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wmf" ContentType="image/x-wmf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6"/>
  </p:notesMasterIdLst>
  <p:handoutMasterIdLst>
    <p:handoutMasterId r:id="rId157"/>
  </p:handoutMasterIdLst>
  <p:sldIdLst>
    <p:sldId id="739" r:id="rId2"/>
    <p:sldId id="740" r:id="rId3"/>
    <p:sldId id="741" r:id="rId4"/>
    <p:sldId id="781" r:id="rId5"/>
    <p:sldId id="747" r:id="rId6"/>
    <p:sldId id="752" r:id="rId7"/>
    <p:sldId id="753" r:id="rId8"/>
    <p:sldId id="751" r:id="rId9"/>
    <p:sldId id="754" r:id="rId10"/>
    <p:sldId id="760" r:id="rId11"/>
    <p:sldId id="755" r:id="rId12"/>
    <p:sldId id="756" r:id="rId13"/>
    <p:sldId id="761" r:id="rId14"/>
    <p:sldId id="762" r:id="rId15"/>
    <p:sldId id="742" r:id="rId16"/>
    <p:sldId id="743" r:id="rId17"/>
    <p:sldId id="744" r:id="rId18"/>
    <p:sldId id="745" r:id="rId19"/>
    <p:sldId id="746" r:id="rId20"/>
    <p:sldId id="758" r:id="rId21"/>
    <p:sldId id="757" r:id="rId22"/>
    <p:sldId id="759" r:id="rId23"/>
    <p:sldId id="763" r:id="rId24"/>
    <p:sldId id="852" r:id="rId25"/>
    <p:sldId id="750" r:id="rId26"/>
    <p:sldId id="904" r:id="rId27"/>
    <p:sldId id="764" r:id="rId28"/>
    <p:sldId id="765" r:id="rId29"/>
    <p:sldId id="905" r:id="rId30"/>
    <p:sldId id="906" r:id="rId31"/>
    <p:sldId id="907" r:id="rId32"/>
    <p:sldId id="766" r:id="rId33"/>
    <p:sldId id="767" r:id="rId34"/>
    <p:sldId id="768" r:id="rId35"/>
    <p:sldId id="770" r:id="rId36"/>
    <p:sldId id="771" r:id="rId37"/>
    <p:sldId id="773" r:id="rId38"/>
    <p:sldId id="774" r:id="rId39"/>
    <p:sldId id="775" r:id="rId40"/>
    <p:sldId id="776" r:id="rId41"/>
    <p:sldId id="769" r:id="rId42"/>
    <p:sldId id="772" r:id="rId43"/>
    <p:sldId id="777" r:id="rId44"/>
    <p:sldId id="778" r:id="rId45"/>
    <p:sldId id="779" r:id="rId46"/>
    <p:sldId id="782" r:id="rId47"/>
    <p:sldId id="783" r:id="rId48"/>
    <p:sldId id="780" r:id="rId49"/>
    <p:sldId id="784" r:id="rId50"/>
    <p:sldId id="787" r:id="rId51"/>
    <p:sldId id="788" r:id="rId52"/>
    <p:sldId id="796" r:id="rId53"/>
    <p:sldId id="797" r:id="rId54"/>
    <p:sldId id="789" r:id="rId55"/>
    <p:sldId id="785" r:id="rId56"/>
    <p:sldId id="793" r:id="rId57"/>
    <p:sldId id="794" r:id="rId58"/>
    <p:sldId id="910" r:id="rId59"/>
    <p:sldId id="795" r:id="rId60"/>
    <p:sldId id="791" r:id="rId61"/>
    <p:sldId id="853" r:id="rId62"/>
    <p:sldId id="799" r:id="rId63"/>
    <p:sldId id="800" r:id="rId64"/>
    <p:sldId id="801" r:id="rId65"/>
    <p:sldId id="803" r:id="rId66"/>
    <p:sldId id="804" r:id="rId67"/>
    <p:sldId id="805" r:id="rId68"/>
    <p:sldId id="806" r:id="rId69"/>
    <p:sldId id="808" r:id="rId70"/>
    <p:sldId id="807" r:id="rId71"/>
    <p:sldId id="809" r:id="rId72"/>
    <p:sldId id="811" r:id="rId73"/>
    <p:sldId id="810" r:id="rId74"/>
    <p:sldId id="812" r:id="rId75"/>
    <p:sldId id="818" r:id="rId76"/>
    <p:sldId id="819" r:id="rId77"/>
    <p:sldId id="820" r:id="rId78"/>
    <p:sldId id="817" r:id="rId79"/>
    <p:sldId id="814" r:id="rId80"/>
    <p:sldId id="815" r:id="rId81"/>
    <p:sldId id="816" r:id="rId82"/>
    <p:sldId id="821" r:id="rId83"/>
    <p:sldId id="822" r:id="rId84"/>
    <p:sldId id="823" r:id="rId85"/>
    <p:sldId id="824" r:id="rId86"/>
    <p:sldId id="825" r:id="rId87"/>
    <p:sldId id="826" r:id="rId88"/>
    <p:sldId id="827" r:id="rId89"/>
    <p:sldId id="828" r:id="rId90"/>
    <p:sldId id="829" r:id="rId91"/>
    <p:sldId id="830" r:id="rId92"/>
    <p:sldId id="833" r:id="rId93"/>
    <p:sldId id="831" r:id="rId94"/>
    <p:sldId id="832" r:id="rId95"/>
    <p:sldId id="834" r:id="rId96"/>
    <p:sldId id="835" r:id="rId97"/>
    <p:sldId id="836" r:id="rId98"/>
    <p:sldId id="841" r:id="rId99"/>
    <p:sldId id="842" r:id="rId100"/>
    <p:sldId id="843" r:id="rId101"/>
    <p:sldId id="844" r:id="rId102"/>
    <p:sldId id="845" r:id="rId103"/>
    <p:sldId id="846" r:id="rId104"/>
    <p:sldId id="847" r:id="rId105"/>
    <p:sldId id="848" r:id="rId106"/>
    <p:sldId id="849" r:id="rId107"/>
    <p:sldId id="850" r:id="rId108"/>
    <p:sldId id="851" r:id="rId109"/>
    <p:sldId id="798" r:id="rId110"/>
    <p:sldId id="908" r:id="rId111"/>
    <p:sldId id="860" r:id="rId112"/>
    <p:sldId id="854" r:id="rId113"/>
    <p:sldId id="855" r:id="rId114"/>
    <p:sldId id="859" r:id="rId115"/>
    <p:sldId id="861" r:id="rId116"/>
    <p:sldId id="862" r:id="rId117"/>
    <p:sldId id="863" r:id="rId118"/>
    <p:sldId id="864" r:id="rId119"/>
    <p:sldId id="865" r:id="rId120"/>
    <p:sldId id="866" r:id="rId121"/>
    <p:sldId id="868" r:id="rId122"/>
    <p:sldId id="869" r:id="rId123"/>
    <p:sldId id="870" r:id="rId124"/>
    <p:sldId id="871" r:id="rId125"/>
    <p:sldId id="909" r:id="rId126"/>
    <p:sldId id="872" r:id="rId127"/>
    <p:sldId id="873" r:id="rId128"/>
    <p:sldId id="875" r:id="rId129"/>
    <p:sldId id="874" r:id="rId130"/>
    <p:sldId id="876" r:id="rId131"/>
    <p:sldId id="877" r:id="rId132"/>
    <p:sldId id="878" r:id="rId133"/>
    <p:sldId id="879" r:id="rId134"/>
    <p:sldId id="880" r:id="rId135"/>
    <p:sldId id="881" r:id="rId136"/>
    <p:sldId id="882" r:id="rId137"/>
    <p:sldId id="886" r:id="rId138"/>
    <p:sldId id="887" r:id="rId139"/>
    <p:sldId id="888" r:id="rId140"/>
    <p:sldId id="889" r:id="rId141"/>
    <p:sldId id="890" r:id="rId142"/>
    <p:sldId id="891" r:id="rId143"/>
    <p:sldId id="892" r:id="rId144"/>
    <p:sldId id="893" r:id="rId145"/>
    <p:sldId id="895" r:id="rId146"/>
    <p:sldId id="896" r:id="rId147"/>
    <p:sldId id="897" r:id="rId148"/>
    <p:sldId id="898" r:id="rId149"/>
    <p:sldId id="899" r:id="rId150"/>
    <p:sldId id="900" r:id="rId151"/>
    <p:sldId id="901" r:id="rId152"/>
    <p:sldId id="902" r:id="rId153"/>
    <p:sldId id="894" r:id="rId154"/>
    <p:sldId id="903" r:id="rId155"/>
  </p:sldIdLst>
  <p:sldSz cx="9144000" cy="6858000" type="screen4x3"/>
  <p:notesSz cx="7315200" cy="9601200"/>
  <p:defaultTextStyle>
    <a:defPPr>
      <a:defRPr lang="fr-CA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7FFD1"/>
    <a:srgbClr val="C00000"/>
    <a:srgbClr val="B88C00"/>
    <a:srgbClr val="FFCC00"/>
    <a:srgbClr val="FF4F4F"/>
    <a:srgbClr val="FFFFFF"/>
    <a:srgbClr val="777777"/>
    <a:srgbClr val="FF9300"/>
    <a:srgbClr val="FFAFB5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3" autoAdjust="0"/>
    <p:restoredTop sz="96404" autoAdjust="0"/>
  </p:normalViewPr>
  <p:slideViewPr>
    <p:cSldViewPr snapToGrid="0">
      <p:cViewPr varScale="1">
        <p:scale>
          <a:sx n="121" d="100"/>
          <a:sy n="121" d="100"/>
        </p:scale>
        <p:origin x="1068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35" d="100"/>
        <a:sy n="135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83" d="100"/>
          <a:sy n="83" d="100"/>
        </p:scale>
        <p:origin x="3424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54" Type="http://schemas.openxmlformats.org/officeDocument/2006/relationships/slide" Target="slides/slide153.xml"/><Relationship Id="rId159" Type="http://schemas.openxmlformats.org/officeDocument/2006/relationships/viewProps" Target="viewProp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60" Type="http://schemas.openxmlformats.org/officeDocument/2006/relationships/theme" Target="theme/theme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53" Type="http://schemas.openxmlformats.org/officeDocument/2006/relationships/slide" Target="slides/slide152.xml"/><Relationship Id="rId16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51" Type="http://schemas.openxmlformats.org/officeDocument/2006/relationships/slide" Target="slides/slide150.xml"/><Relationship Id="rId156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handoutMaster" Target="handoutMasters/handout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8" Type="http://schemas.openxmlformats.org/officeDocument/2006/relationships/image" Target="../media/image8.wmf"/><Relationship Id="rId13" Type="http://schemas.openxmlformats.org/officeDocument/2006/relationships/image" Target="../media/image13.wmf"/><Relationship Id="rId3" Type="http://schemas.openxmlformats.org/officeDocument/2006/relationships/image" Target="../media/image3.wmf"/><Relationship Id="rId7" Type="http://schemas.openxmlformats.org/officeDocument/2006/relationships/image" Target="../media/image7.wmf"/><Relationship Id="rId12" Type="http://schemas.openxmlformats.org/officeDocument/2006/relationships/image" Target="../media/image12.wmf"/><Relationship Id="rId2" Type="http://schemas.openxmlformats.org/officeDocument/2006/relationships/image" Target="../media/image2.wmf"/><Relationship Id="rId16" Type="http://schemas.openxmlformats.org/officeDocument/2006/relationships/image" Target="../media/image16.wmf"/><Relationship Id="rId1" Type="http://schemas.openxmlformats.org/officeDocument/2006/relationships/image" Target="../media/image1.wmf"/><Relationship Id="rId6" Type="http://schemas.openxmlformats.org/officeDocument/2006/relationships/image" Target="../media/image6.wmf"/><Relationship Id="rId11" Type="http://schemas.openxmlformats.org/officeDocument/2006/relationships/image" Target="../media/image11.wmf"/><Relationship Id="rId5" Type="http://schemas.openxmlformats.org/officeDocument/2006/relationships/image" Target="../media/image5.wmf"/><Relationship Id="rId15" Type="http://schemas.openxmlformats.org/officeDocument/2006/relationships/image" Target="../media/image15.wmf"/><Relationship Id="rId10" Type="http://schemas.openxmlformats.org/officeDocument/2006/relationships/image" Target="../media/image10.wmf"/><Relationship Id="rId4" Type="http://schemas.openxmlformats.org/officeDocument/2006/relationships/image" Target="../media/image4.wmf"/><Relationship Id="rId9" Type="http://schemas.openxmlformats.org/officeDocument/2006/relationships/image" Target="../media/image9.wmf"/><Relationship Id="rId14" Type="http://schemas.openxmlformats.org/officeDocument/2006/relationships/image" Target="../media/image14.wmf"/></Relationships>
</file>

<file path=ppt/drawings/_rels/vmlDrawing10.vml.rels><?xml version="1.0" encoding="UTF-8" standalone="yes"?>
<Relationships xmlns="http://schemas.openxmlformats.org/package/2006/relationships"><Relationship Id="rId8" Type="http://schemas.openxmlformats.org/officeDocument/2006/relationships/image" Target="../media/image56.wmf"/><Relationship Id="rId13" Type="http://schemas.openxmlformats.org/officeDocument/2006/relationships/image" Target="../media/image43.wmf"/><Relationship Id="rId18" Type="http://schemas.openxmlformats.org/officeDocument/2006/relationships/image" Target="../media/image61.wmf"/><Relationship Id="rId3" Type="http://schemas.openxmlformats.org/officeDocument/2006/relationships/image" Target="../media/image25.wmf"/><Relationship Id="rId7" Type="http://schemas.openxmlformats.org/officeDocument/2006/relationships/image" Target="../media/image13.wmf"/><Relationship Id="rId12" Type="http://schemas.openxmlformats.org/officeDocument/2006/relationships/image" Target="../media/image42.wmf"/><Relationship Id="rId17" Type="http://schemas.openxmlformats.org/officeDocument/2006/relationships/image" Target="../media/image60.wmf"/><Relationship Id="rId2" Type="http://schemas.openxmlformats.org/officeDocument/2006/relationships/image" Target="../media/image8.wmf"/><Relationship Id="rId16" Type="http://schemas.openxmlformats.org/officeDocument/2006/relationships/image" Target="../media/image59.wmf"/><Relationship Id="rId1" Type="http://schemas.openxmlformats.org/officeDocument/2006/relationships/image" Target="../media/image7.wmf"/><Relationship Id="rId6" Type="http://schemas.openxmlformats.org/officeDocument/2006/relationships/image" Target="../media/image12.wmf"/><Relationship Id="rId11" Type="http://schemas.openxmlformats.org/officeDocument/2006/relationships/image" Target="../media/image41.wmf"/><Relationship Id="rId5" Type="http://schemas.openxmlformats.org/officeDocument/2006/relationships/image" Target="../media/image5.wmf"/><Relationship Id="rId15" Type="http://schemas.openxmlformats.org/officeDocument/2006/relationships/image" Target="../media/image58.wmf"/><Relationship Id="rId10" Type="http://schemas.openxmlformats.org/officeDocument/2006/relationships/image" Target="../media/image40.wmf"/><Relationship Id="rId4" Type="http://schemas.openxmlformats.org/officeDocument/2006/relationships/image" Target="../media/image4.wmf"/><Relationship Id="rId9" Type="http://schemas.openxmlformats.org/officeDocument/2006/relationships/image" Target="../media/image39.wmf"/><Relationship Id="rId14" Type="http://schemas.openxmlformats.org/officeDocument/2006/relationships/image" Target="../media/image57.wmf"/></Relationships>
</file>

<file path=ppt/drawings/_rels/vmlDrawing100.vml.rels><?xml version="1.0" encoding="UTF-8" standalone="yes"?>
<Relationships xmlns="http://schemas.openxmlformats.org/package/2006/relationships"><Relationship Id="rId8" Type="http://schemas.openxmlformats.org/officeDocument/2006/relationships/image" Target="../media/image282.wmf"/><Relationship Id="rId3" Type="http://schemas.openxmlformats.org/officeDocument/2006/relationships/image" Target="../media/image310.wmf"/><Relationship Id="rId7" Type="http://schemas.openxmlformats.org/officeDocument/2006/relationships/image" Target="../media/image280.wmf"/><Relationship Id="rId12" Type="http://schemas.openxmlformats.org/officeDocument/2006/relationships/image" Target="../media/image284.wmf"/><Relationship Id="rId2" Type="http://schemas.openxmlformats.org/officeDocument/2006/relationships/image" Target="../media/image309.wmf"/><Relationship Id="rId1" Type="http://schemas.openxmlformats.org/officeDocument/2006/relationships/image" Target="../media/image308.wmf"/><Relationship Id="rId6" Type="http://schemas.openxmlformats.org/officeDocument/2006/relationships/image" Target="../media/image278.wmf"/><Relationship Id="rId11" Type="http://schemas.openxmlformats.org/officeDocument/2006/relationships/image" Target="../media/image279.wmf"/><Relationship Id="rId5" Type="http://schemas.openxmlformats.org/officeDocument/2006/relationships/image" Target="../media/image74.wmf"/><Relationship Id="rId10" Type="http://schemas.openxmlformats.org/officeDocument/2006/relationships/image" Target="../media/image288.wmf"/><Relationship Id="rId4" Type="http://schemas.openxmlformats.org/officeDocument/2006/relationships/image" Target="../media/image272.wmf"/><Relationship Id="rId9" Type="http://schemas.openxmlformats.org/officeDocument/2006/relationships/image" Target="../media/image286.wmf"/></Relationships>
</file>

<file path=ppt/drawings/_rels/vmlDrawing101.vml.rels><?xml version="1.0" encoding="UTF-8" standalone="yes"?>
<Relationships xmlns="http://schemas.openxmlformats.org/package/2006/relationships"><Relationship Id="rId8" Type="http://schemas.openxmlformats.org/officeDocument/2006/relationships/image" Target="../media/image288.wmf"/><Relationship Id="rId13" Type="http://schemas.openxmlformats.org/officeDocument/2006/relationships/image" Target="../media/image317.wmf"/><Relationship Id="rId3" Type="http://schemas.openxmlformats.org/officeDocument/2006/relationships/image" Target="../media/image74.wmf"/><Relationship Id="rId7" Type="http://schemas.openxmlformats.org/officeDocument/2006/relationships/image" Target="../media/image286.wmf"/><Relationship Id="rId12" Type="http://schemas.openxmlformats.org/officeDocument/2006/relationships/image" Target="../media/image316.wmf"/><Relationship Id="rId2" Type="http://schemas.openxmlformats.org/officeDocument/2006/relationships/image" Target="../media/image272.wmf"/><Relationship Id="rId16" Type="http://schemas.openxmlformats.org/officeDocument/2006/relationships/image" Target="../media/image299.wmf"/><Relationship Id="rId1" Type="http://schemas.openxmlformats.org/officeDocument/2006/relationships/image" Target="../media/image314.wmf"/><Relationship Id="rId6" Type="http://schemas.openxmlformats.org/officeDocument/2006/relationships/image" Target="../media/image297.wmf"/><Relationship Id="rId11" Type="http://schemas.openxmlformats.org/officeDocument/2006/relationships/image" Target="../media/image315.wmf"/><Relationship Id="rId5" Type="http://schemas.openxmlformats.org/officeDocument/2006/relationships/image" Target="../media/image296.wmf"/><Relationship Id="rId15" Type="http://schemas.openxmlformats.org/officeDocument/2006/relationships/image" Target="../media/image319.wmf"/><Relationship Id="rId10" Type="http://schemas.openxmlformats.org/officeDocument/2006/relationships/image" Target="../media/image293.wmf"/><Relationship Id="rId4" Type="http://schemas.openxmlformats.org/officeDocument/2006/relationships/image" Target="../media/image278.wmf"/><Relationship Id="rId9" Type="http://schemas.openxmlformats.org/officeDocument/2006/relationships/image" Target="../media/image279.wmf"/><Relationship Id="rId14" Type="http://schemas.openxmlformats.org/officeDocument/2006/relationships/image" Target="../media/image318.wmf"/></Relationships>
</file>

<file path=ppt/drawings/_rels/vmlDrawing102.vml.rels><?xml version="1.0" encoding="UTF-8" standalone="yes"?>
<Relationships xmlns="http://schemas.openxmlformats.org/package/2006/relationships"><Relationship Id="rId8" Type="http://schemas.openxmlformats.org/officeDocument/2006/relationships/image" Target="../media/image288.wmf"/><Relationship Id="rId13" Type="http://schemas.openxmlformats.org/officeDocument/2006/relationships/image" Target="../media/image321.wmf"/><Relationship Id="rId18" Type="http://schemas.openxmlformats.org/officeDocument/2006/relationships/image" Target="../media/image299.wmf"/><Relationship Id="rId3" Type="http://schemas.openxmlformats.org/officeDocument/2006/relationships/image" Target="../media/image74.wmf"/><Relationship Id="rId7" Type="http://schemas.openxmlformats.org/officeDocument/2006/relationships/image" Target="../media/image286.wmf"/><Relationship Id="rId12" Type="http://schemas.openxmlformats.org/officeDocument/2006/relationships/image" Target="../media/image316.wmf"/><Relationship Id="rId17" Type="http://schemas.openxmlformats.org/officeDocument/2006/relationships/image" Target="../media/image325.wmf"/><Relationship Id="rId2" Type="http://schemas.openxmlformats.org/officeDocument/2006/relationships/image" Target="../media/image272.wmf"/><Relationship Id="rId16" Type="http://schemas.openxmlformats.org/officeDocument/2006/relationships/image" Target="../media/image324.wmf"/><Relationship Id="rId1" Type="http://schemas.openxmlformats.org/officeDocument/2006/relationships/image" Target="../media/image314.wmf"/><Relationship Id="rId6" Type="http://schemas.openxmlformats.org/officeDocument/2006/relationships/image" Target="../media/image297.wmf"/><Relationship Id="rId11" Type="http://schemas.openxmlformats.org/officeDocument/2006/relationships/image" Target="../media/image320.wmf"/><Relationship Id="rId5" Type="http://schemas.openxmlformats.org/officeDocument/2006/relationships/image" Target="../media/image296.wmf"/><Relationship Id="rId15" Type="http://schemas.openxmlformats.org/officeDocument/2006/relationships/image" Target="../media/image323.wmf"/><Relationship Id="rId10" Type="http://schemas.openxmlformats.org/officeDocument/2006/relationships/image" Target="../media/image293.wmf"/><Relationship Id="rId4" Type="http://schemas.openxmlformats.org/officeDocument/2006/relationships/image" Target="../media/image278.wmf"/><Relationship Id="rId9" Type="http://schemas.openxmlformats.org/officeDocument/2006/relationships/image" Target="../media/image279.wmf"/><Relationship Id="rId14" Type="http://schemas.openxmlformats.org/officeDocument/2006/relationships/image" Target="../media/image322.wmf"/></Relationships>
</file>

<file path=ppt/drawings/_rels/vmlDrawing103.vml.rels><?xml version="1.0" encoding="UTF-8" standalone="yes"?>
<Relationships xmlns="http://schemas.openxmlformats.org/package/2006/relationships"><Relationship Id="rId8" Type="http://schemas.openxmlformats.org/officeDocument/2006/relationships/image" Target="../media/image286.wmf"/><Relationship Id="rId13" Type="http://schemas.openxmlformats.org/officeDocument/2006/relationships/image" Target="../media/image328.wmf"/><Relationship Id="rId3" Type="http://schemas.openxmlformats.org/officeDocument/2006/relationships/image" Target="../media/image272.wmf"/><Relationship Id="rId7" Type="http://schemas.openxmlformats.org/officeDocument/2006/relationships/image" Target="../media/image297.wmf"/><Relationship Id="rId12" Type="http://schemas.openxmlformats.org/officeDocument/2006/relationships/image" Target="../media/image327.wmf"/><Relationship Id="rId2" Type="http://schemas.openxmlformats.org/officeDocument/2006/relationships/image" Target="../media/image326.wmf"/><Relationship Id="rId16" Type="http://schemas.openxmlformats.org/officeDocument/2006/relationships/image" Target="../media/image299.wmf"/><Relationship Id="rId1" Type="http://schemas.openxmlformats.org/officeDocument/2006/relationships/image" Target="../media/image314.wmf"/><Relationship Id="rId6" Type="http://schemas.openxmlformats.org/officeDocument/2006/relationships/image" Target="../media/image296.wmf"/><Relationship Id="rId11" Type="http://schemas.openxmlformats.org/officeDocument/2006/relationships/image" Target="../media/image293.wmf"/><Relationship Id="rId5" Type="http://schemas.openxmlformats.org/officeDocument/2006/relationships/image" Target="../media/image278.wmf"/><Relationship Id="rId15" Type="http://schemas.openxmlformats.org/officeDocument/2006/relationships/image" Target="../media/image329.wmf"/><Relationship Id="rId10" Type="http://schemas.openxmlformats.org/officeDocument/2006/relationships/image" Target="../media/image279.wmf"/><Relationship Id="rId4" Type="http://schemas.openxmlformats.org/officeDocument/2006/relationships/image" Target="../media/image74.wmf"/><Relationship Id="rId9" Type="http://schemas.openxmlformats.org/officeDocument/2006/relationships/image" Target="../media/image288.wmf"/><Relationship Id="rId14" Type="http://schemas.openxmlformats.org/officeDocument/2006/relationships/image" Target="../media/image312.wmf"/></Relationships>
</file>

<file path=ppt/drawings/_rels/vmlDrawing104.vml.rels><?xml version="1.0" encoding="UTF-8" standalone="yes"?>
<Relationships xmlns="http://schemas.openxmlformats.org/package/2006/relationships"><Relationship Id="rId8" Type="http://schemas.openxmlformats.org/officeDocument/2006/relationships/image" Target="../media/image296.wmf"/><Relationship Id="rId3" Type="http://schemas.openxmlformats.org/officeDocument/2006/relationships/image" Target="../media/image330.wmf"/><Relationship Id="rId7" Type="http://schemas.openxmlformats.org/officeDocument/2006/relationships/image" Target="../media/image278.wmf"/><Relationship Id="rId2" Type="http://schemas.openxmlformats.org/officeDocument/2006/relationships/image" Target="../media/image326.wmf"/><Relationship Id="rId1" Type="http://schemas.openxmlformats.org/officeDocument/2006/relationships/image" Target="../media/image314.wmf"/><Relationship Id="rId6" Type="http://schemas.openxmlformats.org/officeDocument/2006/relationships/image" Target="../media/image74.wmf"/><Relationship Id="rId5" Type="http://schemas.openxmlformats.org/officeDocument/2006/relationships/image" Target="../media/image272.wmf"/><Relationship Id="rId10" Type="http://schemas.openxmlformats.org/officeDocument/2006/relationships/image" Target="../media/image331.wmf"/><Relationship Id="rId4" Type="http://schemas.openxmlformats.org/officeDocument/2006/relationships/image" Target="../media/image325.wmf"/><Relationship Id="rId9" Type="http://schemas.openxmlformats.org/officeDocument/2006/relationships/image" Target="../media/image279.wmf"/></Relationships>
</file>

<file path=ppt/drawings/_rels/vmlDrawing105.vml.rels><?xml version="1.0" encoding="UTF-8" standalone="yes"?>
<Relationships xmlns="http://schemas.openxmlformats.org/package/2006/relationships"><Relationship Id="rId8" Type="http://schemas.openxmlformats.org/officeDocument/2006/relationships/image" Target="../media/image286.wmf"/><Relationship Id="rId13" Type="http://schemas.openxmlformats.org/officeDocument/2006/relationships/image" Target="../media/image334.wmf"/><Relationship Id="rId3" Type="http://schemas.openxmlformats.org/officeDocument/2006/relationships/image" Target="../media/image272.wmf"/><Relationship Id="rId7" Type="http://schemas.openxmlformats.org/officeDocument/2006/relationships/image" Target="../media/image297.wmf"/><Relationship Id="rId12" Type="http://schemas.openxmlformats.org/officeDocument/2006/relationships/image" Target="../media/image333.wmf"/><Relationship Id="rId2" Type="http://schemas.openxmlformats.org/officeDocument/2006/relationships/image" Target="../media/image332.wmf"/><Relationship Id="rId16" Type="http://schemas.openxmlformats.org/officeDocument/2006/relationships/image" Target="../media/image299.wmf"/><Relationship Id="rId1" Type="http://schemas.openxmlformats.org/officeDocument/2006/relationships/image" Target="../media/image314.wmf"/><Relationship Id="rId6" Type="http://schemas.openxmlformats.org/officeDocument/2006/relationships/image" Target="../media/image296.wmf"/><Relationship Id="rId11" Type="http://schemas.openxmlformats.org/officeDocument/2006/relationships/image" Target="../media/image293.wmf"/><Relationship Id="rId5" Type="http://schemas.openxmlformats.org/officeDocument/2006/relationships/image" Target="../media/image278.wmf"/><Relationship Id="rId15" Type="http://schemas.openxmlformats.org/officeDocument/2006/relationships/image" Target="../media/image335.wmf"/><Relationship Id="rId10" Type="http://schemas.openxmlformats.org/officeDocument/2006/relationships/image" Target="../media/image279.wmf"/><Relationship Id="rId4" Type="http://schemas.openxmlformats.org/officeDocument/2006/relationships/image" Target="../media/image74.wmf"/><Relationship Id="rId9" Type="http://schemas.openxmlformats.org/officeDocument/2006/relationships/image" Target="../media/image288.wmf"/><Relationship Id="rId14" Type="http://schemas.openxmlformats.org/officeDocument/2006/relationships/image" Target="../media/image312.wmf"/></Relationships>
</file>

<file path=ppt/drawings/_rels/vmlDrawing106.vml.rels><?xml version="1.0" encoding="UTF-8" standalone="yes"?>
<Relationships xmlns="http://schemas.openxmlformats.org/package/2006/relationships"><Relationship Id="rId8" Type="http://schemas.openxmlformats.org/officeDocument/2006/relationships/image" Target="../media/image279.wmf"/><Relationship Id="rId3" Type="http://schemas.openxmlformats.org/officeDocument/2006/relationships/image" Target="../media/image272.wmf"/><Relationship Id="rId7" Type="http://schemas.openxmlformats.org/officeDocument/2006/relationships/image" Target="../media/image288.wmf"/><Relationship Id="rId12" Type="http://schemas.openxmlformats.org/officeDocument/2006/relationships/image" Target="../media/image325.wmf"/><Relationship Id="rId2" Type="http://schemas.openxmlformats.org/officeDocument/2006/relationships/image" Target="../media/image332.wmf"/><Relationship Id="rId1" Type="http://schemas.openxmlformats.org/officeDocument/2006/relationships/image" Target="../media/image314.wmf"/><Relationship Id="rId6" Type="http://schemas.openxmlformats.org/officeDocument/2006/relationships/image" Target="../media/image296.wmf"/><Relationship Id="rId11" Type="http://schemas.openxmlformats.org/officeDocument/2006/relationships/image" Target="../media/image330.wmf"/><Relationship Id="rId5" Type="http://schemas.openxmlformats.org/officeDocument/2006/relationships/image" Target="../media/image278.wmf"/><Relationship Id="rId10" Type="http://schemas.openxmlformats.org/officeDocument/2006/relationships/image" Target="../media/image337.wmf"/><Relationship Id="rId4" Type="http://schemas.openxmlformats.org/officeDocument/2006/relationships/image" Target="../media/image74.wmf"/><Relationship Id="rId9" Type="http://schemas.openxmlformats.org/officeDocument/2006/relationships/image" Target="../media/image336.wmf"/></Relationships>
</file>

<file path=ppt/drawings/_rels/vmlDrawing107.vml.rels><?xml version="1.0" encoding="UTF-8" standalone="yes"?>
<Relationships xmlns="http://schemas.openxmlformats.org/package/2006/relationships"><Relationship Id="rId8" Type="http://schemas.openxmlformats.org/officeDocument/2006/relationships/image" Target="../media/image288.wmf"/><Relationship Id="rId13" Type="http://schemas.openxmlformats.org/officeDocument/2006/relationships/image" Target="../media/image348.wmf"/><Relationship Id="rId3" Type="http://schemas.openxmlformats.org/officeDocument/2006/relationships/image" Target="../media/image286.wmf"/><Relationship Id="rId7" Type="http://schemas.openxmlformats.org/officeDocument/2006/relationships/image" Target="../media/image343.wmf"/><Relationship Id="rId12" Type="http://schemas.openxmlformats.org/officeDocument/2006/relationships/image" Target="../media/image347.wmf"/><Relationship Id="rId2" Type="http://schemas.openxmlformats.org/officeDocument/2006/relationships/image" Target="../media/image340.wmf"/><Relationship Id="rId1" Type="http://schemas.openxmlformats.org/officeDocument/2006/relationships/image" Target="../media/image272.wmf"/><Relationship Id="rId6" Type="http://schemas.openxmlformats.org/officeDocument/2006/relationships/image" Target="../media/image342.wmf"/><Relationship Id="rId11" Type="http://schemas.openxmlformats.org/officeDocument/2006/relationships/image" Target="../media/image346.wmf"/><Relationship Id="rId5" Type="http://schemas.openxmlformats.org/officeDocument/2006/relationships/image" Target="../media/image293.wmf"/><Relationship Id="rId15" Type="http://schemas.openxmlformats.org/officeDocument/2006/relationships/image" Target="../media/image350.wmf"/><Relationship Id="rId10" Type="http://schemas.openxmlformats.org/officeDocument/2006/relationships/image" Target="../media/image345.wmf"/><Relationship Id="rId4" Type="http://schemas.openxmlformats.org/officeDocument/2006/relationships/image" Target="../media/image341.wmf"/><Relationship Id="rId9" Type="http://schemas.openxmlformats.org/officeDocument/2006/relationships/image" Target="../media/image344.wmf"/><Relationship Id="rId14" Type="http://schemas.openxmlformats.org/officeDocument/2006/relationships/image" Target="../media/image349.wmf"/></Relationships>
</file>

<file path=ppt/drawings/_rels/vmlDrawing108.vml.rels><?xml version="1.0" encoding="UTF-8" standalone="yes"?>
<Relationships xmlns="http://schemas.openxmlformats.org/package/2006/relationships"><Relationship Id="rId8" Type="http://schemas.openxmlformats.org/officeDocument/2006/relationships/image" Target="../media/image344.wmf"/><Relationship Id="rId13" Type="http://schemas.openxmlformats.org/officeDocument/2006/relationships/image" Target="../media/image349.wmf"/><Relationship Id="rId3" Type="http://schemas.openxmlformats.org/officeDocument/2006/relationships/image" Target="../media/image286.wmf"/><Relationship Id="rId7" Type="http://schemas.openxmlformats.org/officeDocument/2006/relationships/image" Target="../media/image288.wmf"/><Relationship Id="rId12" Type="http://schemas.openxmlformats.org/officeDocument/2006/relationships/image" Target="../media/image348.wmf"/><Relationship Id="rId2" Type="http://schemas.openxmlformats.org/officeDocument/2006/relationships/image" Target="../media/image340.wmf"/><Relationship Id="rId1" Type="http://schemas.openxmlformats.org/officeDocument/2006/relationships/image" Target="../media/image272.wmf"/><Relationship Id="rId6" Type="http://schemas.openxmlformats.org/officeDocument/2006/relationships/image" Target="../media/image342.wmf"/><Relationship Id="rId11" Type="http://schemas.openxmlformats.org/officeDocument/2006/relationships/image" Target="../media/image347.wmf"/><Relationship Id="rId5" Type="http://schemas.openxmlformats.org/officeDocument/2006/relationships/image" Target="../media/image293.wmf"/><Relationship Id="rId15" Type="http://schemas.openxmlformats.org/officeDocument/2006/relationships/image" Target="../media/image352.wmf"/><Relationship Id="rId10" Type="http://schemas.openxmlformats.org/officeDocument/2006/relationships/image" Target="../media/image346.wmf"/><Relationship Id="rId4" Type="http://schemas.openxmlformats.org/officeDocument/2006/relationships/image" Target="../media/image341.wmf"/><Relationship Id="rId9" Type="http://schemas.openxmlformats.org/officeDocument/2006/relationships/image" Target="../media/image345.wmf"/><Relationship Id="rId14" Type="http://schemas.openxmlformats.org/officeDocument/2006/relationships/image" Target="../media/image351.wmf"/></Relationships>
</file>

<file path=ppt/drawings/_rels/vmlDrawing109.vml.rels><?xml version="1.0" encoding="UTF-8" standalone="yes"?>
<Relationships xmlns="http://schemas.openxmlformats.org/package/2006/relationships"><Relationship Id="rId8" Type="http://schemas.openxmlformats.org/officeDocument/2006/relationships/image" Target="../media/image355.wmf"/><Relationship Id="rId13" Type="http://schemas.openxmlformats.org/officeDocument/2006/relationships/image" Target="../media/image345.wmf"/><Relationship Id="rId3" Type="http://schemas.openxmlformats.org/officeDocument/2006/relationships/image" Target="../media/image341.wmf"/><Relationship Id="rId7" Type="http://schemas.openxmlformats.org/officeDocument/2006/relationships/image" Target="../media/image288.wmf"/><Relationship Id="rId12" Type="http://schemas.openxmlformats.org/officeDocument/2006/relationships/image" Target="../media/image344.wmf"/><Relationship Id="rId2" Type="http://schemas.openxmlformats.org/officeDocument/2006/relationships/image" Target="../media/image286.wmf"/><Relationship Id="rId16" Type="http://schemas.openxmlformats.org/officeDocument/2006/relationships/image" Target="../media/image359.wmf"/><Relationship Id="rId1" Type="http://schemas.openxmlformats.org/officeDocument/2006/relationships/image" Target="../media/image272.wmf"/><Relationship Id="rId6" Type="http://schemas.openxmlformats.org/officeDocument/2006/relationships/image" Target="../media/image354.wmf"/><Relationship Id="rId11" Type="http://schemas.openxmlformats.org/officeDocument/2006/relationships/image" Target="../media/image358.wmf"/><Relationship Id="rId5" Type="http://schemas.openxmlformats.org/officeDocument/2006/relationships/image" Target="../media/image353.wmf"/><Relationship Id="rId15" Type="http://schemas.openxmlformats.org/officeDocument/2006/relationships/image" Target="../media/image347.wmf"/><Relationship Id="rId10" Type="http://schemas.openxmlformats.org/officeDocument/2006/relationships/image" Target="../media/image357.wmf"/><Relationship Id="rId4" Type="http://schemas.openxmlformats.org/officeDocument/2006/relationships/image" Target="../media/image293.wmf"/><Relationship Id="rId9" Type="http://schemas.openxmlformats.org/officeDocument/2006/relationships/image" Target="../media/image356.wmf"/><Relationship Id="rId14" Type="http://schemas.openxmlformats.org/officeDocument/2006/relationships/image" Target="../media/image346.wmf"/></Relationships>
</file>

<file path=ppt/drawings/_rels/vmlDrawing11.vml.rels><?xml version="1.0" encoding="UTF-8" standalone="yes"?>
<Relationships xmlns="http://schemas.openxmlformats.org/package/2006/relationships"><Relationship Id="rId8" Type="http://schemas.openxmlformats.org/officeDocument/2006/relationships/image" Target="../media/image69.wmf"/><Relationship Id="rId3" Type="http://schemas.openxmlformats.org/officeDocument/2006/relationships/image" Target="../media/image64.wmf"/><Relationship Id="rId7" Type="http://schemas.openxmlformats.org/officeDocument/2006/relationships/image" Target="../media/image68.wmf"/><Relationship Id="rId2" Type="http://schemas.openxmlformats.org/officeDocument/2006/relationships/image" Target="../media/image63.wmf"/><Relationship Id="rId1" Type="http://schemas.openxmlformats.org/officeDocument/2006/relationships/image" Target="../media/image62.wmf"/><Relationship Id="rId6" Type="http://schemas.openxmlformats.org/officeDocument/2006/relationships/image" Target="../media/image67.wmf"/><Relationship Id="rId5" Type="http://schemas.openxmlformats.org/officeDocument/2006/relationships/image" Target="../media/image66.wmf"/><Relationship Id="rId4" Type="http://schemas.openxmlformats.org/officeDocument/2006/relationships/image" Target="../media/image65.wmf"/><Relationship Id="rId9" Type="http://schemas.openxmlformats.org/officeDocument/2006/relationships/image" Target="../media/image70.wmf"/></Relationships>
</file>

<file path=ppt/drawings/_rels/vmlDrawing110.vml.rels><?xml version="1.0" encoding="UTF-8" standalone="yes"?>
<Relationships xmlns="http://schemas.openxmlformats.org/package/2006/relationships"><Relationship Id="rId8" Type="http://schemas.openxmlformats.org/officeDocument/2006/relationships/image" Target="../media/image355.wmf"/><Relationship Id="rId13" Type="http://schemas.openxmlformats.org/officeDocument/2006/relationships/image" Target="../media/image345.wmf"/><Relationship Id="rId3" Type="http://schemas.openxmlformats.org/officeDocument/2006/relationships/image" Target="../media/image341.wmf"/><Relationship Id="rId7" Type="http://schemas.openxmlformats.org/officeDocument/2006/relationships/image" Target="../media/image288.wmf"/><Relationship Id="rId12" Type="http://schemas.openxmlformats.org/officeDocument/2006/relationships/image" Target="../media/image344.wmf"/><Relationship Id="rId17" Type="http://schemas.openxmlformats.org/officeDocument/2006/relationships/image" Target="../media/image354.wmf"/><Relationship Id="rId2" Type="http://schemas.openxmlformats.org/officeDocument/2006/relationships/image" Target="../media/image286.wmf"/><Relationship Id="rId16" Type="http://schemas.openxmlformats.org/officeDocument/2006/relationships/image" Target="../media/image361.wmf"/><Relationship Id="rId1" Type="http://schemas.openxmlformats.org/officeDocument/2006/relationships/image" Target="../media/image272.wmf"/><Relationship Id="rId6" Type="http://schemas.openxmlformats.org/officeDocument/2006/relationships/image" Target="../media/image360.wmf"/><Relationship Id="rId11" Type="http://schemas.openxmlformats.org/officeDocument/2006/relationships/image" Target="../media/image358.wmf"/><Relationship Id="rId5" Type="http://schemas.openxmlformats.org/officeDocument/2006/relationships/image" Target="../media/image353.wmf"/><Relationship Id="rId15" Type="http://schemas.openxmlformats.org/officeDocument/2006/relationships/image" Target="../media/image347.wmf"/><Relationship Id="rId10" Type="http://schemas.openxmlformats.org/officeDocument/2006/relationships/image" Target="../media/image357.wmf"/><Relationship Id="rId4" Type="http://schemas.openxmlformats.org/officeDocument/2006/relationships/image" Target="../media/image293.wmf"/><Relationship Id="rId9" Type="http://schemas.openxmlformats.org/officeDocument/2006/relationships/image" Target="../media/image356.wmf"/><Relationship Id="rId14" Type="http://schemas.openxmlformats.org/officeDocument/2006/relationships/image" Target="../media/image346.wmf"/></Relationships>
</file>

<file path=ppt/drawings/_rels/vmlDrawing111.vml.rels><?xml version="1.0" encoding="UTF-8" standalone="yes"?>
<Relationships xmlns="http://schemas.openxmlformats.org/package/2006/relationships"><Relationship Id="rId8" Type="http://schemas.openxmlformats.org/officeDocument/2006/relationships/image" Target="../media/image363.wmf"/><Relationship Id="rId13" Type="http://schemas.openxmlformats.org/officeDocument/2006/relationships/image" Target="../media/image356.wmf"/><Relationship Id="rId18" Type="http://schemas.openxmlformats.org/officeDocument/2006/relationships/image" Target="../media/image346.wmf"/><Relationship Id="rId3" Type="http://schemas.openxmlformats.org/officeDocument/2006/relationships/image" Target="../media/image286.wmf"/><Relationship Id="rId7" Type="http://schemas.openxmlformats.org/officeDocument/2006/relationships/image" Target="../media/image362.wmf"/><Relationship Id="rId12" Type="http://schemas.openxmlformats.org/officeDocument/2006/relationships/image" Target="../media/image355.wmf"/><Relationship Id="rId17" Type="http://schemas.openxmlformats.org/officeDocument/2006/relationships/image" Target="../media/image345.wmf"/><Relationship Id="rId2" Type="http://schemas.openxmlformats.org/officeDocument/2006/relationships/image" Target="../media/image340.wmf"/><Relationship Id="rId16" Type="http://schemas.openxmlformats.org/officeDocument/2006/relationships/image" Target="../media/image344.wmf"/><Relationship Id="rId20" Type="http://schemas.openxmlformats.org/officeDocument/2006/relationships/image" Target="../media/image366.wmf"/><Relationship Id="rId1" Type="http://schemas.openxmlformats.org/officeDocument/2006/relationships/image" Target="../media/image272.wmf"/><Relationship Id="rId6" Type="http://schemas.openxmlformats.org/officeDocument/2006/relationships/image" Target="../media/image353.wmf"/><Relationship Id="rId11" Type="http://schemas.openxmlformats.org/officeDocument/2006/relationships/image" Target="../media/image365.wmf"/><Relationship Id="rId5" Type="http://schemas.openxmlformats.org/officeDocument/2006/relationships/image" Target="../media/image293.wmf"/><Relationship Id="rId15" Type="http://schemas.openxmlformats.org/officeDocument/2006/relationships/image" Target="../media/image358.wmf"/><Relationship Id="rId10" Type="http://schemas.openxmlformats.org/officeDocument/2006/relationships/image" Target="../media/image288.wmf"/><Relationship Id="rId19" Type="http://schemas.openxmlformats.org/officeDocument/2006/relationships/image" Target="../media/image347.wmf"/><Relationship Id="rId4" Type="http://schemas.openxmlformats.org/officeDocument/2006/relationships/image" Target="../media/image341.wmf"/><Relationship Id="rId9" Type="http://schemas.openxmlformats.org/officeDocument/2006/relationships/image" Target="../media/image364.wmf"/><Relationship Id="rId14" Type="http://schemas.openxmlformats.org/officeDocument/2006/relationships/image" Target="../media/image357.wmf"/></Relationships>
</file>

<file path=ppt/drawings/_rels/vmlDrawing112.vml.rels><?xml version="1.0" encoding="UTF-8" standalone="yes"?>
<Relationships xmlns="http://schemas.openxmlformats.org/package/2006/relationships"><Relationship Id="rId8" Type="http://schemas.openxmlformats.org/officeDocument/2006/relationships/image" Target="../media/image288.wmf"/><Relationship Id="rId13" Type="http://schemas.openxmlformats.org/officeDocument/2006/relationships/image" Target="../media/image344.wmf"/><Relationship Id="rId18" Type="http://schemas.openxmlformats.org/officeDocument/2006/relationships/image" Target="../media/image278.wmf"/><Relationship Id="rId3" Type="http://schemas.openxmlformats.org/officeDocument/2006/relationships/image" Target="../media/image286.wmf"/><Relationship Id="rId21" Type="http://schemas.openxmlformats.org/officeDocument/2006/relationships/image" Target="../media/image365.wmf"/><Relationship Id="rId7" Type="http://schemas.openxmlformats.org/officeDocument/2006/relationships/image" Target="../media/image364.wmf"/><Relationship Id="rId12" Type="http://schemas.openxmlformats.org/officeDocument/2006/relationships/image" Target="../media/image358.wmf"/><Relationship Id="rId17" Type="http://schemas.openxmlformats.org/officeDocument/2006/relationships/image" Target="../media/image74.wmf"/><Relationship Id="rId2" Type="http://schemas.openxmlformats.org/officeDocument/2006/relationships/image" Target="../media/image340.wmf"/><Relationship Id="rId16" Type="http://schemas.openxmlformats.org/officeDocument/2006/relationships/image" Target="../media/image347.wmf"/><Relationship Id="rId20" Type="http://schemas.openxmlformats.org/officeDocument/2006/relationships/image" Target="../media/image363.wmf"/><Relationship Id="rId1" Type="http://schemas.openxmlformats.org/officeDocument/2006/relationships/image" Target="../media/image272.wmf"/><Relationship Id="rId6" Type="http://schemas.openxmlformats.org/officeDocument/2006/relationships/image" Target="../media/image353.wmf"/><Relationship Id="rId11" Type="http://schemas.openxmlformats.org/officeDocument/2006/relationships/image" Target="../media/image357.wmf"/><Relationship Id="rId5" Type="http://schemas.openxmlformats.org/officeDocument/2006/relationships/image" Target="../media/image293.wmf"/><Relationship Id="rId15" Type="http://schemas.openxmlformats.org/officeDocument/2006/relationships/image" Target="../media/image346.wmf"/><Relationship Id="rId10" Type="http://schemas.openxmlformats.org/officeDocument/2006/relationships/image" Target="../media/image356.wmf"/><Relationship Id="rId19" Type="http://schemas.openxmlformats.org/officeDocument/2006/relationships/image" Target="../media/image362.wmf"/><Relationship Id="rId4" Type="http://schemas.openxmlformats.org/officeDocument/2006/relationships/image" Target="../media/image341.wmf"/><Relationship Id="rId9" Type="http://schemas.openxmlformats.org/officeDocument/2006/relationships/image" Target="../media/image355.wmf"/><Relationship Id="rId14" Type="http://schemas.openxmlformats.org/officeDocument/2006/relationships/image" Target="../media/image345.wmf"/><Relationship Id="rId22" Type="http://schemas.openxmlformats.org/officeDocument/2006/relationships/image" Target="../media/image367.wmf"/></Relationships>
</file>

<file path=ppt/drawings/_rels/vmlDrawing113.vml.rels><?xml version="1.0" encoding="UTF-8" standalone="yes"?>
<Relationships xmlns="http://schemas.openxmlformats.org/package/2006/relationships"><Relationship Id="rId8" Type="http://schemas.openxmlformats.org/officeDocument/2006/relationships/image" Target="../media/image288.wmf"/><Relationship Id="rId13" Type="http://schemas.openxmlformats.org/officeDocument/2006/relationships/image" Target="../media/image344.wmf"/><Relationship Id="rId18" Type="http://schemas.openxmlformats.org/officeDocument/2006/relationships/image" Target="../media/image278.wmf"/><Relationship Id="rId3" Type="http://schemas.openxmlformats.org/officeDocument/2006/relationships/image" Target="../media/image286.wmf"/><Relationship Id="rId21" Type="http://schemas.openxmlformats.org/officeDocument/2006/relationships/image" Target="../media/image365.wmf"/><Relationship Id="rId7" Type="http://schemas.openxmlformats.org/officeDocument/2006/relationships/image" Target="../media/image364.wmf"/><Relationship Id="rId12" Type="http://schemas.openxmlformats.org/officeDocument/2006/relationships/image" Target="../media/image358.wmf"/><Relationship Id="rId17" Type="http://schemas.openxmlformats.org/officeDocument/2006/relationships/image" Target="../media/image74.wmf"/><Relationship Id="rId2" Type="http://schemas.openxmlformats.org/officeDocument/2006/relationships/image" Target="../media/image340.wmf"/><Relationship Id="rId16" Type="http://schemas.openxmlformats.org/officeDocument/2006/relationships/image" Target="../media/image347.wmf"/><Relationship Id="rId20" Type="http://schemas.openxmlformats.org/officeDocument/2006/relationships/image" Target="../media/image363.wmf"/><Relationship Id="rId1" Type="http://schemas.openxmlformats.org/officeDocument/2006/relationships/image" Target="../media/image272.wmf"/><Relationship Id="rId6" Type="http://schemas.openxmlformats.org/officeDocument/2006/relationships/image" Target="../media/image353.wmf"/><Relationship Id="rId11" Type="http://schemas.openxmlformats.org/officeDocument/2006/relationships/image" Target="../media/image357.wmf"/><Relationship Id="rId5" Type="http://schemas.openxmlformats.org/officeDocument/2006/relationships/image" Target="../media/image293.wmf"/><Relationship Id="rId15" Type="http://schemas.openxmlformats.org/officeDocument/2006/relationships/image" Target="../media/image346.wmf"/><Relationship Id="rId10" Type="http://schemas.openxmlformats.org/officeDocument/2006/relationships/image" Target="../media/image356.wmf"/><Relationship Id="rId19" Type="http://schemas.openxmlformats.org/officeDocument/2006/relationships/image" Target="../media/image362.wmf"/><Relationship Id="rId4" Type="http://schemas.openxmlformats.org/officeDocument/2006/relationships/image" Target="../media/image341.wmf"/><Relationship Id="rId9" Type="http://schemas.openxmlformats.org/officeDocument/2006/relationships/image" Target="../media/image355.wmf"/><Relationship Id="rId14" Type="http://schemas.openxmlformats.org/officeDocument/2006/relationships/image" Target="../media/image345.wmf"/></Relationships>
</file>

<file path=ppt/drawings/_rels/vmlDrawing11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wmf"/><Relationship Id="rId2" Type="http://schemas.openxmlformats.org/officeDocument/2006/relationships/image" Target="../media/image132.wmf"/><Relationship Id="rId1" Type="http://schemas.openxmlformats.org/officeDocument/2006/relationships/image" Target="../media/image369.wmf"/><Relationship Id="rId5" Type="http://schemas.openxmlformats.org/officeDocument/2006/relationships/image" Target="../media/image370.wmf"/><Relationship Id="rId4" Type="http://schemas.openxmlformats.org/officeDocument/2006/relationships/image" Target="../media/image136.wmf"/></Relationships>
</file>

<file path=ppt/drawings/_rels/vmlDrawing11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wmf"/><Relationship Id="rId2" Type="http://schemas.openxmlformats.org/officeDocument/2006/relationships/image" Target="../media/image132.wmf"/><Relationship Id="rId1" Type="http://schemas.openxmlformats.org/officeDocument/2006/relationships/image" Target="../media/image371.wmf"/><Relationship Id="rId6" Type="http://schemas.openxmlformats.org/officeDocument/2006/relationships/image" Target="../media/image370.wmf"/><Relationship Id="rId5" Type="http://schemas.openxmlformats.org/officeDocument/2006/relationships/image" Target="../media/image136.wmf"/><Relationship Id="rId4" Type="http://schemas.openxmlformats.org/officeDocument/2006/relationships/image" Target="../media/image372.wmf"/></Relationships>
</file>

<file path=ppt/drawings/_rels/vmlDrawing11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wmf"/><Relationship Id="rId7" Type="http://schemas.openxmlformats.org/officeDocument/2006/relationships/image" Target="../media/image370.wmf"/><Relationship Id="rId2" Type="http://schemas.openxmlformats.org/officeDocument/2006/relationships/image" Target="../media/image132.wmf"/><Relationship Id="rId1" Type="http://schemas.openxmlformats.org/officeDocument/2006/relationships/image" Target="../media/image373.wmf"/><Relationship Id="rId6" Type="http://schemas.openxmlformats.org/officeDocument/2006/relationships/image" Target="../media/image375.wmf"/><Relationship Id="rId5" Type="http://schemas.openxmlformats.org/officeDocument/2006/relationships/image" Target="../media/image136.wmf"/><Relationship Id="rId4" Type="http://schemas.openxmlformats.org/officeDocument/2006/relationships/image" Target="../media/image374.wmf"/></Relationships>
</file>

<file path=ppt/drawings/_rels/vmlDrawing117.vml.rels><?xml version="1.0" encoding="UTF-8" standalone="yes"?>
<Relationships xmlns="http://schemas.openxmlformats.org/package/2006/relationships"><Relationship Id="rId8" Type="http://schemas.openxmlformats.org/officeDocument/2006/relationships/image" Target="../media/image379.wmf"/><Relationship Id="rId3" Type="http://schemas.openxmlformats.org/officeDocument/2006/relationships/image" Target="../media/image138.wmf"/><Relationship Id="rId7" Type="http://schemas.openxmlformats.org/officeDocument/2006/relationships/image" Target="../media/image370.wmf"/><Relationship Id="rId2" Type="http://schemas.openxmlformats.org/officeDocument/2006/relationships/image" Target="../media/image132.wmf"/><Relationship Id="rId1" Type="http://schemas.openxmlformats.org/officeDocument/2006/relationships/image" Target="../media/image376.wmf"/><Relationship Id="rId6" Type="http://schemas.openxmlformats.org/officeDocument/2006/relationships/image" Target="../media/image378.wmf"/><Relationship Id="rId5" Type="http://schemas.openxmlformats.org/officeDocument/2006/relationships/image" Target="../media/image136.wmf"/><Relationship Id="rId4" Type="http://schemas.openxmlformats.org/officeDocument/2006/relationships/image" Target="../media/image377.wmf"/></Relationships>
</file>

<file path=ppt/drawings/_rels/vmlDrawing118.vml.rels><?xml version="1.0" encoding="UTF-8" standalone="yes"?>
<Relationships xmlns="http://schemas.openxmlformats.org/package/2006/relationships"><Relationship Id="rId8" Type="http://schemas.openxmlformats.org/officeDocument/2006/relationships/image" Target="../media/image384.wmf"/><Relationship Id="rId13" Type="http://schemas.openxmlformats.org/officeDocument/2006/relationships/image" Target="../media/image387.wmf"/><Relationship Id="rId3" Type="http://schemas.openxmlformats.org/officeDocument/2006/relationships/image" Target="../media/image136.wmf"/><Relationship Id="rId7" Type="http://schemas.openxmlformats.org/officeDocument/2006/relationships/image" Target="../media/image383.wmf"/><Relationship Id="rId12" Type="http://schemas.openxmlformats.org/officeDocument/2006/relationships/image" Target="../media/image379.wmf"/><Relationship Id="rId2" Type="http://schemas.openxmlformats.org/officeDocument/2006/relationships/image" Target="../media/image138.wmf"/><Relationship Id="rId1" Type="http://schemas.openxmlformats.org/officeDocument/2006/relationships/image" Target="../media/image132.wmf"/><Relationship Id="rId6" Type="http://schemas.openxmlformats.org/officeDocument/2006/relationships/image" Target="../media/image382.wmf"/><Relationship Id="rId11" Type="http://schemas.openxmlformats.org/officeDocument/2006/relationships/image" Target="../media/image370.wmf"/><Relationship Id="rId5" Type="http://schemas.openxmlformats.org/officeDocument/2006/relationships/image" Target="../media/image381.wmf"/><Relationship Id="rId10" Type="http://schemas.openxmlformats.org/officeDocument/2006/relationships/image" Target="../media/image386.wmf"/><Relationship Id="rId4" Type="http://schemas.openxmlformats.org/officeDocument/2006/relationships/image" Target="../media/image380.wmf"/><Relationship Id="rId9" Type="http://schemas.openxmlformats.org/officeDocument/2006/relationships/image" Target="../media/image385.wmf"/><Relationship Id="rId14" Type="http://schemas.openxmlformats.org/officeDocument/2006/relationships/image" Target="../media/image388.wmf"/></Relationships>
</file>

<file path=ppt/drawings/_rels/vmlDrawing119.vml.rels><?xml version="1.0" encoding="UTF-8" standalone="yes"?>
<Relationships xmlns="http://schemas.openxmlformats.org/package/2006/relationships"><Relationship Id="rId3" Type="http://schemas.openxmlformats.org/officeDocument/2006/relationships/image" Target="../media/image394.wmf"/><Relationship Id="rId2" Type="http://schemas.openxmlformats.org/officeDocument/2006/relationships/image" Target="../media/image393.wmf"/><Relationship Id="rId1" Type="http://schemas.openxmlformats.org/officeDocument/2006/relationships/image" Target="../media/image370.wmf"/><Relationship Id="rId4" Type="http://schemas.openxmlformats.org/officeDocument/2006/relationships/image" Target="../media/image395.wmf"/></Relationships>
</file>

<file path=ppt/drawings/_rels/vmlDrawing12.vml.rels><?xml version="1.0" encoding="UTF-8" standalone="yes"?>
<Relationships xmlns="http://schemas.openxmlformats.org/package/2006/relationships"><Relationship Id="rId8" Type="http://schemas.openxmlformats.org/officeDocument/2006/relationships/image" Target="../media/image74.wmf"/><Relationship Id="rId3" Type="http://schemas.openxmlformats.org/officeDocument/2006/relationships/image" Target="../media/image64.wmf"/><Relationship Id="rId7" Type="http://schemas.openxmlformats.org/officeDocument/2006/relationships/image" Target="../media/image68.wmf"/><Relationship Id="rId2" Type="http://schemas.openxmlformats.org/officeDocument/2006/relationships/image" Target="../media/image63.wmf"/><Relationship Id="rId1" Type="http://schemas.openxmlformats.org/officeDocument/2006/relationships/image" Target="../media/image71.wmf"/><Relationship Id="rId6" Type="http://schemas.openxmlformats.org/officeDocument/2006/relationships/image" Target="../media/image73.wmf"/><Relationship Id="rId5" Type="http://schemas.openxmlformats.org/officeDocument/2006/relationships/image" Target="../media/image72.wmf"/><Relationship Id="rId4" Type="http://schemas.openxmlformats.org/officeDocument/2006/relationships/image" Target="../media/image65.wmf"/><Relationship Id="rId9" Type="http://schemas.openxmlformats.org/officeDocument/2006/relationships/image" Target="../media/image75.wmf"/></Relationships>
</file>

<file path=ppt/drawings/_rels/vmlDrawing120.vml.rels><?xml version="1.0" encoding="UTF-8" standalone="yes"?>
<Relationships xmlns="http://schemas.openxmlformats.org/package/2006/relationships"><Relationship Id="rId3" Type="http://schemas.openxmlformats.org/officeDocument/2006/relationships/image" Target="../media/image397.wmf"/><Relationship Id="rId7" Type="http://schemas.openxmlformats.org/officeDocument/2006/relationships/image" Target="../media/image399.wmf"/><Relationship Id="rId2" Type="http://schemas.openxmlformats.org/officeDocument/2006/relationships/image" Target="../media/image396.wmf"/><Relationship Id="rId1" Type="http://schemas.openxmlformats.org/officeDocument/2006/relationships/image" Target="../media/image370.wmf"/><Relationship Id="rId6" Type="http://schemas.openxmlformats.org/officeDocument/2006/relationships/image" Target="../media/image395.wmf"/><Relationship Id="rId5" Type="http://schemas.openxmlformats.org/officeDocument/2006/relationships/image" Target="../media/image398.wmf"/><Relationship Id="rId4" Type="http://schemas.openxmlformats.org/officeDocument/2006/relationships/image" Target="../media/image394.wmf"/></Relationships>
</file>

<file path=ppt/drawings/_rels/vmlDrawing121.vml.rels><?xml version="1.0" encoding="UTF-8" standalone="yes"?>
<Relationships xmlns="http://schemas.openxmlformats.org/package/2006/relationships"><Relationship Id="rId8" Type="http://schemas.openxmlformats.org/officeDocument/2006/relationships/image" Target="../media/image401.wmf"/><Relationship Id="rId3" Type="http://schemas.openxmlformats.org/officeDocument/2006/relationships/image" Target="../media/image397.wmf"/><Relationship Id="rId7" Type="http://schemas.openxmlformats.org/officeDocument/2006/relationships/image" Target="../media/image400.wmf"/><Relationship Id="rId2" Type="http://schemas.openxmlformats.org/officeDocument/2006/relationships/image" Target="../media/image396.wmf"/><Relationship Id="rId1" Type="http://schemas.openxmlformats.org/officeDocument/2006/relationships/image" Target="../media/image370.wmf"/><Relationship Id="rId6" Type="http://schemas.openxmlformats.org/officeDocument/2006/relationships/image" Target="../media/image395.wmf"/><Relationship Id="rId5" Type="http://schemas.openxmlformats.org/officeDocument/2006/relationships/image" Target="../media/image398.wmf"/><Relationship Id="rId4" Type="http://schemas.openxmlformats.org/officeDocument/2006/relationships/image" Target="../media/image394.wmf"/></Relationships>
</file>

<file path=ppt/drawings/_rels/vmlDrawing122.vml.rels><?xml version="1.0" encoding="UTF-8" standalone="yes"?>
<Relationships xmlns="http://schemas.openxmlformats.org/package/2006/relationships"><Relationship Id="rId8" Type="http://schemas.openxmlformats.org/officeDocument/2006/relationships/image" Target="../media/image401.wmf"/><Relationship Id="rId13" Type="http://schemas.openxmlformats.org/officeDocument/2006/relationships/image" Target="../media/image406.wmf"/><Relationship Id="rId3" Type="http://schemas.openxmlformats.org/officeDocument/2006/relationships/image" Target="../media/image397.wmf"/><Relationship Id="rId7" Type="http://schemas.openxmlformats.org/officeDocument/2006/relationships/image" Target="../media/image400.wmf"/><Relationship Id="rId12" Type="http://schemas.openxmlformats.org/officeDocument/2006/relationships/image" Target="../media/image405.wmf"/><Relationship Id="rId2" Type="http://schemas.openxmlformats.org/officeDocument/2006/relationships/image" Target="../media/image396.wmf"/><Relationship Id="rId1" Type="http://schemas.openxmlformats.org/officeDocument/2006/relationships/image" Target="../media/image370.wmf"/><Relationship Id="rId6" Type="http://schemas.openxmlformats.org/officeDocument/2006/relationships/image" Target="../media/image395.wmf"/><Relationship Id="rId11" Type="http://schemas.openxmlformats.org/officeDocument/2006/relationships/image" Target="../media/image404.wmf"/><Relationship Id="rId5" Type="http://schemas.openxmlformats.org/officeDocument/2006/relationships/image" Target="../media/image398.wmf"/><Relationship Id="rId10" Type="http://schemas.openxmlformats.org/officeDocument/2006/relationships/image" Target="../media/image403.wmf"/><Relationship Id="rId4" Type="http://schemas.openxmlformats.org/officeDocument/2006/relationships/image" Target="../media/image394.wmf"/><Relationship Id="rId9" Type="http://schemas.openxmlformats.org/officeDocument/2006/relationships/image" Target="../media/image402.wmf"/></Relationships>
</file>

<file path=ppt/drawings/_rels/vmlDrawing123.vml.rels><?xml version="1.0" encoding="UTF-8" standalone="yes"?>
<Relationships xmlns="http://schemas.openxmlformats.org/package/2006/relationships"><Relationship Id="rId8" Type="http://schemas.openxmlformats.org/officeDocument/2006/relationships/image" Target="../media/image401.wmf"/><Relationship Id="rId13" Type="http://schemas.openxmlformats.org/officeDocument/2006/relationships/image" Target="../media/image408.wmf"/><Relationship Id="rId3" Type="http://schemas.openxmlformats.org/officeDocument/2006/relationships/image" Target="../media/image397.wmf"/><Relationship Id="rId7" Type="http://schemas.openxmlformats.org/officeDocument/2006/relationships/image" Target="../media/image400.wmf"/><Relationship Id="rId12" Type="http://schemas.openxmlformats.org/officeDocument/2006/relationships/image" Target="../media/image407.wmf"/><Relationship Id="rId17" Type="http://schemas.openxmlformats.org/officeDocument/2006/relationships/image" Target="../media/image412.wmf"/><Relationship Id="rId2" Type="http://schemas.openxmlformats.org/officeDocument/2006/relationships/image" Target="../media/image396.wmf"/><Relationship Id="rId16" Type="http://schemas.openxmlformats.org/officeDocument/2006/relationships/image" Target="../media/image411.wmf"/><Relationship Id="rId1" Type="http://schemas.openxmlformats.org/officeDocument/2006/relationships/image" Target="../media/image370.wmf"/><Relationship Id="rId6" Type="http://schemas.openxmlformats.org/officeDocument/2006/relationships/image" Target="../media/image395.wmf"/><Relationship Id="rId11" Type="http://schemas.openxmlformats.org/officeDocument/2006/relationships/image" Target="../media/image404.wmf"/><Relationship Id="rId5" Type="http://schemas.openxmlformats.org/officeDocument/2006/relationships/image" Target="../media/image398.wmf"/><Relationship Id="rId15" Type="http://schemas.openxmlformats.org/officeDocument/2006/relationships/image" Target="../media/image410.wmf"/><Relationship Id="rId10" Type="http://schemas.openxmlformats.org/officeDocument/2006/relationships/image" Target="../media/image403.wmf"/><Relationship Id="rId4" Type="http://schemas.openxmlformats.org/officeDocument/2006/relationships/image" Target="../media/image394.wmf"/><Relationship Id="rId9" Type="http://schemas.openxmlformats.org/officeDocument/2006/relationships/image" Target="../media/image402.wmf"/><Relationship Id="rId14" Type="http://schemas.openxmlformats.org/officeDocument/2006/relationships/image" Target="../media/image409.wmf"/></Relationships>
</file>

<file path=ppt/drawings/_rels/vmlDrawing124.vml.rels><?xml version="1.0" encoding="UTF-8" standalone="yes"?>
<Relationships xmlns="http://schemas.openxmlformats.org/package/2006/relationships"><Relationship Id="rId8" Type="http://schemas.openxmlformats.org/officeDocument/2006/relationships/image" Target="../media/image401.wmf"/><Relationship Id="rId13" Type="http://schemas.openxmlformats.org/officeDocument/2006/relationships/image" Target="../media/image408.wmf"/><Relationship Id="rId3" Type="http://schemas.openxmlformats.org/officeDocument/2006/relationships/image" Target="../media/image397.wmf"/><Relationship Id="rId7" Type="http://schemas.openxmlformats.org/officeDocument/2006/relationships/image" Target="../media/image400.wmf"/><Relationship Id="rId12" Type="http://schemas.openxmlformats.org/officeDocument/2006/relationships/image" Target="../media/image407.wmf"/><Relationship Id="rId2" Type="http://schemas.openxmlformats.org/officeDocument/2006/relationships/image" Target="../media/image396.wmf"/><Relationship Id="rId16" Type="http://schemas.openxmlformats.org/officeDocument/2006/relationships/image" Target="../media/image411.wmf"/><Relationship Id="rId1" Type="http://schemas.openxmlformats.org/officeDocument/2006/relationships/image" Target="../media/image370.wmf"/><Relationship Id="rId6" Type="http://schemas.openxmlformats.org/officeDocument/2006/relationships/image" Target="../media/image395.wmf"/><Relationship Id="rId11" Type="http://schemas.openxmlformats.org/officeDocument/2006/relationships/image" Target="../media/image404.wmf"/><Relationship Id="rId5" Type="http://schemas.openxmlformats.org/officeDocument/2006/relationships/image" Target="../media/image398.wmf"/><Relationship Id="rId15" Type="http://schemas.openxmlformats.org/officeDocument/2006/relationships/image" Target="../media/image410.wmf"/><Relationship Id="rId10" Type="http://schemas.openxmlformats.org/officeDocument/2006/relationships/image" Target="../media/image403.wmf"/><Relationship Id="rId4" Type="http://schemas.openxmlformats.org/officeDocument/2006/relationships/image" Target="../media/image394.wmf"/><Relationship Id="rId9" Type="http://schemas.openxmlformats.org/officeDocument/2006/relationships/image" Target="../media/image402.wmf"/><Relationship Id="rId14" Type="http://schemas.openxmlformats.org/officeDocument/2006/relationships/image" Target="../media/image409.wmf"/></Relationships>
</file>

<file path=ppt/drawings/_rels/vmlDrawing13.vml.rels><?xml version="1.0" encoding="UTF-8" standalone="yes"?>
<Relationships xmlns="http://schemas.openxmlformats.org/package/2006/relationships"><Relationship Id="rId8" Type="http://schemas.openxmlformats.org/officeDocument/2006/relationships/image" Target="../media/image74.wmf"/><Relationship Id="rId3" Type="http://schemas.openxmlformats.org/officeDocument/2006/relationships/image" Target="../media/image76.wmf"/><Relationship Id="rId7" Type="http://schemas.openxmlformats.org/officeDocument/2006/relationships/image" Target="../media/image75.wmf"/><Relationship Id="rId2" Type="http://schemas.openxmlformats.org/officeDocument/2006/relationships/image" Target="../media/image64.wmf"/><Relationship Id="rId1" Type="http://schemas.openxmlformats.org/officeDocument/2006/relationships/image" Target="../media/image63.wmf"/><Relationship Id="rId6" Type="http://schemas.openxmlformats.org/officeDocument/2006/relationships/image" Target="../media/image68.wmf"/><Relationship Id="rId5" Type="http://schemas.openxmlformats.org/officeDocument/2006/relationships/image" Target="../media/image73.wmf"/><Relationship Id="rId4" Type="http://schemas.openxmlformats.org/officeDocument/2006/relationships/image" Target="../media/image77.wmf"/><Relationship Id="rId9" Type="http://schemas.openxmlformats.org/officeDocument/2006/relationships/image" Target="../media/image71.wmf"/></Relationships>
</file>

<file path=ppt/drawings/_rels/vmlDrawing14.vml.rels><?xml version="1.0" encoding="UTF-8" standalone="yes"?>
<Relationships xmlns="http://schemas.openxmlformats.org/package/2006/relationships"><Relationship Id="rId2" Type="http://schemas.openxmlformats.org/officeDocument/2006/relationships/image" Target="../media/image22.wmf"/><Relationship Id="rId1" Type="http://schemas.openxmlformats.org/officeDocument/2006/relationships/image" Target="../media/image78.wmf"/></Relationships>
</file>

<file path=ppt/drawings/_rels/vmlDrawing15.vml.rels><?xml version="1.0" encoding="UTF-8" standalone="yes"?>
<Relationships xmlns="http://schemas.openxmlformats.org/package/2006/relationships"><Relationship Id="rId3" Type="http://schemas.openxmlformats.org/officeDocument/2006/relationships/image" Target="../media/image79.wmf"/><Relationship Id="rId2" Type="http://schemas.openxmlformats.org/officeDocument/2006/relationships/image" Target="../media/image63.wmf"/><Relationship Id="rId1" Type="http://schemas.openxmlformats.org/officeDocument/2006/relationships/image" Target="../media/image62.wmf"/><Relationship Id="rId6" Type="http://schemas.openxmlformats.org/officeDocument/2006/relationships/image" Target="../media/image82.wmf"/><Relationship Id="rId5" Type="http://schemas.openxmlformats.org/officeDocument/2006/relationships/image" Target="../media/image81.wmf"/><Relationship Id="rId4" Type="http://schemas.openxmlformats.org/officeDocument/2006/relationships/image" Target="../media/image80.wmf"/></Relationships>
</file>

<file path=ppt/drawings/_rels/vmlDrawing16.vml.rels><?xml version="1.0" encoding="UTF-8" standalone="yes"?>
<Relationships xmlns="http://schemas.openxmlformats.org/package/2006/relationships"><Relationship Id="rId8" Type="http://schemas.openxmlformats.org/officeDocument/2006/relationships/image" Target="../media/image84.wmf"/><Relationship Id="rId3" Type="http://schemas.openxmlformats.org/officeDocument/2006/relationships/image" Target="../media/image79.wmf"/><Relationship Id="rId7" Type="http://schemas.openxmlformats.org/officeDocument/2006/relationships/image" Target="../media/image83.wmf"/><Relationship Id="rId2" Type="http://schemas.openxmlformats.org/officeDocument/2006/relationships/image" Target="../media/image63.wmf"/><Relationship Id="rId1" Type="http://schemas.openxmlformats.org/officeDocument/2006/relationships/image" Target="../media/image62.wmf"/><Relationship Id="rId6" Type="http://schemas.openxmlformats.org/officeDocument/2006/relationships/image" Target="../media/image82.wmf"/><Relationship Id="rId5" Type="http://schemas.openxmlformats.org/officeDocument/2006/relationships/image" Target="../media/image81.wmf"/><Relationship Id="rId10" Type="http://schemas.openxmlformats.org/officeDocument/2006/relationships/image" Target="../media/image86.wmf"/><Relationship Id="rId4" Type="http://schemas.openxmlformats.org/officeDocument/2006/relationships/image" Target="../media/image80.wmf"/><Relationship Id="rId9" Type="http://schemas.openxmlformats.org/officeDocument/2006/relationships/image" Target="../media/image85.wmf"/></Relationships>
</file>

<file path=ppt/drawings/_rels/vmlDrawing17.vml.rels><?xml version="1.0" encoding="UTF-8" standalone="yes"?>
<Relationships xmlns="http://schemas.openxmlformats.org/package/2006/relationships"><Relationship Id="rId8" Type="http://schemas.openxmlformats.org/officeDocument/2006/relationships/image" Target="../media/image89.wmf"/><Relationship Id="rId13" Type="http://schemas.openxmlformats.org/officeDocument/2006/relationships/image" Target="../media/image85.wmf"/><Relationship Id="rId3" Type="http://schemas.openxmlformats.org/officeDocument/2006/relationships/image" Target="../media/image80.wmf"/><Relationship Id="rId7" Type="http://schemas.openxmlformats.org/officeDocument/2006/relationships/image" Target="../media/image88.wmf"/><Relationship Id="rId12" Type="http://schemas.openxmlformats.org/officeDocument/2006/relationships/image" Target="../media/image84.wmf"/><Relationship Id="rId2" Type="http://schemas.openxmlformats.org/officeDocument/2006/relationships/image" Target="../media/image79.wmf"/><Relationship Id="rId1" Type="http://schemas.openxmlformats.org/officeDocument/2006/relationships/image" Target="../media/image63.wmf"/><Relationship Id="rId6" Type="http://schemas.openxmlformats.org/officeDocument/2006/relationships/image" Target="../media/image87.wmf"/><Relationship Id="rId11" Type="http://schemas.openxmlformats.org/officeDocument/2006/relationships/image" Target="../media/image83.wmf"/><Relationship Id="rId5" Type="http://schemas.openxmlformats.org/officeDocument/2006/relationships/image" Target="../media/image82.wmf"/><Relationship Id="rId15" Type="http://schemas.openxmlformats.org/officeDocument/2006/relationships/image" Target="../media/image62.wmf"/><Relationship Id="rId10" Type="http://schemas.openxmlformats.org/officeDocument/2006/relationships/image" Target="../media/image91.wmf"/><Relationship Id="rId4" Type="http://schemas.openxmlformats.org/officeDocument/2006/relationships/image" Target="../media/image81.wmf"/><Relationship Id="rId9" Type="http://schemas.openxmlformats.org/officeDocument/2006/relationships/image" Target="../media/image90.wmf"/><Relationship Id="rId14" Type="http://schemas.openxmlformats.org/officeDocument/2006/relationships/image" Target="../media/image86.wmf"/></Relationships>
</file>

<file path=ppt/drawings/_rels/vmlDrawing18.vml.rels><?xml version="1.0" encoding="UTF-8" standalone="yes"?>
<Relationships xmlns="http://schemas.openxmlformats.org/package/2006/relationships"><Relationship Id="rId8" Type="http://schemas.openxmlformats.org/officeDocument/2006/relationships/image" Target="../media/image88.wmf"/><Relationship Id="rId13" Type="http://schemas.openxmlformats.org/officeDocument/2006/relationships/image" Target="../media/image83.wmf"/><Relationship Id="rId3" Type="http://schemas.openxmlformats.org/officeDocument/2006/relationships/image" Target="../media/image79.wmf"/><Relationship Id="rId7" Type="http://schemas.openxmlformats.org/officeDocument/2006/relationships/image" Target="../media/image87.wmf"/><Relationship Id="rId12" Type="http://schemas.openxmlformats.org/officeDocument/2006/relationships/image" Target="../media/image92.wmf"/><Relationship Id="rId2" Type="http://schemas.openxmlformats.org/officeDocument/2006/relationships/image" Target="../media/image63.wmf"/><Relationship Id="rId16" Type="http://schemas.openxmlformats.org/officeDocument/2006/relationships/image" Target="../media/image86.wmf"/><Relationship Id="rId1" Type="http://schemas.openxmlformats.org/officeDocument/2006/relationships/image" Target="../media/image62.wmf"/><Relationship Id="rId6" Type="http://schemas.openxmlformats.org/officeDocument/2006/relationships/image" Target="../media/image82.wmf"/><Relationship Id="rId11" Type="http://schemas.openxmlformats.org/officeDocument/2006/relationships/image" Target="../media/image91.wmf"/><Relationship Id="rId5" Type="http://schemas.openxmlformats.org/officeDocument/2006/relationships/image" Target="../media/image81.wmf"/><Relationship Id="rId15" Type="http://schemas.openxmlformats.org/officeDocument/2006/relationships/image" Target="../media/image85.wmf"/><Relationship Id="rId10" Type="http://schemas.openxmlformats.org/officeDocument/2006/relationships/image" Target="../media/image90.wmf"/><Relationship Id="rId4" Type="http://schemas.openxmlformats.org/officeDocument/2006/relationships/image" Target="../media/image80.wmf"/><Relationship Id="rId9" Type="http://schemas.openxmlformats.org/officeDocument/2006/relationships/image" Target="../media/image89.wmf"/><Relationship Id="rId14" Type="http://schemas.openxmlformats.org/officeDocument/2006/relationships/image" Target="../media/image84.wmf"/></Relationships>
</file>

<file path=ppt/drawings/_rels/vmlDrawing19.v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wmf"/><Relationship Id="rId13" Type="http://schemas.openxmlformats.org/officeDocument/2006/relationships/image" Target="../media/image105.wmf"/><Relationship Id="rId3" Type="http://schemas.openxmlformats.org/officeDocument/2006/relationships/image" Target="../media/image95.wmf"/><Relationship Id="rId7" Type="http://schemas.openxmlformats.org/officeDocument/2006/relationships/image" Target="../media/image99.wmf"/><Relationship Id="rId12" Type="http://schemas.openxmlformats.org/officeDocument/2006/relationships/image" Target="../media/image104.wmf"/><Relationship Id="rId2" Type="http://schemas.openxmlformats.org/officeDocument/2006/relationships/image" Target="../media/image94.wmf"/><Relationship Id="rId1" Type="http://schemas.openxmlformats.org/officeDocument/2006/relationships/image" Target="../media/image93.wmf"/><Relationship Id="rId6" Type="http://schemas.openxmlformats.org/officeDocument/2006/relationships/image" Target="../media/image98.wmf"/><Relationship Id="rId11" Type="http://schemas.openxmlformats.org/officeDocument/2006/relationships/image" Target="../media/image103.wmf"/><Relationship Id="rId5" Type="http://schemas.openxmlformats.org/officeDocument/2006/relationships/image" Target="../media/image97.wmf"/><Relationship Id="rId10" Type="http://schemas.openxmlformats.org/officeDocument/2006/relationships/image" Target="../media/image102.wmf"/><Relationship Id="rId4" Type="http://schemas.openxmlformats.org/officeDocument/2006/relationships/image" Target="../media/image96.wmf"/><Relationship Id="rId9" Type="http://schemas.openxmlformats.org/officeDocument/2006/relationships/image" Target="../media/image101.wmf"/><Relationship Id="rId14" Type="http://schemas.openxmlformats.org/officeDocument/2006/relationships/image" Target="../media/image106.wmf"/></Relationships>
</file>

<file path=ppt/drawings/_rels/vmlDrawing2.vml.rels><?xml version="1.0" encoding="UTF-8" standalone="yes"?>
<Relationships xmlns="http://schemas.openxmlformats.org/package/2006/relationships"><Relationship Id="rId8" Type="http://schemas.openxmlformats.org/officeDocument/2006/relationships/image" Target="../media/image9.wmf"/><Relationship Id="rId13" Type="http://schemas.openxmlformats.org/officeDocument/2006/relationships/image" Target="../media/image6.wmf"/><Relationship Id="rId3" Type="http://schemas.openxmlformats.org/officeDocument/2006/relationships/image" Target="../media/image3.wmf"/><Relationship Id="rId7" Type="http://schemas.openxmlformats.org/officeDocument/2006/relationships/image" Target="../media/image8.wmf"/><Relationship Id="rId12" Type="http://schemas.openxmlformats.org/officeDocument/2006/relationships/image" Target="../media/image20.wmf"/><Relationship Id="rId2" Type="http://schemas.openxmlformats.org/officeDocument/2006/relationships/image" Target="../media/image2.wmf"/><Relationship Id="rId1" Type="http://schemas.openxmlformats.org/officeDocument/2006/relationships/image" Target="../media/image1.wmf"/><Relationship Id="rId6" Type="http://schemas.openxmlformats.org/officeDocument/2006/relationships/image" Target="../media/image7.wmf"/><Relationship Id="rId11" Type="http://schemas.openxmlformats.org/officeDocument/2006/relationships/image" Target="../media/image13.wmf"/><Relationship Id="rId5" Type="http://schemas.openxmlformats.org/officeDocument/2006/relationships/image" Target="../media/image18.wmf"/><Relationship Id="rId15" Type="http://schemas.openxmlformats.org/officeDocument/2006/relationships/image" Target="../media/image15.wmf"/><Relationship Id="rId10" Type="http://schemas.openxmlformats.org/officeDocument/2006/relationships/image" Target="../media/image12.wmf"/><Relationship Id="rId4" Type="http://schemas.openxmlformats.org/officeDocument/2006/relationships/image" Target="../media/image17.wmf"/><Relationship Id="rId9" Type="http://schemas.openxmlformats.org/officeDocument/2006/relationships/image" Target="../media/image19.wmf"/><Relationship Id="rId14" Type="http://schemas.openxmlformats.org/officeDocument/2006/relationships/image" Target="../media/image10.wmf"/></Relationships>
</file>

<file path=ppt/drawings/_rels/vmlDrawing20.v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wmf"/><Relationship Id="rId13" Type="http://schemas.openxmlformats.org/officeDocument/2006/relationships/image" Target="../media/image111.wmf"/><Relationship Id="rId3" Type="http://schemas.openxmlformats.org/officeDocument/2006/relationships/image" Target="../media/image94.wmf"/><Relationship Id="rId7" Type="http://schemas.openxmlformats.org/officeDocument/2006/relationships/image" Target="../media/image98.wmf"/><Relationship Id="rId12" Type="http://schemas.openxmlformats.org/officeDocument/2006/relationships/image" Target="../media/image110.wmf"/><Relationship Id="rId2" Type="http://schemas.openxmlformats.org/officeDocument/2006/relationships/image" Target="../media/image107.wmf"/><Relationship Id="rId1" Type="http://schemas.openxmlformats.org/officeDocument/2006/relationships/image" Target="../media/image103.wmf"/><Relationship Id="rId6" Type="http://schemas.openxmlformats.org/officeDocument/2006/relationships/image" Target="../media/image97.wmf"/><Relationship Id="rId11" Type="http://schemas.openxmlformats.org/officeDocument/2006/relationships/image" Target="../media/image109.wmf"/><Relationship Id="rId5" Type="http://schemas.openxmlformats.org/officeDocument/2006/relationships/image" Target="../media/image108.wmf"/><Relationship Id="rId10" Type="http://schemas.openxmlformats.org/officeDocument/2006/relationships/image" Target="../media/image106.wmf"/><Relationship Id="rId4" Type="http://schemas.openxmlformats.org/officeDocument/2006/relationships/image" Target="../media/image95.wmf"/><Relationship Id="rId9" Type="http://schemas.openxmlformats.org/officeDocument/2006/relationships/image" Target="../media/image105.wmf"/></Relationships>
</file>

<file path=ppt/drawings/_rels/vmlDrawing21.v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wmf"/><Relationship Id="rId13" Type="http://schemas.openxmlformats.org/officeDocument/2006/relationships/image" Target="../media/image119.wmf"/><Relationship Id="rId3" Type="http://schemas.openxmlformats.org/officeDocument/2006/relationships/image" Target="../media/image94.wmf"/><Relationship Id="rId7" Type="http://schemas.openxmlformats.org/officeDocument/2006/relationships/image" Target="../media/image113.wmf"/><Relationship Id="rId12" Type="http://schemas.openxmlformats.org/officeDocument/2006/relationships/image" Target="../media/image118.wmf"/><Relationship Id="rId2" Type="http://schemas.openxmlformats.org/officeDocument/2006/relationships/image" Target="../media/image93.wmf"/><Relationship Id="rId1" Type="http://schemas.openxmlformats.org/officeDocument/2006/relationships/image" Target="../media/image112.wmf"/><Relationship Id="rId6" Type="http://schemas.openxmlformats.org/officeDocument/2006/relationships/image" Target="../media/image98.wmf"/><Relationship Id="rId11" Type="http://schemas.openxmlformats.org/officeDocument/2006/relationships/image" Target="../media/image117.wmf"/><Relationship Id="rId5" Type="http://schemas.openxmlformats.org/officeDocument/2006/relationships/image" Target="../media/image97.wmf"/><Relationship Id="rId15" Type="http://schemas.openxmlformats.org/officeDocument/2006/relationships/image" Target="../media/image121.wmf"/><Relationship Id="rId10" Type="http://schemas.openxmlformats.org/officeDocument/2006/relationships/image" Target="../media/image116.wmf"/><Relationship Id="rId4" Type="http://schemas.openxmlformats.org/officeDocument/2006/relationships/image" Target="../media/image95.wmf"/><Relationship Id="rId9" Type="http://schemas.openxmlformats.org/officeDocument/2006/relationships/image" Target="../media/image115.wmf"/><Relationship Id="rId14" Type="http://schemas.openxmlformats.org/officeDocument/2006/relationships/image" Target="../media/image120.wmf"/></Relationships>
</file>

<file path=ppt/drawings/_rels/vmlDrawing22.v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wmf"/><Relationship Id="rId13" Type="http://schemas.openxmlformats.org/officeDocument/2006/relationships/image" Target="../media/image119.wmf"/><Relationship Id="rId3" Type="http://schemas.openxmlformats.org/officeDocument/2006/relationships/image" Target="../media/image94.wmf"/><Relationship Id="rId7" Type="http://schemas.openxmlformats.org/officeDocument/2006/relationships/image" Target="../media/image113.wmf"/><Relationship Id="rId12" Type="http://schemas.openxmlformats.org/officeDocument/2006/relationships/image" Target="../media/image126.wmf"/><Relationship Id="rId2" Type="http://schemas.openxmlformats.org/officeDocument/2006/relationships/image" Target="../media/image93.wmf"/><Relationship Id="rId1" Type="http://schemas.openxmlformats.org/officeDocument/2006/relationships/image" Target="../media/image112.wmf"/><Relationship Id="rId6" Type="http://schemas.openxmlformats.org/officeDocument/2006/relationships/image" Target="../media/image98.wmf"/><Relationship Id="rId11" Type="http://schemas.openxmlformats.org/officeDocument/2006/relationships/image" Target="../media/image117.wmf"/><Relationship Id="rId5" Type="http://schemas.openxmlformats.org/officeDocument/2006/relationships/image" Target="../media/image97.wmf"/><Relationship Id="rId10" Type="http://schemas.openxmlformats.org/officeDocument/2006/relationships/image" Target="../media/image116.wmf"/><Relationship Id="rId4" Type="http://schemas.openxmlformats.org/officeDocument/2006/relationships/image" Target="../media/image95.wmf"/><Relationship Id="rId9" Type="http://schemas.openxmlformats.org/officeDocument/2006/relationships/image" Target="../media/image115.wmf"/></Relationships>
</file>

<file path=ppt/drawings/_rels/vmlDrawing23.v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wmf"/><Relationship Id="rId13" Type="http://schemas.openxmlformats.org/officeDocument/2006/relationships/image" Target="../media/image119.wmf"/><Relationship Id="rId3" Type="http://schemas.openxmlformats.org/officeDocument/2006/relationships/image" Target="../media/image94.wmf"/><Relationship Id="rId7" Type="http://schemas.openxmlformats.org/officeDocument/2006/relationships/image" Target="../media/image113.wmf"/><Relationship Id="rId12" Type="http://schemas.openxmlformats.org/officeDocument/2006/relationships/image" Target="../media/image126.wmf"/><Relationship Id="rId2" Type="http://schemas.openxmlformats.org/officeDocument/2006/relationships/image" Target="../media/image93.wmf"/><Relationship Id="rId1" Type="http://schemas.openxmlformats.org/officeDocument/2006/relationships/image" Target="../media/image112.wmf"/><Relationship Id="rId6" Type="http://schemas.openxmlformats.org/officeDocument/2006/relationships/image" Target="../media/image98.wmf"/><Relationship Id="rId11" Type="http://schemas.openxmlformats.org/officeDocument/2006/relationships/image" Target="../media/image117.wmf"/><Relationship Id="rId5" Type="http://schemas.openxmlformats.org/officeDocument/2006/relationships/image" Target="../media/image97.wmf"/><Relationship Id="rId10" Type="http://schemas.openxmlformats.org/officeDocument/2006/relationships/image" Target="../media/image116.wmf"/><Relationship Id="rId4" Type="http://schemas.openxmlformats.org/officeDocument/2006/relationships/image" Target="../media/image95.wmf"/><Relationship Id="rId9" Type="http://schemas.openxmlformats.org/officeDocument/2006/relationships/image" Target="../media/image115.wmf"/></Relationships>
</file>

<file path=ppt/drawings/_rels/vmlDrawing2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wmf"/><Relationship Id="rId2" Type="http://schemas.openxmlformats.org/officeDocument/2006/relationships/image" Target="../media/image128.wmf"/><Relationship Id="rId1" Type="http://schemas.openxmlformats.org/officeDocument/2006/relationships/image" Target="../media/image127.wmf"/><Relationship Id="rId4" Type="http://schemas.openxmlformats.org/officeDocument/2006/relationships/image" Target="../media/image130.wmf"/></Relationships>
</file>

<file path=ppt/drawings/_rels/vmlDrawing2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wmf"/><Relationship Id="rId2" Type="http://schemas.openxmlformats.org/officeDocument/2006/relationships/image" Target="../media/image128.wmf"/><Relationship Id="rId1" Type="http://schemas.openxmlformats.org/officeDocument/2006/relationships/image" Target="../media/image131.wmf"/><Relationship Id="rId6" Type="http://schemas.openxmlformats.org/officeDocument/2006/relationships/image" Target="../media/image133.wmf"/><Relationship Id="rId5" Type="http://schemas.openxmlformats.org/officeDocument/2006/relationships/image" Target="../media/image132.wmf"/><Relationship Id="rId4" Type="http://schemas.openxmlformats.org/officeDocument/2006/relationships/image" Target="../media/image130.wmf"/></Relationships>
</file>

<file path=ppt/drawings/_rels/vmlDrawing2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wmf"/><Relationship Id="rId2" Type="http://schemas.openxmlformats.org/officeDocument/2006/relationships/image" Target="../media/image135.wmf"/><Relationship Id="rId1" Type="http://schemas.openxmlformats.org/officeDocument/2006/relationships/image" Target="../media/image134.wmf"/><Relationship Id="rId6" Type="http://schemas.openxmlformats.org/officeDocument/2006/relationships/image" Target="../media/image138.wmf"/><Relationship Id="rId5" Type="http://schemas.openxmlformats.org/officeDocument/2006/relationships/image" Target="../media/image137.wmf"/><Relationship Id="rId4" Type="http://schemas.openxmlformats.org/officeDocument/2006/relationships/image" Target="../media/image136.wmf"/></Relationships>
</file>

<file path=ppt/drawings/_rels/vmlDrawing27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wmf"/><Relationship Id="rId7" Type="http://schemas.openxmlformats.org/officeDocument/2006/relationships/image" Target="../media/image137.wmf"/><Relationship Id="rId2" Type="http://schemas.openxmlformats.org/officeDocument/2006/relationships/image" Target="../media/image139.wmf"/><Relationship Id="rId1" Type="http://schemas.openxmlformats.org/officeDocument/2006/relationships/image" Target="../media/image134.wmf"/><Relationship Id="rId6" Type="http://schemas.openxmlformats.org/officeDocument/2006/relationships/image" Target="../media/image136.wmf"/><Relationship Id="rId5" Type="http://schemas.openxmlformats.org/officeDocument/2006/relationships/image" Target="../media/image138.wmf"/><Relationship Id="rId4" Type="http://schemas.openxmlformats.org/officeDocument/2006/relationships/image" Target="../media/image132.wmf"/></Relationships>
</file>

<file path=ppt/drawings/_rels/vmlDrawing28.v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wmf"/><Relationship Id="rId3" Type="http://schemas.openxmlformats.org/officeDocument/2006/relationships/image" Target="../media/image140.wmf"/><Relationship Id="rId7" Type="http://schemas.openxmlformats.org/officeDocument/2006/relationships/image" Target="../media/image136.wmf"/><Relationship Id="rId2" Type="http://schemas.openxmlformats.org/officeDocument/2006/relationships/image" Target="../media/image139.wmf"/><Relationship Id="rId1" Type="http://schemas.openxmlformats.org/officeDocument/2006/relationships/image" Target="../media/image134.wmf"/><Relationship Id="rId6" Type="http://schemas.openxmlformats.org/officeDocument/2006/relationships/image" Target="../media/image138.wmf"/><Relationship Id="rId5" Type="http://schemas.openxmlformats.org/officeDocument/2006/relationships/image" Target="../media/image132.wmf"/><Relationship Id="rId4" Type="http://schemas.openxmlformats.org/officeDocument/2006/relationships/image" Target="../media/image135.wmf"/></Relationships>
</file>

<file path=ppt/drawings/_rels/vmlDrawing29.v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wmf"/><Relationship Id="rId3" Type="http://schemas.openxmlformats.org/officeDocument/2006/relationships/image" Target="../media/image140.wmf"/><Relationship Id="rId7" Type="http://schemas.openxmlformats.org/officeDocument/2006/relationships/image" Target="../media/image138.wmf"/><Relationship Id="rId2" Type="http://schemas.openxmlformats.org/officeDocument/2006/relationships/image" Target="../media/image139.wmf"/><Relationship Id="rId1" Type="http://schemas.openxmlformats.org/officeDocument/2006/relationships/image" Target="../media/image134.wmf"/><Relationship Id="rId6" Type="http://schemas.openxmlformats.org/officeDocument/2006/relationships/image" Target="../media/image132.wmf"/><Relationship Id="rId5" Type="http://schemas.openxmlformats.org/officeDocument/2006/relationships/image" Target="../media/image135.wmf"/><Relationship Id="rId4" Type="http://schemas.openxmlformats.org/officeDocument/2006/relationships/image" Target="../media/image141.wmf"/><Relationship Id="rId9" Type="http://schemas.openxmlformats.org/officeDocument/2006/relationships/image" Target="../media/image137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23.wmf"/><Relationship Id="rId2" Type="http://schemas.openxmlformats.org/officeDocument/2006/relationships/image" Target="../media/image22.wmf"/><Relationship Id="rId1" Type="http://schemas.openxmlformats.org/officeDocument/2006/relationships/image" Target="../media/image21.wmf"/></Relationships>
</file>

<file path=ppt/drawings/_rels/vmlDrawing30.v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wmf"/><Relationship Id="rId3" Type="http://schemas.openxmlformats.org/officeDocument/2006/relationships/image" Target="../media/image140.wmf"/><Relationship Id="rId7" Type="http://schemas.openxmlformats.org/officeDocument/2006/relationships/image" Target="../media/image138.wmf"/><Relationship Id="rId2" Type="http://schemas.openxmlformats.org/officeDocument/2006/relationships/image" Target="../media/image139.wmf"/><Relationship Id="rId1" Type="http://schemas.openxmlformats.org/officeDocument/2006/relationships/image" Target="../media/image134.wmf"/><Relationship Id="rId6" Type="http://schemas.openxmlformats.org/officeDocument/2006/relationships/image" Target="../media/image132.wmf"/><Relationship Id="rId11" Type="http://schemas.openxmlformats.org/officeDocument/2006/relationships/image" Target="../media/image136.wmf"/><Relationship Id="rId5" Type="http://schemas.openxmlformats.org/officeDocument/2006/relationships/image" Target="../media/image142.wmf"/><Relationship Id="rId10" Type="http://schemas.openxmlformats.org/officeDocument/2006/relationships/image" Target="../media/image145.wmf"/><Relationship Id="rId4" Type="http://schemas.openxmlformats.org/officeDocument/2006/relationships/image" Target="../media/image141.wmf"/><Relationship Id="rId9" Type="http://schemas.openxmlformats.org/officeDocument/2006/relationships/image" Target="../media/image144.wmf"/></Relationships>
</file>

<file path=ppt/drawings/_rels/vmlDrawing31.v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wmf"/><Relationship Id="rId13" Type="http://schemas.openxmlformats.org/officeDocument/2006/relationships/image" Target="../media/image144.wmf"/><Relationship Id="rId3" Type="http://schemas.openxmlformats.org/officeDocument/2006/relationships/image" Target="../media/image140.wmf"/><Relationship Id="rId7" Type="http://schemas.openxmlformats.org/officeDocument/2006/relationships/image" Target="../media/image146.wmf"/><Relationship Id="rId12" Type="http://schemas.openxmlformats.org/officeDocument/2006/relationships/image" Target="../media/image143.wmf"/><Relationship Id="rId2" Type="http://schemas.openxmlformats.org/officeDocument/2006/relationships/image" Target="../media/image139.wmf"/><Relationship Id="rId1" Type="http://schemas.openxmlformats.org/officeDocument/2006/relationships/image" Target="../media/image134.wmf"/><Relationship Id="rId6" Type="http://schemas.openxmlformats.org/officeDocument/2006/relationships/image" Target="../media/image138.wmf"/><Relationship Id="rId11" Type="http://schemas.openxmlformats.org/officeDocument/2006/relationships/image" Target="../media/image142.wmf"/><Relationship Id="rId5" Type="http://schemas.openxmlformats.org/officeDocument/2006/relationships/image" Target="../media/image132.wmf"/><Relationship Id="rId15" Type="http://schemas.openxmlformats.org/officeDocument/2006/relationships/image" Target="../media/image136.wmf"/><Relationship Id="rId10" Type="http://schemas.openxmlformats.org/officeDocument/2006/relationships/image" Target="../media/image149.wmf"/><Relationship Id="rId4" Type="http://schemas.openxmlformats.org/officeDocument/2006/relationships/image" Target="../media/image141.wmf"/><Relationship Id="rId9" Type="http://schemas.openxmlformats.org/officeDocument/2006/relationships/image" Target="../media/image148.wmf"/><Relationship Id="rId14" Type="http://schemas.openxmlformats.org/officeDocument/2006/relationships/image" Target="../media/image145.wmf"/></Relationships>
</file>

<file path=ppt/drawings/_rels/vmlDrawing3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wmf"/><Relationship Id="rId1" Type="http://schemas.openxmlformats.org/officeDocument/2006/relationships/image" Target="../media/image134.wmf"/></Relationships>
</file>

<file path=ppt/drawings/_rels/vmlDrawing3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wmf"/><Relationship Id="rId2" Type="http://schemas.openxmlformats.org/officeDocument/2006/relationships/image" Target="../media/image132.wmf"/><Relationship Id="rId1" Type="http://schemas.openxmlformats.org/officeDocument/2006/relationships/image" Target="../media/image134.wmf"/></Relationships>
</file>

<file path=ppt/drawings/_rels/vmlDrawing3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wmf"/><Relationship Id="rId2" Type="http://schemas.openxmlformats.org/officeDocument/2006/relationships/image" Target="../media/image132.wmf"/><Relationship Id="rId1" Type="http://schemas.openxmlformats.org/officeDocument/2006/relationships/image" Target="../media/image134.wmf"/><Relationship Id="rId4" Type="http://schemas.openxmlformats.org/officeDocument/2006/relationships/image" Target="../media/image150.wmf"/></Relationships>
</file>

<file path=ppt/drawings/_rels/vmlDrawing3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wmf"/><Relationship Id="rId2" Type="http://schemas.openxmlformats.org/officeDocument/2006/relationships/image" Target="../media/image132.wmf"/><Relationship Id="rId1" Type="http://schemas.openxmlformats.org/officeDocument/2006/relationships/image" Target="../media/image134.wmf"/><Relationship Id="rId5" Type="http://schemas.openxmlformats.org/officeDocument/2006/relationships/image" Target="../media/image152.wmf"/><Relationship Id="rId4" Type="http://schemas.openxmlformats.org/officeDocument/2006/relationships/image" Target="../media/image151.wmf"/></Relationships>
</file>

<file path=ppt/drawings/_rels/vmlDrawing3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wmf"/><Relationship Id="rId7" Type="http://schemas.openxmlformats.org/officeDocument/2006/relationships/image" Target="../media/image153.wmf"/><Relationship Id="rId2" Type="http://schemas.openxmlformats.org/officeDocument/2006/relationships/image" Target="../media/image132.wmf"/><Relationship Id="rId1" Type="http://schemas.openxmlformats.org/officeDocument/2006/relationships/image" Target="../media/image134.wmf"/><Relationship Id="rId6" Type="http://schemas.openxmlformats.org/officeDocument/2006/relationships/image" Target="../media/image136.wmf"/><Relationship Id="rId5" Type="http://schemas.openxmlformats.org/officeDocument/2006/relationships/image" Target="../media/image152.wmf"/><Relationship Id="rId4" Type="http://schemas.openxmlformats.org/officeDocument/2006/relationships/image" Target="../media/image151.wmf"/></Relationships>
</file>

<file path=ppt/drawings/_rels/vmlDrawing37.vml.rels><?xml version="1.0" encoding="UTF-8" standalone="yes"?>
<Relationships xmlns="http://schemas.openxmlformats.org/package/2006/relationships"><Relationship Id="rId8" Type="http://schemas.openxmlformats.org/officeDocument/2006/relationships/image" Target="../media/image155.wmf"/><Relationship Id="rId3" Type="http://schemas.openxmlformats.org/officeDocument/2006/relationships/image" Target="../media/image138.wmf"/><Relationship Id="rId7" Type="http://schemas.openxmlformats.org/officeDocument/2006/relationships/image" Target="../media/image154.wmf"/><Relationship Id="rId2" Type="http://schemas.openxmlformats.org/officeDocument/2006/relationships/image" Target="../media/image132.wmf"/><Relationship Id="rId1" Type="http://schemas.openxmlformats.org/officeDocument/2006/relationships/image" Target="../media/image134.wmf"/><Relationship Id="rId6" Type="http://schemas.openxmlformats.org/officeDocument/2006/relationships/image" Target="../media/image136.wmf"/><Relationship Id="rId5" Type="http://schemas.openxmlformats.org/officeDocument/2006/relationships/image" Target="../media/image152.wmf"/><Relationship Id="rId4" Type="http://schemas.openxmlformats.org/officeDocument/2006/relationships/image" Target="../media/image151.wmf"/><Relationship Id="rId9" Type="http://schemas.openxmlformats.org/officeDocument/2006/relationships/image" Target="../media/image156.wmf"/></Relationships>
</file>

<file path=ppt/drawings/_rels/vmlDrawing38.v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wmf"/><Relationship Id="rId3" Type="http://schemas.openxmlformats.org/officeDocument/2006/relationships/image" Target="../media/image138.wmf"/><Relationship Id="rId7" Type="http://schemas.openxmlformats.org/officeDocument/2006/relationships/image" Target="../media/image157.wmf"/><Relationship Id="rId2" Type="http://schemas.openxmlformats.org/officeDocument/2006/relationships/image" Target="../media/image132.wmf"/><Relationship Id="rId1" Type="http://schemas.openxmlformats.org/officeDocument/2006/relationships/image" Target="../media/image134.wmf"/><Relationship Id="rId6" Type="http://schemas.openxmlformats.org/officeDocument/2006/relationships/image" Target="../media/image136.wmf"/><Relationship Id="rId11" Type="http://schemas.openxmlformats.org/officeDocument/2006/relationships/image" Target="../media/image160.wmf"/><Relationship Id="rId5" Type="http://schemas.openxmlformats.org/officeDocument/2006/relationships/image" Target="../media/image152.wmf"/><Relationship Id="rId10" Type="http://schemas.openxmlformats.org/officeDocument/2006/relationships/image" Target="../media/image159.wmf"/><Relationship Id="rId4" Type="http://schemas.openxmlformats.org/officeDocument/2006/relationships/image" Target="../media/image151.wmf"/><Relationship Id="rId9" Type="http://schemas.openxmlformats.org/officeDocument/2006/relationships/image" Target="../media/image156.wmf"/></Relationships>
</file>

<file path=ppt/drawings/_rels/vmlDrawing3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1.wmf"/></Relationships>
</file>

<file path=ppt/drawings/_rels/vmlDrawing4.vml.rels><?xml version="1.0" encoding="UTF-8" standalone="yes"?>
<Relationships xmlns="http://schemas.openxmlformats.org/package/2006/relationships"><Relationship Id="rId8" Type="http://schemas.openxmlformats.org/officeDocument/2006/relationships/image" Target="../media/image27.wmf"/><Relationship Id="rId3" Type="http://schemas.openxmlformats.org/officeDocument/2006/relationships/image" Target="../media/image24.wmf"/><Relationship Id="rId7" Type="http://schemas.openxmlformats.org/officeDocument/2006/relationships/image" Target="../media/image26.wmf"/><Relationship Id="rId12" Type="http://schemas.openxmlformats.org/officeDocument/2006/relationships/image" Target="../media/image29.wmf"/><Relationship Id="rId2" Type="http://schemas.openxmlformats.org/officeDocument/2006/relationships/image" Target="../media/image5.wmf"/><Relationship Id="rId1" Type="http://schemas.openxmlformats.org/officeDocument/2006/relationships/image" Target="../media/image4.wmf"/><Relationship Id="rId6" Type="http://schemas.openxmlformats.org/officeDocument/2006/relationships/image" Target="../media/image25.wmf"/><Relationship Id="rId11" Type="http://schemas.openxmlformats.org/officeDocument/2006/relationships/image" Target="../media/image28.wmf"/><Relationship Id="rId5" Type="http://schemas.openxmlformats.org/officeDocument/2006/relationships/image" Target="../media/image8.wmf"/><Relationship Id="rId10" Type="http://schemas.openxmlformats.org/officeDocument/2006/relationships/image" Target="../media/image13.wmf"/><Relationship Id="rId4" Type="http://schemas.openxmlformats.org/officeDocument/2006/relationships/image" Target="../media/image7.wmf"/><Relationship Id="rId9" Type="http://schemas.openxmlformats.org/officeDocument/2006/relationships/image" Target="../media/image12.wmf"/></Relationships>
</file>

<file path=ppt/drawings/_rels/vmlDrawing4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2.wmf"/></Relationships>
</file>

<file path=ppt/drawings/_rels/vmlDrawing4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3.wmf"/></Relationships>
</file>

<file path=ppt/drawings/_rels/vmlDrawing4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wmf"/><Relationship Id="rId1" Type="http://schemas.openxmlformats.org/officeDocument/2006/relationships/image" Target="../media/image164.wmf"/></Relationships>
</file>

<file path=ppt/drawings/_rels/vmlDrawing4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wmf"/><Relationship Id="rId1" Type="http://schemas.openxmlformats.org/officeDocument/2006/relationships/image" Target="../media/image166.wmf"/></Relationships>
</file>

<file path=ppt/drawings/_rels/vmlDrawing4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wmf"/><Relationship Id="rId1" Type="http://schemas.openxmlformats.org/officeDocument/2006/relationships/image" Target="../media/image168.wmf"/></Relationships>
</file>

<file path=ppt/drawings/_rels/vmlDrawing4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wmf"/><Relationship Id="rId2" Type="http://schemas.openxmlformats.org/officeDocument/2006/relationships/image" Target="../media/image10.wmf"/><Relationship Id="rId1" Type="http://schemas.openxmlformats.org/officeDocument/2006/relationships/image" Target="../media/image170.wmf"/><Relationship Id="rId4" Type="http://schemas.openxmlformats.org/officeDocument/2006/relationships/image" Target="../media/image172.wmf"/></Relationships>
</file>

<file path=ppt/drawings/_rels/vmlDrawing4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4.wmf"/></Relationships>
</file>

<file path=ppt/drawings/_rels/vmlDrawing47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wmf"/><Relationship Id="rId2" Type="http://schemas.openxmlformats.org/officeDocument/2006/relationships/image" Target="../media/image171.wmf"/><Relationship Id="rId1" Type="http://schemas.openxmlformats.org/officeDocument/2006/relationships/image" Target="../media/image10.wmf"/><Relationship Id="rId4" Type="http://schemas.openxmlformats.org/officeDocument/2006/relationships/image" Target="../media/image177.wmf"/></Relationships>
</file>

<file path=ppt/drawings/_rels/vmlDrawing48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wmf"/><Relationship Id="rId2" Type="http://schemas.openxmlformats.org/officeDocument/2006/relationships/image" Target="../media/image171.wmf"/><Relationship Id="rId1" Type="http://schemas.openxmlformats.org/officeDocument/2006/relationships/image" Target="../media/image10.wmf"/><Relationship Id="rId4" Type="http://schemas.openxmlformats.org/officeDocument/2006/relationships/image" Target="../media/image178.wmf"/></Relationships>
</file>

<file path=ppt/drawings/_rels/vmlDrawing49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wmf"/><Relationship Id="rId2" Type="http://schemas.openxmlformats.org/officeDocument/2006/relationships/image" Target="../media/image171.wmf"/><Relationship Id="rId1" Type="http://schemas.openxmlformats.org/officeDocument/2006/relationships/image" Target="../media/image10.wmf"/><Relationship Id="rId5" Type="http://schemas.openxmlformats.org/officeDocument/2006/relationships/image" Target="../media/image180.wmf"/><Relationship Id="rId4" Type="http://schemas.openxmlformats.org/officeDocument/2006/relationships/image" Target="../media/image179.wmf"/></Relationships>
</file>

<file path=ppt/drawings/_rels/vmlDrawing5.vml.rels><?xml version="1.0" encoding="UTF-8" standalone="yes"?>
<Relationships xmlns="http://schemas.openxmlformats.org/package/2006/relationships"><Relationship Id="rId8" Type="http://schemas.openxmlformats.org/officeDocument/2006/relationships/image" Target="../media/image30.wmf"/><Relationship Id="rId3" Type="http://schemas.openxmlformats.org/officeDocument/2006/relationships/image" Target="../media/image25.wmf"/><Relationship Id="rId7" Type="http://schemas.openxmlformats.org/officeDocument/2006/relationships/image" Target="../media/image13.wmf"/><Relationship Id="rId2" Type="http://schemas.openxmlformats.org/officeDocument/2006/relationships/image" Target="../media/image8.wmf"/><Relationship Id="rId1" Type="http://schemas.openxmlformats.org/officeDocument/2006/relationships/image" Target="../media/image7.wmf"/><Relationship Id="rId6" Type="http://schemas.openxmlformats.org/officeDocument/2006/relationships/image" Target="../media/image12.wmf"/><Relationship Id="rId5" Type="http://schemas.openxmlformats.org/officeDocument/2006/relationships/image" Target="../media/image5.wmf"/><Relationship Id="rId4" Type="http://schemas.openxmlformats.org/officeDocument/2006/relationships/image" Target="../media/image4.wmf"/><Relationship Id="rId9" Type="http://schemas.openxmlformats.org/officeDocument/2006/relationships/image" Target="../media/image31.wmf"/></Relationships>
</file>

<file path=ppt/drawings/_rels/vmlDrawing50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wmf"/><Relationship Id="rId2" Type="http://schemas.openxmlformats.org/officeDocument/2006/relationships/image" Target="../media/image171.wmf"/><Relationship Id="rId1" Type="http://schemas.openxmlformats.org/officeDocument/2006/relationships/image" Target="../media/image10.wmf"/><Relationship Id="rId4" Type="http://schemas.openxmlformats.org/officeDocument/2006/relationships/image" Target="../media/image179.wmf"/></Relationships>
</file>

<file path=ppt/drawings/_rels/vmlDrawing5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wmf"/><Relationship Id="rId7" Type="http://schemas.openxmlformats.org/officeDocument/2006/relationships/image" Target="../media/image187.wmf"/><Relationship Id="rId2" Type="http://schemas.openxmlformats.org/officeDocument/2006/relationships/image" Target="../media/image183.wmf"/><Relationship Id="rId1" Type="http://schemas.openxmlformats.org/officeDocument/2006/relationships/image" Target="../media/image182.wmf"/><Relationship Id="rId6" Type="http://schemas.openxmlformats.org/officeDocument/2006/relationships/image" Target="../media/image186.wmf"/><Relationship Id="rId5" Type="http://schemas.openxmlformats.org/officeDocument/2006/relationships/image" Target="../media/image22.wmf"/><Relationship Id="rId4" Type="http://schemas.openxmlformats.org/officeDocument/2006/relationships/image" Target="../media/image185.wmf"/></Relationships>
</file>

<file path=ppt/drawings/_rels/vmlDrawing52.vml.rels><?xml version="1.0" encoding="UTF-8" standalone="yes"?>
<Relationships xmlns="http://schemas.openxmlformats.org/package/2006/relationships"><Relationship Id="rId8" Type="http://schemas.openxmlformats.org/officeDocument/2006/relationships/image" Target="../media/image187.wmf"/><Relationship Id="rId3" Type="http://schemas.openxmlformats.org/officeDocument/2006/relationships/image" Target="../media/image188.wmf"/><Relationship Id="rId7" Type="http://schemas.openxmlformats.org/officeDocument/2006/relationships/image" Target="../media/image186.wmf"/><Relationship Id="rId2" Type="http://schemas.openxmlformats.org/officeDocument/2006/relationships/image" Target="../media/image22.wmf"/><Relationship Id="rId1" Type="http://schemas.openxmlformats.org/officeDocument/2006/relationships/image" Target="../media/image182.wmf"/><Relationship Id="rId6" Type="http://schemas.openxmlformats.org/officeDocument/2006/relationships/image" Target="../media/image190.wmf"/><Relationship Id="rId5" Type="http://schemas.openxmlformats.org/officeDocument/2006/relationships/image" Target="../media/image189.wmf"/><Relationship Id="rId4" Type="http://schemas.openxmlformats.org/officeDocument/2006/relationships/image" Target="../media/image184.wmf"/></Relationships>
</file>

<file path=ppt/drawings/_rels/vmlDrawing53.v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wmf"/><Relationship Id="rId3" Type="http://schemas.openxmlformats.org/officeDocument/2006/relationships/image" Target="../media/image184.wmf"/><Relationship Id="rId7" Type="http://schemas.openxmlformats.org/officeDocument/2006/relationships/image" Target="../media/image189.wmf"/><Relationship Id="rId2" Type="http://schemas.openxmlformats.org/officeDocument/2006/relationships/image" Target="../media/image22.wmf"/><Relationship Id="rId1" Type="http://schemas.openxmlformats.org/officeDocument/2006/relationships/image" Target="../media/image182.wmf"/><Relationship Id="rId6" Type="http://schemas.openxmlformats.org/officeDocument/2006/relationships/image" Target="../media/image193.wmf"/><Relationship Id="rId5" Type="http://schemas.openxmlformats.org/officeDocument/2006/relationships/image" Target="../media/image192.wmf"/><Relationship Id="rId10" Type="http://schemas.openxmlformats.org/officeDocument/2006/relationships/image" Target="../media/image187.wmf"/><Relationship Id="rId4" Type="http://schemas.openxmlformats.org/officeDocument/2006/relationships/image" Target="../media/image191.wmf"/><Relationship Id="rId9" Type="http://schemas.openxmlformats.org/officeDocument/2006/relationships/image" Target="../media/image186.wmf"/></Relationships>
</file>

<file path=ppt/drawings/_rels/vmlDrawing54.vml.rels><?xml version="1.0" encoding="UTF-8" standalone="yes"?>
<Relationships xmlns="http://schemas.openxmlformats.org/package/2006/relationships"><Relationship Id="rId8" Type="http://schemas.openxmlformats.org/officeDocument/2006/relationships/image" Target="../media/image186.wmf"/><Relationship Id="rId3" Type="http://schemas.openxmlformats.org/officeDocument/2006/relationships/image" Target="../media/image184.wmf"/><Relationship Id="rId7" Type="http://schemas.openxmlformats.org/officeDocument/2006/relationships/image" Target="../media/image190.wmf"/><Relationship Id="rId2" Type="http://schemas.openxmlformats.org/officeDocument/2006/relationships/image" Target="../media/image22.wmf"/><Relationship Id="rId1" Type="http://schemas.openxmlformats.org/officeDocument/2006/relationships/image" Target="../media/image182.wmf"/><Relationship Id="rId6" Type="http://schemas.openxmlformats.org/officeDocument/2006/relationships/image" Target="../media/image189.wmf"/><Relationship Id="rId5" Type="http://schemas.openxmlformats.org/officeDocument/2006/relationships/image" Target="../media/image195.wmf"/><Relationship Id="rId10" Type="http://schemas.openxmlformats.org/officeDocument/2006/relationships/image" Target="../media/image193.wmf"/><Relationship Id="rId4" Type="http://schemas.openxmlformats.org/officeDocument/2006/relationships/image" Target="../media/image194.wmf"/><Relationship Id="rId9" Type="http://schemas.openxmlformats.org/officeDocument/2006/relationships/image" Target="../media/image187.wmf"/></Relationships>
</file>

<file path=ppt/drawings/_rels/vmlDrawing55.vml.rels><?xml version="1.0" encoding="UTF-8" standalone="yes"?>
<Relationships xmlns="http://schemas.openxmlformats.org/package/2006/relationships"><Relationship Id="rId8" Type="http://schemas.openxmlformats.org/officeDocument/2006/relationships/image" Target="../media/image193.wmf"/><Relationship Id="rId3" Type="http://schemas.openxmlformats.org/officeDocument/2006/relationships/image" Target="../media/image184.wmf"/><Relationship Id="rId7" Type="http://schemas.openxmlformats.org/officeDocument/2006/relationships/image" Target="../media/image187.wmf"/><Relationship Id="rId2" Type="http://schemas.openxmlformats.org/officeDocument/2006/relationships/image" Target="../media/image22.wmf"/><Relationship Id="rId1" Type="http://schemas.openxmlformats.org/officeDocument/2006/relationships/image" Target="../media/image182.wmf"/><Relationship Id="rId6" Type="http://schemas.openxmlformats.org/officeDocument/2006/relationships/image" Target="../media/image186.wmf"/><Relationship Id="rId5" Type="http://schemas.openxmlformats.org/officeDocument/2006/relationships/image" Target="../media/image190.wmf"/><Relationship Id="rId4" Type="http://schemas.openxmlformats.org/officeDocument/2006/relationships/image" Target="../media/image189.wmf"/><Relationship Id="rId9" Type="http://schemas.openxmlformats.org/officeDocument/2006/relationships/image" Target="../media/image196.wmf"/></Relationships>
</file>

<file path=ppt/drawings/_rels/vmlDrawing56.vml.rels><?xml version="1.0" encoding="UTF-8" standalone="yes"?>
<Relationships xmlns="http://schemas.openxmlformats.org/package/2006/relationships"><Relationship Id="rId8" Type="http://schemas.openxmlformats.org/officeDocument/2006/relationships/image" Target="../media/image193.wmf"/><Relationship Id="rId3" Type="http://schemas.openxmlformats.org/officeDocument/2006/relationships/image" Target="../media/image184.wmf"/><Relationship Id="rId7" Type="http://schemas.openxmlformats.org/officeDocument/2006/relationships/image" Target="../media/image187.wmf"/><Relationship Id="rId2" Type="http://schemas.openxmlformats.org/officeDocument/2006/relationships/image" Target="../media/image22.wmf"/><Relationship Id="rId1" Type="http://schemas.openxmlformats.org/officeDocument/2006/relationships/image" Target="../media/image182.wmf"/><Relationship Id="rId6" Type="http://schemas.openxmlformats.org/officeDocument/2006/relationships/image" Target="../media/image186.wmf"/><Relationship Id="rId5" Type="http://schemas.openxmlformats.org/officeDocument/2006/relationships/image" Target="../media/image190.wmf"/><Relationship Id="rId10" Type="http://schemas.openxmlformats.org/officeDocument/2006/relationships/image" Target="../media/image198.wmf"/><Relationship Id="rId4" Type="http://schemas.openxmlformats.org/officeDocument/2006/relationships/image" Target="../media/image189.wmf"/><Relationship Id="rId9" Type="http://schemas.openxmlformats.org/officeDocument/2006/relationships/image" Target="../media/image197.wmf"/></Relationships>
</file>

<file path=ppt/drawings/_rels/vmlDrawing57.vml.rels><?xml version="1.0" encoding="UTF-8" standalone="yes"?>
<Relationships xmlns="http://schemas.openxmlformats.org/package/2006/relationships"><Relationship Id="rId8" Type="http://schemas.openxmlformats.org/officeDocument/2006/relationships/image" Target="../media/image193.wmf"/><Relationship Id="rId3" Type="http://schemas.openxmlformats.org/officeDocument/2006/relationships/image" Target="../media/image184.wmf"/><Relationship Id="rId7" Type="http://schemas.openxmlformats.org/officeDocument/2006/relationships/image" Target="../media/image187.wmf"/><Relationship Id="rId2" Type="http://schemas.openxmlformats.org/officeDocument/2006/relationships/image" Target="../media/image22.wmf"/><Relationship Id="rId1" Type="http://schemas.openxmlformats.org/officeDocument/2006/relationships/image" Target="../media/image182.wmf"/><Relationship Id="rId6" Type="http://schemas.openxmlformats.org/officeDocument/2006/relationships/image" Target="../media/image186.wmf"/><Relationship Id="rId5" Type="http://schemas.openxmlformats.org/officeDocument/2006/relationships/image" Target="../media/image190.wmf"/><Relationship Id="rId10" Type="http://schemas.openxmlformats.org/officeDocument/2006/relationships/image" Target="../media/image200.wmf"/><Relationship Id="rId4" Type="http://schemas.openxmlformats.org/officeDocument/2006/relationships/image" Target="../media/image189.wmf"/><Relationship Id="rId9" Type="http://schemas.openxmlformats.org/officeDocument/2006/relationships/image" Target="../media/image199.wmf"/></Relationships>
</file>

<file path=ppt/drawings/_rels/vmlDrawing58.vml.rels><?xml version="1.0" encoding="UTF-8" standalone="yes"?>
<Relationships xmlns="http://schemas.openxmlformats.org/package/2006/relationships"><Relationship Id="rId8" Type="http://schemas.openxmlformats.org/officeDocument/2006/relationships/image" Target="../media/image193.wmf"/><Relationship Id="rId3" Type="http://schemas.openxmlformats.org/officeDocument/2006/relationships/image" Target="../media/image184.wmf"/><Relationship Id="rId7" Type="http://schemas.openxmlformats.org/officeDocument/2006/relationships/image" Target="../media/image187.wmf"/><Relationship Id="rId2" Type="http://schemas.openxmlformats.org/officeDocument/2006/relationships/image" Target="../media/image22.wmf"/><Relationship Id="rId1" Type="http://schemas.openxmlformats.org/officeDocument/2006/relationships/image" Target="../media/image182.wmf"/><Relationship Id="rId6" Type="http://schemas.openxmlformats.org/officeDocument/2006/relationships/image" Target="../media/image186.wmf"/><Relationship Id="rId5" Type="http://schemas.openxmlformats.org/officeDocument/2006/relationships/image" Target="../media/image190.wmf"/><Relationship Id="rId10" Type="http://schemas.openxmlformats.org/officeDocument/2006/relationships/image" Target="../media/image202.wmf"/><Relationship Id="rId4" Type="http://schemas.openxmlformats.org/officeDocument/2006/relationships/image" Target="../media/image189.wmf"/><Relationship Id="rId9" Type="http://schemas.openxmlformats.org/officeDocument/2006/relationships/image" Target="../media/image201.wmf"/></Relationships>
</file>

<file path=ppt/drawings/_rels/vmlDrawing59.vml.rels><?xml version="1.0" encoding="UTF-8" standalone="yes"?>
<Relationships xmlns="http://schemas.openxmlformats.org/package/2006/relationships"><Relationship Id="rId8" Type="http://schemas.openxmlformats.org/officeDocument/2006/relationships/image" Target="../media/image193.wmf"/><Relationship Id="rId3" Type="http://schemas.openxmlformats.org/officeDocument/2006/relationships/image" Target="../media/image184.wmf"/><Relationship Id="rId7" Type="http://schemas.openxmlformats.org/officeDocument/2006/relationships/image" Target="../media/image187.wmf"/><Relationship Id="rId2" Type="http://schemas.openxmlformats.org/officeDocument/2006/relationships/image" Target="../media/image22.wmf"/><Relationship Id="rId1" Type="http://schemas.openxmlformats.org/officeDocument/2006/relationships/image" Target="../media/image182.wmf"/><Relationship Id="rId6" Type="http://schemas.openxmlformats.org/officeDocument/2006/relationships/image" Target="../media/image186.wmf"/><Relationship Id="rId5" Type="http://schemas.openxmlformats.org/officeDocument/2006/relationships/image" Target="../media/image190.wmf"/><Relationship Id="rId10" Type="http://schemas.openxmlformats.org/officeDocument/2006/relationships/image" Target="../media/image204.wmf"/><Relationship Id="rId4" Type="http://schemas.openxmlformats.org/officeDocument/2006/relationships/image" Target="../media/image189.wmf"/><Relationship Id="rId9" Type="http://schemas.openxmlformats.org/officeDocument/2006/relationships/image" Target="../media/image203.wmf"/></Relationships>
</file>

<file path=ppt/drawings/_rels/vmlDrawing6.vml.rels><?xml version="1.0" encoding="UTF-8" standalone="yes"?>
<Relationships xmlns="http://schemas.openxmlformats.org/package/2006/relationships"><Relationship Id="rId8" Type="http://schemas.openxmlformats.org/officeDocument/2006/relationships/image" Target="../media/image32.wmf"/><Relationship Id="rId13" Type="http://schemas.openxmlformats.org/officeDocument/2006/relationships/image" Target="../media/image37.wmf"/><Relationship Id="rId3" Type="http://schemas.openxmlformats.org/officeDocument/2006/relationships/image" Target="../media/image25.wmf"/><Relationship Id="rId7" Type="http://schemas.openxmlformats.org/officeDocument/2006/relationships/image" Target="../media/image13.wmf"/><Relationship Id="rId12" Type="http://schemas.openxmlformats.org/officeDocument/2006/relationships/image" Target="../media/image36.wmf"/><Relationship Id="rId2" Type="http://schemas.openxmlformats.org/officeDocument/2006/relationships/image" Target="../media/image8.wmf"/><Relationship Id="rId1" Type="http://schemas.openxmlformats.org/officeDocument/2006/relationships/image" Target="../media/image7.wmf"/><Relationship Id="rId6" Type="http://schemas.openxmlformats.org/officeDocument/2006/relationships/image" Target="../media/image12.wmf"/><Relationship Id="rId11" Type="http://schemas.openxmlformats.org/officeDocument/2006/relationships/image" Target="../media/image35.wmf"/><Relationship Id="rId5" Type="http://schemas.openxmlformats.org/officeDocument/2006/relationships/image" Target="../media/image5.wmf"/><Relationship Id="rId10" Type="http://schemas.openxmlformats.org/officeDocument/2006/relationships/image" Target="../media/image34.wmf"/><Relationship Id="rId4" Type="http://schemas.openxmlformats.org/officeDocument/2006/relationships/image" Target="../media/image4.wmf"/><Relationship Id="rId9" Type="http://schemas.openxmlformats.org/officeDocument/2006/relationships/image" Target="../media/image33.wmf"/><Relationship Id="rId14" Type="http://schemas.openxmlformats.org/officeDocument/2006/relationships/image" Target="../media/image38.wmf"/></Relationships>
</file>

<file path=ppt/drawings/_rels/vmlDrawing60.vml.rels><?xml version="1.0" encoding="UTF-8" standalone="yes"?>
<Relationships xmlns="http://schemas.openxmlformats.org/package/2006/relationships"><Relationship Id="rId8" Type="http://schemas.openxmlformats.org/officeDocument/2006/relationships/image" Target="../media/image210.wmf"/><Relationship Id="rId13" Type="http://schemas.openxmlformats.org/officeDocument/2006/relationships/image" Target="../media/image215.wmf"/><Relationship Id="rId18" Type="http://schemas.openxmlformats.org/officeDocument/2006/relationships/image" Target="../media/image220.wmf"/><Relationship Id="rId3" Type="http://schemas.openxmlformats.org/officeDocument/2006/relationships/image" Target="../media/image207.wmf"/><Relationship Id="rId7" Type="http://schemas.openxmlformats.org/officeDocument/2006/relationships/image" Target="../media/image187.wmf"/><Relationship Id="rId12" Type="http://schemas.openxmlformats.org/officeDocument/2006/relationships/image" Target="../media/image214.wmf"/><Relationship Id="rId17" Type="http://schemas.openxmlformats.org/officeDocument/2006/relationships/image" Target="../media/image219.wmf"/><Relationship Id="rId2" Type="http://schemas.openxmlformats.org/officeDocument/2006/relationships/image" Target="../media/image206.wmf"/><Relationship Id="rId16" Type="http://schemas.openxmlformats.org/officeDocument/2006/relationships/image" Target="../media/image218.wmf"/><Relationship Id="rId20" Type="http://schemas.openxmlformats.org/officeDocument/2006/relationships/image" Target="../media/image222.wmf"/><Relationship Id="rId1" Type="http://schemas.openxmlformats.org/officeDocument/2006/relationships/image" Target="../media/image205.wmf"/><Relationship Id="rId6" Type="http://schemas.openxmlformats.org/officeDocument/2006/relationships/image" Target="../media/image186.wmf"/><Relationship Id="rId11" Type="http://schemas.openxmlformats.org/officeDocument/2006/relationships/image" Target="../media/image213.wmf"/><Relationship Id="rId5" Type="http://schemas.openxmlformats.org/officeDocument/2006/relationships/image" Target="../media/image209.wmf"/><Relationship Id="rId15" Type="http://schemas.openxmlformats.org/officeDocument/2006/relationships/image" Target="../media/image217.wmf"/><Relationship Id="rId10" Type="http://schemas.openxmlformats.org/officeDocument/2006/relationships/image" Target="../media/image212.wmf"/><Relationship Id="rId19" Type="http://schemas.openxmlformats.org/officeDocument/2006/relationships/image" Target="../media/image221.wmf"/><Relationship Id="rId4" Type="http://schemas.openxmlformats.org/officeDocument/2006/relationships/image" Target="../media/image208.wmf"/><Relationship Id="rId9" Type="http://schemas.openxmlformats.org/officeDocument/2006/relationships/image" Target="../media/image211.wmf"/><Relationship Id="rId14" Type="http://schemas.openxmlformats.org/officeDocument/2006/relationships/image" Target="../media/image216.wmf"/></Relationships>
</file>

<file path=ppt/drawings/_rels/vmlDrawing61.vml.rels><?xml version="1.0" encoding="UTF-8" standalone="yes"?>
<Relationships xmlns="http://schemas.openxmlformats.org/package/2006/relationships"><Relationship Id="rId8" Type="http://schemas.openxmlformats.org/officeDocument/2006/relationships/image" Target="../media/image210.wmf"/><Relationship Id="rId13" Type="http://schemas.openxmlformats.org/officeDocument/2006/relationships/image" Target="../media/image215.wmf"/><Relationship Id="rId18" Type="http://schemas.openxmlformats.org/officeDocument/2006/relationships/image" Target="../media/image223.wmf"/><Relationship Id="rId3" Type="http://schemas.openxmlformats.org/officeDocument/2006/relationships/image" Target="../media/image207.wmf"/><Relationship Id="rId7" Type="http://schemas.openxmlformats.org/officeDocument/2006/relationships/image" Target="../media/image187.wmf"/><Relationship Id="rId12" Type="http://schemas.openxmlformats.org/officeDocument/2006/relationships/image" Target="../media/image214.wmf"/><Relationship Id="rId17" Type="http://schemas.openxmlformats.org/officeDocument/2006/relationships/image" Target="../media/image219.wmf"/><Relationship Id="rId2" Type="http://schemas.openxmlformats.org/officeDocument/2006/relationships/image" Target="../media/image206.wmf"/><Relationship Id="rId16" Type="http://schemas.openxmlformats.org/officeDocument/2006/relationships/image" Target="../media/image218.wmf"/><Relationship Id="rId20" Type="http://schemas.openxmlformats.org/officeDocument/2006/relationships/image" Target="../media/image225.wmf"/><Relationship Id="rId1" Type="http://schemas.openxmlformats.org/officeDocument/2006/relationships/image" Target="../media/image205.wmf"/><Relationship Id="rId6" Type="http://schemas.openxmlformats.org/officeDocument/2006/relationships/image" Target="../media/image186.wmf"/><Relationship Id="rId11" Type="http://schemas.openxmlformats.org/officeDocument/2006/relationships/image" Target="../media/image213.wmf"/><Relationship Id="rId5" Type="http://schemas.openxmlformats.org/officeDocument/2006/relationships/image" Target="../media/image209.wmf"/><Relationship Id="rId15" Type="http://schemas.openxmlformats.org/officeDocument/2006/relationships/image" Target="../media/image217.wmf"/><Relationship Id="rId10" Type="http://schemas.openxmlformats.org/officeDocument/2006/relationships/image" Target="../media/image212.wmf"/><Relationship Id="rId19" Type="http://schemas.openxmlformats.org/officeDocument/2006/relationships/image" Target="../media/image224.wmf"/><Relationship Id="rId4" Type="http://schemas.openxmlformats.org/officeDocument/2006/relationships/image" Target="../media/image208.wmf"/><Relationship Id="rId9" Type="http://schemas.openxmlformats.org/officeDocument/2006/relationships/image" Target="../media/image211.wmf"/><Relationship Id="rId14" Type="http://schemas.openxmlformats.org/officeDocument/2006/relationships/image" Target="../media/image216.wmf"/></Relationships>
</file>

<file path=ppt/drawings/_rels/vmlDrawing62.vml.rels><?xml version="1.0" encoding="UTF-8" standalone="yes"?>
<Relationships xmlns="http://schemas.openxmlformats.org/package/2006/relationships"><Relationship Id="rId8" Type="http://schemas.openxmlformats.org/officeDocument/2006/relationships/image" Target="../media/image210.wmf"/><Relationship Id="rId13" Type="http://schemas.openxmlformats.org/officeDocument/2006/relationships/image" Target="../media/image215.wmf"/><Relationship Id="rId18" Type="http://schemas.openxmlformats.org/officeDocument/2006/relationships/image" Target="../media/image226.wmf"/><Relationship Id="rId3" Type="http://schemas.openxmlformats.org/officeDocument/2006/relationships/image" Target="../media/image207.wmf"/><Relationship Id="rId7" Type="http://schemas.openxmlformats.org/officeDocument/2006/relationships/image" Target="../media/image187.wmf"/><Relationship Id="rId12" Type="http://schemas.openxmlformats.org/officeDocument/2006/relationships/image" Target="../media/image214.wmf"/><Relationship Id="rId17" Type="http://schemas.openxmlformats.org/officeDocument/2006/relationships/image" Target="../media/image219.wmf"/><Relationship Id="rId2" Type="http://schemas.openxmlformats.org/officeDocument/2006/relationships/image" Target="../media/image206.wmf"/><Relationship Id="rId16" Type="http://schemas.openxmlformats.org/officeDocument/2006/relationships/image" Target="../media/image218.wmf"/><Relationship Id="rId1" Type="http://schemas.openxmlformats.org/officeDocument/2006/relationships/image" Target="../media/image205.wmf"/><Relationship Id="rId6" Type="http://schemas.openxmlformats.org/officeDocument/2006/relationships/image" Target="../media/image186.wmf"/><Relationship Id="rId11" Type="http://schemas.openxmlformats.org/officeDocument/2006/relationships/image" Target="../media/image213.wmf"/><Relationship Id="rId5" Type="http://schemas.openxmlformats.org/officeDocument/2006/relationships/image" Target="../media/image209.wmf"/><Relationship Id="rId15" Type="http://schemas.openxmlformats.org/officeDocument/2006/relationships/image" Target="../media/image217.wmf"/><Relationship Id="rId10" Type="http://schemas.openxmlformats.org/officeDocument/2006/relationships/image" Target="../media/image212.wmf"/><Relationship Id="rId4" Type="http://schemas.openxmlformats.org/officeDocument/2006/relationships/image" Target="../media/image208.wmf"/><Relationship Id="rId9" Type="http://schemas.openxmlformats.org/officeDocument/2006/relationships/image" Target="../media/image211.wmf"/><Relationship Id="rId14" Type="http://schemas.openxmlformats.org/officeDocument/2006/relationships/image" Target="../media/image216.wmf"/></Relationships>
</file>

<file path=ppt/drawings/_rels/vmlDrawing63.vml.rels><?xml version="1.0" encoding="UTF-8" standalone="yes"?>
<Relationships xmlns="http://schemas.openxmlformats.org/package/2006/relationships"><Relationship Id="rId8" Type="http://schemas.openxmlformats.org/officeDocument/2006/relationships/image" Target="../media/image210.wmf"/><Relationship Id="rId13" Type="http://schemas.openxmlformats.org/officeDocument/2006/relationships/image" Target="../media/image215.wmf"/><Relationship Id="rId18" Type="http://schemas.openxmlformats.org/officeDocument/2006/relationships/image" Target="../media/image229.wmf"/><Relationship Id="rId3" Type="http://schemas.openxmlformats.org/officeDocument/2006/relationships/image" Target="../media/image207.wmf"/><Relationship Id="rId21" Type="http://schemas.openxmlformats.org/officeDocument/2006/relationships/image" Target="../media/image232.wmf"/><Relationship Id="rId7" Type="http://schemas.openxmlformats.org/officeDocument/2006/relationships/image" Target="../media/image228.wmf"/><Relationship Id="rId12" Type="http://schemas.openxmlformats.org/officeDocument/2006/relationships/image" Target="../media/image214.wmf"/><Relationship Id="rId17" Type="http://schemas.openxmlformats.org/officeDocument/2006/relationships/image" Target="../media/image219.wmf"/><Relationship Id="rId2" Type="http://schemas.openxmlformats.org/officeDocument/2006/relationships/image" Target="../media/image206.wmf"/><Relationship Id="rId16" Type="http://schemas.openxmlformats.org/officeDocument/2006/relationships/image" Target="../media/image218.wmf"/><Relationship Id="rId20" Type="http://schemas.openxmlformats.org/officeDocument/2006/relationships/image" Target="../media/image231.wmf"/><Relationship Id="rId1" Type="http://schemas.openxmlformats.org/officeDocument/2006/relationships/image" Target="../media/image205.wmf"/><Relationship Id="rId6" Type="http://schemas.openxmlformats.org/officeDocument/2006/relationships/image" Target="../media/image227.wmf"/><Relationship Id="rId11" Type="http://schemas.openxmlformats.org/officeDocument/2006/relationships/image" Target="../media/image213.wmf"/><Relationship Id="rId5" Type="http://schemas.openxmlformats.org/officeDocument/2006/relationships/image" Target="../media/image209.wmf"/><Relationship Id="rId15" Type="http://schemas.openxmlformats.org/officeDocument/2006/relationships/image" Target="../media/image217.wmf"/><Relationship Id="rId10" Type="http://schemas.openxmlformats.org/officeDocument/2006/relationships/image" Target="../media/image212.wmf"/><Relationship Id="rId19" Type="http://schemas.openxmlformats.org/officeDocument/2006/relationships/image" Target="../media/image230.wmf"/><Relationship Id="rId4" Type="http://schemas.openxmlformats.org/officeDocument/2006/relationships/image" Target="../media/image208.wmf"/><Relationship Id="rId9" Type="http://schemas.openxmlformats.org/officeDocument/2006/relationships/image" Target="../media/image211.wmf"/><Relationship Id="rId14" Type="http://schemas.openxmlformats.org/officeDocument/2006/relationships/image" Target="../media/image216.wmf"/></Relationships>
</file>

<file path=ppt/drawings/_rels/vmlDrawing64.vml.rels><?xml version="1.0" encoding="UTF-8" standalone="yes"?>
<Relationships xmlns="http://schemas.openxmlformats.org/package/2006/relationships"><Relationship Id="rId8" Type="http://schemas.openxmlformats.org/officeDocument/2006/relationships/image" Target="../media/image210.wmf"/><Relationship Id="rId13" Type="http://schemas.openxmlformats.org/officeDocument/2006/relationships/image" Target="../media/image215.wmf"/><Relationship Id="rId18" Type="http://schemas.openxmlformats.org/officeDocument/2006/relationships/image" Target="../media/image233.wmf"/><Relationship Id="rId3" Type="http://schemas.openxmlformats.org/officeDocument/2006/relationships/image" Target="../media/image207.wmf"/><Relationship Id="rId21" Type="http://schemas.openxmlformats.org/officeDocument/2006/relationships/image" Target="../media/image234.wmf"/><Relationship Id="rId7" Type="http://schemas.openxmlformats.org/officeDocument/2006/relationships/image" Target="../media/image228.wmf"/><Relationship Id="rId12" Type="http://schemas.openxmlformats.org/officeDocument/2006/relationships/image" Target="../media/image214.wmf"/><Relationship Id="rId17" Type="http://schemas.openxmlformats.org/officeDocument/2006/relationships/image" Target="../media/image219.wmf"/><Relationship Id="rId2" Type="http://schemas.openxmlformats.org/officeDocument/2006/relationships/image" Target="../media/image206.wmf"/><Relationship Id="rId16" Type="http://schemas.openxmlformats.org/officeDocument/2006/relationships/image" Target="../media/image218.wmf"/><Relationship Id="rId20" Type="http://schemas.openxmlformats.org/officeDocument/2006/relationships/image" Target="../media/image231.wmf"/><Relationship Id="rId1" Type="http://schemas.openxmlformats.org/officeDocument/2006/relationships/image" Target="../media/image205.wmf"/><Relationship Id="rId6" Type="http://schemas.openxmlformats.org/officeDocument/2006/relationships/image" Target="../media/image227.wmf"/><Relationship Id="rId11" Type="http://schemas.openxmlformats.org/officeDocument/2006/relationships/image" Target="../media/image213.wmf"/><Relationship Id="rId5" Type="http://schemas.openxmlformats.org/officeDocument/2006/relationships/image" Target="../media/image209.wmf"/><Relationship Id="rId15" Type="http://schemas.openxmlformats.org/officeDocument/2006/relationships/image" Target="../media/image217.wmf"/><Relationship Id="rId10" Type="http://schemas.openxmlformats.org/officeDocument/2006/relationships/image" Target="../media/image212.wmf"/><Relationship Id="rId19" Type="http://schemas.openxmlformats.org/officeDocument/2006/relationships/image" Target="../media/image230.wmf"/><Relationship Id="rId4" Type="http://schemas.openxmlformats.org/officeDocument/2006/relationships/image" Target="../media/image208.wmf"/><Relationship Id="rId9" Type="http://schemas.openxmlformats.org/officeDocument/2006/relationships/image" Target="../media/image211.wmf"/><Relationship Id="rId14" Type="http://schemas.openxmlformats.org/officeDocument/2006/relationships/image" Target="../media/image216.wmf"/></Relationships>
</file>

<file path=ppt/drawings/_rels/vmlDrawing65.vml.rels><?xml version="1.0" encoding="UTF-8" standalone="yes"?>
<Relationships xmlns="http://schemas.openxmlformats.org/package/2006/relationships"><Relationship Id="rId8" Type="http://schemas.openxmlformats.org/officeDocument/2006/relationships/image" Target="../media/image210.wmf"/><Relationship Id="rId13" Type="http://schemas.openxmlformats.org/officeDocument/2006/relationships/image" Target="../media/image215.wmf"/><Relationship Id="rId18" Type="http://schemas.openxmlformats.org/officeDocument/2006/relationships/image" Target="../media/image233.wmf"/><Relationship Id="rId3" Type="http://schemas.openxmlformats.org/officeDocument/2006/relationships/image" Target="../media/image207.wmf"/><Relationship Id="rId21" Type="http://schemas.openxmlformats.org/officeDocument/2006/relationships/image" Target="../media/image235.wmf"/><Relationship Id="rId7" Type="http://schemas.openxmlformats.org/officeDocument/2006/relationships/image" Target="../media/image228.wmf"/><Relationship Id="rId12" Type="http://schemas.openxmlformats.org/officeDocument/2006/relationships/image" Target="../media/image214.wmf"/><Relationship Id="rId17" Type="http://schemas.openxmlformats.org/officeDocument/2006/relationships/image" Target="../media/image219.wmf"/><Relationship Id="rId2" Type="http://schemas.openxmlformats.org/officeDocument/2006/relationships/image" Target="../media/image206.wmf"/><Relationship Id="rId16" Type="http://schemas.openxmlformats.org/officeDocument/2006/relationships/image" Target="../media/image218.wmf"/><Relationship Id="rId20" Type="http://schemas.openxmlformats.org/officeDocument/2006/relationships/image" Target="../media/image231.wmf"/><Relationship Id="rId1" Type="http://schemas.openxmlformats.org/officeDocument/2006/relationships/image" Target="../media/image205.wmf"/><Relationship Id="rId6" Type="http://schemas.openxmlformats.org/officeDocument/2006/relationships/image" Target="../media/image227.wmf"/><Relationship Id="rId11" Type="http://schemas.openxmlformats.org/officeDocument/2006/relationships/image" Target="../media/image213.wmf"/><Relationship Id="rId5" Type="http://schemas.openxmlformats.org/officeDocument/2006/relationships/image" Target="../media/image209.wmf"/><Relationship Id="rId15" Type="http://schemas.openxmlformats.org/officeDocument/2006/relationships/image" Target="../media/image217.wmf"/><Relationship Id="rId10" Type="http://schemas.openxmlformats.org/officeDocument/2006/relationships/image" Target="../media/image212.wmf"/><Relationship Id="rId19" Type="http://schemas.openxmlformats.org/officeDocument/2006/relationships/image" Target="../media/image230.wmf"/><Relationship Id="rId4" Type="http://schemas.openxmlformats.org/officeDocument/2006/relationships/image" Target="../media/image208.wmf"/><Relationship Id="rId9" Type="http://schemas.openxmlformats.org/officeDocument/2006/relationships/image" Target="../media/image211.wmf"/><Relationship Id="rId14" Type="http://schemas.openxmlformats.org/officeDocument/2006/relationships/image" Target="../media/image216.wmf"/></Relationships>
</file>

<file path=ppt/drawings/_rels/vmlDrawing66.vml.rels><?xml version="1.0" encoding="UTF-8" standalone="yes"?>
<Relationships xmlns="http://schemas.openxmlformats.org/package/2006/relationships"><Relationship Id="rId8" Type="http://schemas.openxmlformats.org/officeDocument/2006/relationships/image" Target="../media/image210.wmf"/><Relationship Id="rId13" Type="http://schemas.openxmlformats.org/officeDocument/2006/relationships/image" Target="../media/image215.wmf"/><Relationship Id="rId18" Type="http://schemas.openxmlformats.org/officeDocument/2006/relationships/image" Target="../media/image233.wmf"/><Relationship Id="rId3" Type="http://schemas.openxmlformats.org/officeDocument/2006/relationships/image" Target="../media/image207.wmf"/><Relationship Id="rId21" Type="http://schemas.openxmlformats.org/officeDocument/2006/relationships/image" Target="../media/image236.wmf"/><Relationship Id="rId7" Type="http://schemas.openxmlformats.org/officeDocument/2006/relationships/image" Target="../media/image228.wmf"/><Relationship Id="rId12" Type="http://schemas.openxmlformats.org/officeDocument/2006/relationships/image" Target="../media/image214.wmf"/><Relationship Id="rId17" Type="http://schemas.openxmlformats.org/officeDocument/2006/relationships/image" Target="../media/image219.wmf"/><Relationship Id="rId2" Type="http://schemas.openxmlformats.org/officeDocument/2006/relationships/image" Target="../media/image206.wmf"/><Relationship Id="rId16" Type="http://schemas.openxmlformats.org/officeDocument/2006/relationships/image" Target="../media/image218.wmf"/><Relationship Id="rId20" Type="http://schemas.openxmlformats.org/officeDocument/2006/relationships/image" Target="../media/image231.wmf"/><Relationship Id="rId1" Type="http://schemas.openxmlformats.org/officeDocument/2006/relationships/image" Target="../media/image205.wmf"/><Relationship Id="rId6" Type="http://schemas.openxmlformats.org/officeDocument/2006/relationships/image" Target="../media/image227.wmf"/><Relationship Id="rId11" Type="http://schemas.openxmlformats.org/officeDocument/2006/relationships/image" Target="../media/image213.wmf"/><Relationship Id="rId5" Type="http://schemas.openxmlformats.org/officeDocument/2006/relationships/image" Target="../media/image209.wmf"/><Relationship Id="rId15" Type="http://schemas.openxmlformats.org/officeDocument/2006/relationships/image" Target="../media/image217.wmf"/><Relationship Id="rId10" Type="http://schemas.openxmlformats.org/officeDocument/2006/relationships/image" Target="../media/image212.wmf"/><Relationship Id="rId19" Type="http://schemas.openxmlformats.org/officeDocument/2006/relationships/image" Target="../media/image230.wmf"/><Relationship Id="rId4" Type="http://schemas.openxmlformats.org/officeDocument/2006/relationships/image" Target="../media/image208.wmf"/><Relationship Id="rId9" Type="http://schemas.openxmlformats.org/officeDocument/2006/relationships/image" Target="../media/image211.wmf"/><Relationship Id="rId14" Type="http://schemas.openxmlformats.org/officeDocument/2006/relationships/image" Target="../media/image216.wmf"/><Relationship Id="rId22" Type="http://schemas.openxmlformats.org/officeDocument/2006/relationships/image" Target="../media/image237.wmf"/></Relationships>
</file>

<file path=ppt/drawings/_rels/vmlDrawing67.vml.rels><?xml version="1.0" encoding="UTF-8" standalone="yes"?>
<Relationships xmlns="http://schemas.openxmlformats.org/package/2006/relationships"><Relationship Id="rId8" Type="http://schemas.openxmlformats.org/officeDocument/2006/relationships/image" Target="../media/image210.wmf"/><Relationship Id="rId13" Type="http://schemas.openxmlformats.org/officeDocument/2006/relationships/image" Target="../media/image215.wmf"/><Relationship Id="rId18" Type="http://schemas.openxmlformats.org/officeDocument/2006/relationships/image" Target="../media/image238.wmf"/><Relationship Id="rId3" Type="http://schemas.openxmlformats.org/officeDocument/2006/relationships/image" Target="../media/image207.wmf"/><Relationship Id="rId21" Type="http://schemas.openxmlformats.org/officeDocument/2006/relationships/image" Target="../media/image239.wmf"/><Relationship Id="rId7" Type="http://schemas.openxmlformats.org/officeDocument/2006/relationships/image" Target="../media/image228.wmf"/><Relationship Id="rId12" Type="http://schemas.openxmlformats.org/officeDocument/2006/relationships/image" Target="../media/image214.wmf"/><Relationship Id="rId17" Type="http://schemas.openxmlformats.org/officeDocument/2006/relationships/image" Target="../media/image219.wmf"/><Relationship Id="rId2" Type="http://schemas.openxmlformats.org/officeDocument/2006/relationships/image" Target="../media/image206.wmf"/><Relationship Id="rId16" Type="http://schemas.openxmlformats.org/officeDocument/2006/relationships/image" Target="../media/image218.wmf"/><Relationship Id="rId20" Type="http://schemas.openxmlformats.org/officeDocument/2006/relationships/image" Target="../media/image231.wmf"/><Relationship Id="rId1" Type="http://schemas.openxmlformats.org/officeDocument/2006/relationships/image" Target="../media/image205.wmf"/><Relationship Id="rId6" Type="http://schemas.openxmlformats.org/officeDocument/2006/relationships/image" Target="../media/image227.wmf"/><Relationship Id="rId11" Type="http://schemas.openxmlformats.org/officeDocument/2006/relationships/image" Target="../media/image213.wmf"/><Relationship Id="rId5" Type="http://schemas.openxmlformats.org/officeDocument/2006/relationships/image" Target="../media/image209.wmf"/><Relationship Id="rId15" Type="http://schemas.openxmlformats.org/officeDocument/2006/relationships/image" Target="../media/image217.wmf"/><Relationship Id="rId10" Type="http://schemas.openxmlformats.org/officeDocument/2006/relationships/image" Target="../media/image212.wmf"/><Relationship Id="rId19" Type="http://schemas.openxmlformats.org/officeDocument/2006/relationships/image" Target="../media/image230.wmf"/><Relationship Id="rId4" Type="http://schemas.openxmlformats.org/officeDocument/2006/relationships/image" Target="../media/image208.wmf"/><Relationship Id="rId9" Type="http://schemas.openxmlformats.org/officeDocument/2006/relationships/image" Target="../media/image211.wmf"/><Relationship Id="rId14" Type="http://schemas.openxmlformats.org/officeDocument/2006/relationships/image" Target="../media/image216.wmf"/><Relationship Id="rId22" Type="http://schemas.openxmlformats.org/officeDocument/2006/relationships/image" Target="../media/image240.wmf"/></Relationships>
</file>

<file path=ppt/drawings/_rels/vmlDrawing68.vml.rels><?xml version="1.0" encoding="UTF-8" standalone="yes"?>
<Relationships xmlns="http://schemas.openxmlformats.org/package/2006/relationships"><Relationship Id="rId8" Type="http://schemas.openxmlformats.org/officeDocument/2006/relationships/image" Target="../media/image210.wmf"/><Relationship Id="rId13" Type="http://schemas.openxmlformats.org/officeDocument/2006/relationships/image" Target="../media/image215.wmf"/><Relationship Id="rId18" Type="http://schemas.openxmlformats.org/officeDocument/2006/relationships/image" Target="../media/image241.wmf"/><Relationship Id="rId3" Type="http://schemas.openxmlformats.org/officeDocument/2006/relationships/image" Target="../media/image207.wmf"/><Relationship Id="rId21" Type="http://schemas.openxmlformats.org/officeDocument/2006/relationships/image" Target="../media/image242.wmf"/><Relationship Id="rId7" Type="http://schemas.openxmlformats.org/officeDocument/2006/relationships/image" Target="../media/image228.wmf"/><Relationship Id="rId12" Type="http://schemas.openxmlformats.org/officeDocument/2006/relationships/image" Target="../media/image214.wmf"/><Relationship Id="rId17" Type="http://schemas.openxmlformats.org/officeDocument/2006/relationships/image" Target="../media/image219.wmf"/><Relationship Id="rId2" Type="http://schemas.openxmlformats.org/officeDocument/2006/relationships/image" Target="../media/image206.wmf"/><Relationship Id="rId16" Type="http://schemas.openxmlformats.org/officeDocument/2006/relationships/image" Target="../media/image218.wmf"/><Relationship Id="rId20" Type="http://schemas.openxmlformats.org/officeDocument/2006/relationships/image" Target="../media/image231.wmf"/><Relationship Id="rId1" Type="http://schemas.openxmlformats.org/officeDocument/2006/relationships/image" Target="../media/image205.wmf"/><Relationship Id="rId6" Type="http://schemas.openxmlformats.org/officeDocument/2006/relationships/image" Target="../media/image227.wmf"/><Relationship Id="rId11" Type="http://schemas.openxmlformats.org/officeDocument/2006/relationships/image" Target="../media/image213.wmf"/><Relationship Id="rId5" Type="http://schemas.openxmlformats.org/officeDocument/2006/relationships/image" Target="../media/image209.wmf"/><Relationship Id="rId15" Type="http://schemas.openxmlformats.org/officeDocument/2006/relationships/image" Target="../media/image217.wmf"/><Relationship Id="rId10" Type="http://schemas.openxmlformats.org/officeDocument/2006/relationships/image" Target="../media/image212.wmf"/><Relationship Id="rId19" Type="http://schemas.openxmlformats.org/officeDocument/2006/relationships/image" Target="../media/image230.wmf"/><Relationship Id="rId4" Type="http://schemas.openxmlformats.org/officeDocument/2006/relationships/image" Target="../media/image208.wmf"/><Relationship Id="rId9" Type="http://schemas.openxmlformats.org/officeDocument/2006/relationships/image" Target="../media/image211.wmf"/><Relationship Id="rId14" Type="http://schemas.openxmlformats.org/officeDocument/2006/relationships/image" Target="../media/image216.wmf"/><Relationship Id="rId22" Type="http://schemas.openxmlformats.org/officeDocument/2006/relationships/image" Target="../media/image243.wmf"/></Relationships>
</file>

<file path=ppt/drawings/_rels/vmlDrawing69.vml.rels><?xml version="1.0" encoding="UTF-8" standalone="yes"?>
<Relationships xmlns="http://schemas.openxmlformats.org/package/2006/relationships"><Relationship Id="rId8" Type="http://schemas.openxmlformats.org/officeDocument/2006/relationships/image" Target="../media/image210.wmf"/><Relationship Id="rId13" Type="http://schemas.openxmlformats.org/officeDocument/2006/relationships/image" Target="../media/image215.wmf"/><Relationship Id="rId18" Type="http://schemas.openxmlformats.org/officeDocument/2006/relationships/image" Target="../media/image244.wmf"/><Relationship Id="rId3" Type="http://schemas.openxmlformats.org/officeDocument/2006/relationships/image" Target="../media/image207.wmf"/><Relationship Id="rId21" Type="http://schemas.openxmlformats.org/officeDocument/2006/relationships/image" Target="../media/image245.wmf"/><Relationship Id="rId7" Type="http://schemas.openxmlformats.org/officeDocument/2006/relationships/image" Target="../media/image228.wmf"/><Relationship Id="rId12" Type="http://schemas.openxmlformats.org/officeDocument/2006/relationships/image" Target="../media/image214.wmf"/><Relationship Id="rId17" Type="http://schemas.openxmlformats.org/officeDocument/2006/relationships/image" Target="../media/image219.wmf"/><Relationship Id="rId2" Type="http://schemas.openxmlformats.org/officeDocument/2006/relationships/image" Target="../media/image206.wmf"/><Relationship Id="rId16" Type="http://schemas.openxmlformats.org/officeDocument/2006/relationships/image" Target="../media/image218.wmf"/><Relationship Id="rId20" Type="http://schemas.openxmlformats.org/officeDocument/2006/relationships/image" Target="../media/image231.wmf"/><Relationship Id="rId1" Type="http://schemas.openxmlformats.org/officeDocument/2006/relationships/image" Target="../media/image205.wmf"/><Relationship Id="rId6" Type="http://schemas.openxmlformats.org/officeDocument/2006/relationships/image" Target="../media/image227.wmf"/><Relationship Id="rId11" Type="http://schemas.openxmlformats.org/officeDocument/2006/relationships/image" Target="../media/image213.wmf"/><Relationship Id="rId5" Type="http://schemas.openxmlformats.org/officeDocument/2006/relationships/image" Target="../media/image209.wmf"/><Relationship Id="rId15" Type="http://schemas.openxmlformats.org/officeDocument/2006/relationships/image" Target="../media/image217.wmf"/><Relationship Id="rId10" Type="http://schemas.openxmlformats.org/officeDocument/2006/relationships/image" Target="../media/image212.wmf"/><Relationship Id="rId19" Type="http://schemas.openxmlformats.org/officeDocument/2006/relationships/image" Target="../media/image230.wmf"/><Relationship Id="rId4" Type="http://schemas.openxmlformats.org/officeDocument/2006/relationships/image" Target="../media/image208.wmf"/><Relationship Id="rId9" Type="http://schemas.openxmlformats.org/officeDocument/2006/relationships/image" Target="../media/image211.wmf"/><Relationship Id="rId14" Type="http://schemas.openxmlformats.org/officeDocument/2006/relationships/image" Target="../media/image216.wmf"/><Relationship Id="rId22" Type="http://schemas.openxmlformats.org/officeDocument/2006/relationships/image" Target="../media/image243.wmf"/></Relationships>
</file>

<file path=ppt/drawings/_rels/vmlDrawing7.vml.rels><?xml version="1.0" encoding="UTF-8" standalone="yes"?>
<Relationships xmlns="http://schemas.openxmlformats.org/package/2006/relationships"><Relationship Id="rId8" Type="http://schemas.openxmlformats.org/officeDocument/2006/relationships/image" Target="../media/image39.wmf"/><Relationship Id="rId13" Type="http://schemas.openxmlformats.org/officeDocument/2006/relationships/image" Target="../media/image44.wmf"/><Relationship Id="rId3" Type="http://schemas.openxmlformats.org/officeDocument/2006/relationships/image" Target="../media/image25.wmf"/><Relationship Id="rId7" Type="http://schemas.openxmlformats.org/officeDocument/2006/relationships/image" Target="../media/image13.wmf"/><Relationship Id="rId12" Type="http://schemas.openxmlformats.org/officeDocument/2006/relationships/image" Target="../media/image43.wmf"/><Relationship Id="rId2" Type="http://schemas.openxmlformats.org/officeDocument/2006/relationships/image" Target="../media/image8.wmf"/><Relationship Id="rId1" Type="http://schemas.openxmlformats.org/officeDocument/2006/relationships/image" Target="../media/image7.wmf"/><Relationship Id="rId6" Type="http://schemas.openxmlformats.org/officeDocument/2006/relationships/image" Target="../media/image12.wmf"/><Relationship Id="rId11" Type="http://schemas.openxmlformats.org/officeDocument/2006/relationships/image" Target="../media/image42.wmf"/><Relationship Id="rId5" Type="http://schemas.openxmlformats.org/officeDocument/2006/relationships/image" Target="../media/image5.wmf"/><Relationship Id="rId10" Type="http://schemas.openxmlformats.org/officeDocument/2006/relationships/image" Target="../media/image41.wmf"/><Relationship Id="rId4" Type="http://schemas.openxmlformats.org/officeDocument/2006/relationships/image" Target="../media/image4.wmf"/><Relationship Id="rId9" Type="http://schemas.openxmlformats.org/officeDocument/2006/relationships/image" Target="../media/image40.wmf"/><Relationship Id="rId14" Type="http://schemas.openxmlformats.org/officeDocument/2006/relationships/image" Target="../media/image45.wmf"/></Relationships>
</file>

<file path=ppt/drawings/_rels/vmlDrawing70.vml.rels><?xml version="1.0" encoding="UTF-8" standalone="yes"?>
<Relationships xmlns="http://schemas.openxmlformats.org/package/2006/relationships"><Relationship Id="rId8" Type="http://schemas.openxmlformats.org/officeDocument/2006/relationships/image" Target="../media/image210.wmf"/><Relationship Id="rId13" Type="http://schemas.openxmlformats.org/officeDocument/2006/relationships/image" Target="../media/image215.wmf"/><Relationship Id="rId18" Type="http://schemas.openxmlformats.org/officeDocument/2006/relationships/image" Target="../media/image244.wmf"/><Relationship Id="rId3" Type="http://schemas.openxmlformats.org/officeDocument/2006/relationships/image" Target="../media/image207.wmf"/><Relationship Id="rId21" Type="http://schemas.openxmlformats.org/officeDocument/2006/relationships/image" Target="../media/image246.wmf"/><Relationship Id="rId7" Type="http://schemas.openxmlformats.org/officeDocument/2006/relationships/image" Target="../media/image228.wmf"/><Relationship Id="rId12" Type="http://schemas.openxmlformats.org/officeDocument/2006/relationships/image" Target="../media/image214.wmf"/><Relationship Id="rId17" Type="http://schemas.openxmlformats.org/officeDocument/2006/relationships/image" Target="../media/image219.wmf"/><Relationship Id="rId2" Type="http://schemas.openxmlformats.org/officeDocument/2006/relationships/image" Target="../media/image206.wmf"/><Relationship Id="rId16" Type="http://schemas.openxmlformats.org/officeDocument/2006/relationships/image" Target="../media/image218.wmf"/><Relationship Id="rId20" Type="http://schemas.openxmlformats.org/officeDocument/2006/relationships/image" Target="../media/image231.wmf"/><Relationship Id="rId1" Type="http://schemas.openxmlformats.org/officeDocument/2006/relationships/image" Target="../media/image205.wmf"/><Relationship Id="rId6" Type="http://schemas.openxmlformats.org/officeDocument/2006/relationships/image" Target="../media/image227.wmf"/><Relationship Id="rId11" Type="http://schemas.openxmlformats.org/officeDocument/2006/relationships/image" Target="../media/image213.wmf"/><Relationship Id="rId5" Type="http://schemas.openxmlformats.org/officeDocument/2006/relationships/image" Target="../media/image209.wmf"/><Relationship Id="rId15" Type="http://schemas.openxmlformats.org/officeDocument/2006/relationships/image" Target="../media/image217.wmf"/><Relationship Id="rId10" Type="http://schemas.openxmlformats.org/officeDocument/2006/relationships/image" Target="../media/image212.wmf"/><Relationship Id="rId19" Type="http://schemas.openxmlformats.org/officeDocument/2006/relationships/image" Target="../media/image230.wmf"/><Relationship Id="rId4" Type="http://schemas.openxmlformats.org/officeDocument/2006/relationships/image" Target="../media/image208.wmf"/><Relationship Id="rId9" Type="http://schemas.openxmlformats.org/officeDocument/2006/relationships/image" Target="../media/image211.wmf"/><Relationship Id="rId14" Type="http://schemas.openxmlformats.org/officeDocument/2006/relationships/image" Target="../media/image216.wmf"/><Relationship Id="rId22" Type="http://schemas.openxmlformats.org/officeDocument/2006/relationships/image" Target="../media/image243.wmf"/></Relationships>
</file>

<file path=ppt/drawings/_rels/vmlDrawing71.vml.rels><?xml version="1.0" encoding="UTF-8" standalone="yes"?>
<Relationships xmlns="http://schemas.openxmlformats.org/package/2006/relationships"><Relationship Id="rId8" Type="http://schemas.openxmlformats.org/officeDocument/2006/relationships/image" Target="../media/image210.wmf"/><Relationship Id="rId13" Type="http://schemas.openxmlformats.org/officeDocument/2006/relationships/image" Target="../media/image215.wmf"/><Relationship Id="rId18" Type="http://schemas.openxmlformats.org/officeDocument/2006/relationships/image" Target="../media/image244.wmf"/><Relationship Id="rId3" Type="http://schemas.openxmlformats.org/officeDocument/2006/relationships/image" Target="../media/image207.wmf"/><Relationship Id="rId21" Type="http://schemas.openxmlformats.org/officeDocument/2006/relationships/image" Target="../media/image247.wmf"/><Relationship Id="rId7" Type="http://schemas.openxmlformats.org/officeDocument/2006/relationships/image" Target="../media/image228.wmf"/><Relationship Id="rId12" Type="http://schemas.openxmlformats.org/officeDocument/2006/relationships/image" Target="../media/image214.wmf"/><Relationship Id="rId17" Type="http://schemas.openxmlformats.org/officeDocument/2006/relationships/image" Target="../media/image219.wmf"/><Relationship Id="rId2" Type="http://schemas.openxmlformats.org/officeDocument/2006/relationships/image" Target="../media/image206.wmf"/><Relationship Id="rId16" Type="http://schemas.openxmlformats.org/officeDocument/2006/relationships/image" Target="../media/image218.wmf"/><Relationship Id="rId20" Type="http://schemas.openxmlformats.org/officeDocument/2006/relationships/image" Target="../media/image231.wmf"/><Relationship Id="rId1" Type="http://schemas.openxmlformats.org/officeDocument/2006/relationships/image" Target="../media/image205.wmf"/><Relationship Id="rId6" Type="http://schemas.openxmlformats.org/officeDocument/2006/relationships/image" Target="../media/image227.wmf"/><Relationship Id="rId11" Type="http://schemas.openxmlformats.org/officeDocument/2006/relationships/image" Target="../media/image213.wmf"/><Relationship Id="rId5" Type="http://schemas.openxmlformats.org/officeDocument/2006/relationships/image" Target="../media/image209.wmf"/><Relationship Id="rId15" Type="http://schemas.openxmlformats.org/officeDocument/2006/relationships/image" Target="../media/image217.wmf"/><Relationship Id="rId10" Type="http://schemas.openxmlformats.org/officeDocument/2006/relationships/image" Target="../media/image212.wmf"/><Relationship Id="rId19" Type="http://schemas.openxmlformats.org/officeDocument/2006/relationships/image" Target="../media/image230.wmf"/><Relationship Id="rId4" Type="http://schemas.openxmlformats.org/officeDocument/2006/relationships/image" Target="../media/image208.wmf"/><Relationship Id="rId9" Type="http://schemas.openxmlformats.org/officeDocument/2006/relationships/image" Target="../media/image211.wmf"/><Relationship Id="rId14" Type="http://schemas.openxmlformats.org/officeDocument/2006/relationships/image" Target="../media/image216.wmf"/><Relationship Id="rId22" Type="http://schemas.openxmlformats.org/officeDocument/2006/relationships/image" Target="../media/image243.wmf"/></Relationships>
</file>

<file path=ppt/drawings/_rels/vmlDrawing72.vml.rels><?xml version="1.0" encoding="UTF-8" standalone="yes"?>
<Relationships xmlns="http://schemas.openxmlformats.org/package/2006/relationships"><Relationship Id="rId8" Type="http://schemas.openxmlformats.org/officeDocument/2006/relationships/image" Target="../media/image210.wmf"/><Relationship Id="rId13" Type="http://schemas.openxmlformats.org/officeDocument/2006/relationships/image" Target="../media/image215.wmf"/><Relationship Id="rId18" Type="http://schemas.openxmlformats.org/officeDocument/2006/relationships/image" Target="../media/image244.wmf"/><Relationship Id="rId3" Type="http://schemas.openxmlformats.org/officeDocument/2006/relationships/image" Target="../media/image207.wmf"/><Relationship Id="rId21" Type="http://schemas.openxmlformats.org/officeDocument/2006/relationships/image" Target="../media/image248.wmf"/><Relationship Id="rId7" Type="http://schemas.openxmlformats.org/officeDocument/2006/relationships/image" Target="../media/image228.wmf"/><Relationship Id="rId12" Type="http://schemas.openxmlformats.org/officeDocument/2006/relationships/image" Target="../media/image214.wmf"/><Relationship Id="rId17" Type="http://schemas.openxmlformats.org/officeDocument/2006/relationships/image" Target="../media/image219.wmf"/><Relationship Id="rId2" Type="http://schemas.openxmlformats.org/officeDocument/2006/relationships/image" Target="../media/image206.wmf"/><Relationship Id="rId16" Type="http://schemas.openxmlformats.org/officeDocument/2006/relationships/image" Target="../media/image218.wmf"/><Relationship Id="rId20" Type="http://schemas.openxmlformats.org/officeDocument/2006/relationships/image" Target="../media/image231.wmf"/><Relationship Id="rId1" Type="http://schemas.openxmlformats.org/officeDocument/2006/relationships/image" Target="../media/image205.wmf"/><Relationship Id="rId6" Type="http://schemas.openxmlformats.org/officeDocument/2006/relationships/image" Target="../media/image227.wmf"/><Relationship Id="rId11" Type="http://schemas.openxmlformats.org/officeDocument/2006/relationships/image" Target="../media/image213.wmf"/><Relationship Id="rId5" Type="http://schemas.openxmlformats.org/officeDocument/2006/relationships/image" Target="../media/image209.wmf"/><Relationship Id="rId15" Type="http://schemas.openxmlformats.org/officeDocument/2006/relationships/image" Target="../media/image217.wmf"/><Relationship Id="rId23" Type="http://schemas.openxmlformats.org/officeDocument/2006/relationships/image" Target="../media/image249.wmf"/><Relationship Id="rId10" Type="http://schemas.openxmlformats.org/officeDocument/2006/relationships/image" Target="../media/image212.wmf"/><Relationship Id="rId19" Type="http://schemas.openxmlformats.org/officeDocument/2006/relationships/image" Target="../media/image230.wmf"/><Relationship Id="rId4" Type="http://schemas.openxmlformats.org/officeDocument/2006/relationships/image" Target="../media/image208.wmf"/><Relationship Id="rId9" Type="http://schemas.openxmlformats.org/officeDocument/2006/relationships/image" Target="../media/image211.wmf"/><Relationship Id="rId14" Type="http://schemas.openxmlformats.org/officeDocument/2006/relationships/image" Target="../media/image216.wmf"/><Relationship Id="rId22" Type="http://schemas.openxmlformats.org/officeDocument/2006/relationships/image" Target="../media/image243.wmf"/></Relationships>
</file>

<file path=ppt/drawings/_rels/vmlDrawing73.vml.rels><?xml version="1.0" encoding="UTF-8" standalone="yes"?>
<Relationships xmlns="http://schemas.openxmlformats.org/package/2006/relationships"><Relationship Id="rId8" Type="http://schemas.openxmlformats.org/officeDocument/2006/relationships/image" Target="../media/image210.wmf"/><Relationship Id="rId13" Type="http://schemas.openxmlformats.org/officeDocument/2006/relationships/image" Target="../media/image215.wmf"/><Relationship Id="rId18" Type="http://schemas.openxmlformats.org/officeDocument/2006/relationships/image" Target="../media/image244.wmf"/><Relationship Id="rId3" Type="http://schemas.openxmlformats.org/officeDocument/2006/relationships/image" Target="../media/image207.wmf"/><Relationship Id="rId21" Type="http://schemas.openxmlformats.org/officeDocument/2006/relationships/image" Target="../media/image250.wmf"/><Relationship Id="rId7" Type="http://schemas.openxmlformats.org/officeDocument/2006/relationships/image" Target="../media/image228.wmf"/><Relationship Id="rId12" Type="http://schemas.openxmlformats.org/officeDocument/2006/relationships/image" Target="../media/image214.wmf"/><Relationship Id="rId17" Type="http://schemas.openxmlformats.org/officeDocument/2006/relationships/image" Target="../media/image219.wmf"/><Relationship Id="rId2" Type="http://schemas.openxmlformats.org/officeDocument/2006/relationships/image" Target="../media/image206.wmf"/><Relationship Id="rId16" Type="http://schemas.openxmlformats.org/officeDocument/2006/relationships/image" Target="../media/image218.wmf"/><Relationship Id="rId20" Type="http://schemas.openxmlformats.org/officeDocument/2006/relationships/image" Target="../media/image231.wmf"/><Relationship Id="rId1" Type="http://schemas.openxmlformats.org/officeDocument/2006/relationships/image" Target="../media/image205.wmf"/><Relationship Id="rId6" Type="http://schemas.openxmlformats.org/officeDocument/2006/relationships/image" Target="../media/image227.wmf"/><Relationship Id="rId11" Type="http://schemas.openxmlformats.org/officeDocument/2006/relationships/image" Target="../media/image213.wmf"/><Relationship Id="rId5" Type="http://schemas.openxmlformats.org/officeDocument/2006/relationships/image" Target="../media/image209.wmf"/><Relationship Id="rId15" Type="http://schemas.openxmlformats.org/officeDocument/2006/relationships/image" Target="../media/image217.wmf"/><Relationship Id="rId10" Type="http://schemas.openxmlformats.org/officeDocument/2006/relationships/image" Target="../media/image212.wmf"/><Relationship Id="rId19" Type="http://schemas.openxmlformats.org/officeDocument/2006/relationships/image" Target="../media/image230.wmf"/><Relationship Id="rId4" Type="http://schemas.openxmlformats.org/officeDocument/2006/relationships/image" Target="../media/image208.wmf"/><Relationship Id="rId9" Type="http://schemas.openxmlformats.org/officeDocument/2006/relationships/image" Target="../media/image211.wmf"/><Relationship Id="rId14" Type="http://schemas.openxmlformats.org/officeDocument/2006/relationships/image" Target="../media/image216.wmf"/><Relationship Id="rId22" Type="http://schemas.openxmlformats.org/officeDocument/2006/relationships/image" Target="../media/image243.wmf"/></Relationships>
</file>

<file path=ppt/drawings/_rels/vmlDrawing74.vml.rels><?xml version="1.0" encoding="UTF-8" standalone="yes"?>
<Relationships xmlns="http://schemas.openxmlformats.org/package/2006/relationships"><Relationship Id="rId8" Type="http://schemas.openxmlformats.org/officeDocument/2006/relationships/image" Target="../media/image210.wmf"/><Relationship Id="rId13" Type="http://schemas.openxmlformats.org/officeDocument/2006/relationships/image" Target="../media/image215.wmf"/><Relationship Id="rId18" Type="http://schemas.openxmlformats.org/officeDocument/2006/relationships/image" Target="../media/image244.wmf"/><Relationship Id="rId3" Type="http://schemas.openxmlformats.org/officeDocument/2006/relationships/image" Target="../media/image207.wmf"/><Relationship Id="rId21" Type="http://schemas.openxmlformats.org/officeDocument/2006/relationships/image" Target="../media/image251.wmf"/><Relationship Id="rId7" Type="http://schemas.openxmlformats.org/officeDocument/2006/relationships/image" Target="../media/image228.wmf"/><Relationship Id="rId12" Type="http://schemas.openxmlformats.org/officeDocument/2006/relationships/image" Target="../media/image214.wmf"/><Relationship Id="rId17" Type="http://schemas.openxmlformats.org/officeDocument/2006/relationships/image" Target="../media/image219.wmf"/><Relationship Id="rId2" Type="http://schemas.openxmlformats.org/officeDocument/2006/relationships/image" Target="../media/image206.wmf"/><Relationship Id="rId16" Type="http://schemas.openxmlformats.org/officeDocument/2006/relationships/image" Target="../media/image218.wmf"/><Relationship Id="rId20" Type="http://schemas.openxmlformats.org/officeDocument/2006/relationships/image" Target="../media/image231.wmf"/><Relationship Id="rId1" Type="http://schemas.openxmlformats.org/officeDocument/2006/relationships/image" Target="../media/image205.wmf"/><Relationship Id="rId6" Type="http://schemas.openxmlformats.org/officeDocument/2006/relationships/image" Target="../media/image227.wmf"/><Relationship Id="rId11" Type="http://schemas.openxmlformats.org/officeDocument/2006/relationships/image" Target="../media/image213.wmf"/><Relationship Id="rId5" Type="http://schemas.openxmlformats.org/officeDocument/2006/relationships/image" Target="../media/image209.wmf"/><Relationship Id="rId15" Type="http://schemas.openxmlformats.org/officeDocument/2006/relationships/image" Target="../media/image217.wmf"/><Relationship Id="rId10" Type="http://schemas.openxmlformats.org/officeDocument/2006/relationships/image" Target="../media/image212.wmf"/><Relationship Id="rId19" Type="http://schemas.openxmlformats.org/officeDocument/2006/relationships/image" Target="../media/image230.wmf"/><Relationship Id="rId4" Type="http://schemas.openxmlformats.org/officeDocument/2006/relationships/image" Target="../media/image208.wmf"/><Relationship Id="rId9" Type="http://schemas.openxmlformats.org/officeDocument/2006/relationships/image" Target="../media/image211.wmf"/><Relationship Id="rId14" Type="http://schemas.openxmlformats.org/officeDocument/2006/relationships/image" Target="../media/image216.wmf"/><Relationship Id="rId22" Type="http://schemas.openxmlformats.org/officeDocument/2006/relationships/image" Target="../media/image243.wmf"/></Relationships>
</file>

<file path=ppt/drawings/_rels/vmlDrawing75.vml.rels><?xml version="1.0" encoding="UTF-8" standalone="yes"?>
<Relationships xmlns="http://schemas.openxmlformats.org/package/2006/relationships"><Relationship Id="rId8" Type="http://schemas.openxmlformats.org/officeDocument/2006/relationships/image" Target="../media/image210.wmf"/><Relationship Id="rId13" Type="http://schemas.openxmlformats.org/officeDocument/2006/relationships/image" Target="../media/image215.wmf"/><Relationship Id="rId18" Type="http://schemas.openxmlformats.org/officeDocument/2006/relationships/image" Target="../media/image244.wmf"/><Relationship Id="rId3" Type="http://schemas.openxmlformats.org/officeDocument/2006/relationships/image" Target="../media/image207.wmf"/><Relationship Id="rId21" Type="http://schemas.openxmlformats.org/officeDocument/2006/relationships/image" Target="../media/image243.wmf"/><Relationship Id="rId7" Type="http://schemas.openxmlformats.org/officeDocument/2006/relationships/image" Target="../media/image228.wmf"/><Relationship Id="rId12" Type="http://schemas.openxmlformats.org/officeDocument/2006/relationships/image" Target="../media/image214.wmf"/><Relationship Id="rId17" Type="http://schemas.openxmlformats.org/officeDocument/2006/relationships/image" Target="../media/image219.wmf"/><Relationship Id="rId2" Type="http://schemas.openxmlformats.org/officeDocument/2006/relationships/image" Target="../media/image206.wmf"/><Relationship Id="rId16" Type="http://schemas.openxmlformats.org/officeDocument/2006/relationships/image" Target="../media/image218.wmf"/><Relationship Id="rId20" Type="http://schemas.openxmlformats.org/officeDocument/2006/relationships/image" Target="../media/image231.wmf"/><Relationship Id="rId1" Type="http://schemas.openxmlformats.org/officeDocument/2006/relationships/image" Target="../media/image205.wmf"/><Relationship Id="rId6" Type="http://schemas.openxmlformats.org/officeDocument/2006/relationships/image" Target="../media/image227.wmf"/><Relationship Id="rId11" Type="http://schemas.openxmlformats.org/officeDocument/2006/relationships/image" Target="../media/image213.wmf"/><Relationship Id="rId5" Type="http://schemas.openxmlformats.org/officeDocument/2006/relationships/image" Target="../media/image209.wmf"/><Relationship Id="rId15" Type="http://schemas.openxmlformats.org/officeDocument/2006/relationships/image" Target="../media/image217.wmf"/><Relationship Id="rId10" Type="http://schemas.openxmlformats.org/officeDocument/2006/relationships/image" Target="../media/image212.wmf"/><Relationship Id="rId19" Type="http://schemas.openxmlformats.org/officeDocument/2006/relationships/image" Target="../media/image230.wmf"/><Relationship Id="rId4" Type="http://schemas.openxmlformats.org/officeDocument/2006/relationships/image" Target="../media/image208.wmf"/><Relationship Id="rId9" Type="http://schemas.openxmlformats.org/officeDocument/2006/relationships/image" Target="../media/image211.wmf"/><Relationship Id="rId14" Type="http://schemas.openxmlformats.org/officeDocument/2006/relationships/image" Target="../media/image216.wmf"/><Relationship Id="rId22" Type="http://schemas.openxmlformats.org/officeDocument/2006/relationships/image" Target="../media/image252.wmf"/></Relationships>
</file>

<file path=ppt/drawings/_rels/vmlDrawing76.vml.rels><?xml version="1.0" encoding="UTF-8" standalone="yes"?>
<Relationships xmlns="http://schemas.openxmlformats.org/package/2006/relationships"><Relationship Id="rId8" Type="http://schemas.openxmlformats.org/officeDocument/2006/relationships/image" Target="../media/image210.wmf"/><Relationship Id="rId13" Type="http://schemas.openxmlformats.org/officeDocument/2006/relationships/image" Target="../media/image215.wmf"/><Relationship Id="rId18" Type="http://schemas.openxmlformats.org/officeDocument/2006/relationships/image" Target="../media/image244.wmf"/><Relationship Id="rId3" Type="http://schemas.openxmlformats.org/officeDocument/2006/relationships/image" Target="../media/image207.wmf"/><Relationship Id="rId21" Type="http://schemas.openxmlformats.org/officeDocument/2006/relationships/image" Target="../media/image248.wmf"/><Relationship Id="rId7" Type="http://schemas.openxmlformats.org/officeDocument/2006/relationships/image" Target="../media/image228.wmf"/><Relationship Id="rId12" Type="http://schemas.openxmlformats.org/officeDocument/2006/relationships/image" Target="../media/image214.wmf"/><Relationship Id="rId17" Type="http://schemas.openxmlformats.org/officeDocument/2006/relationships/image" Target="../media/image219.wmf"/><Relationship Id="rId2" Type="http://schemas.openxmlformats.org/officeDocument/2006/relationships/image" Target="../media/image206.wmf"/><Relationship Id="rId16" Type="http://schemas.openxmlformats.org/officeDocument/2006/relationships/image" Target="../media/image218.wmf"/><Relationship Id="rId20" Type="http://schemas.openxmlformats.org/officeDocument/2006/relationships/image" Target="../media/image231.wmf"/><Relationship Id="rId1" Type="http://schemas.openxmlformats.org/officeDocument/2006/relationships/image" Target="../media/image205.wmf"/><Relationship Id="rId6" Type="http://schemas.openxmlformats.org/officeDocument/2006/relationships/image" Target="../media/image227.wmf"/><Relationship Id="rId11" Type="http://schemas.openxmlformats.org/officeDocument/2006/relationships/image" Target="../media/image213.wmf"/><Relationship Id="rId5" Type="http://schemas.openxmlformats.org/officeDocument/2006/relationships/image" Target="../media/image209.wmf"/><Relationship Id="rId15" Type="http://schemas.openxmlformats.org/officeDocument/2006/relationships/image" Target="../media/image217.wmf"/><Relationship Id="rId23" Type="http://schemas.openxmlformats.org/officeDocument/2006/relationships/image" Target="../media/image253.wmf"/><Relationship Id="rId10" Type="http://schemas.openxmlformats.org/officeDocument/2006/relationships/image" Target="../media/image212.wmf"/><Relationship Id="rId19" Type="http://schemas.openxmlformats.org/officeDocument/2006/relationships/image" Target="../media/image230.wmf"/><Relationship Id="rId4" Type="http://schemas.openxmlformats.org/officeDocument/2006/relationships/image" Target="../media/image208.wmf"/><Relationship Id="rId9" Type="http://schemas.openxmlformats.org/officeDocument/2006/relationships/image" Target="../media/image211.wmf"/><Relationship Id="rId14" Type="http://schemas.openxmlformats.org/officeDocument/2006/relationships/image" Target="../media/image216.wmf"/><Relationship Id="rId22" Type="http://schemas.openxmlformats.org/officeDocument/2006/relationships/image" Target="../media/image243.wmf"/></Relationships>
</file>

<file path=ppt/drawings/_rels/vmlDrawing77.vml.rels><?xml version="1.0" encoding="UTF-8" standalone="yes"?>
<Relationships xmlns="http://schemas.openxmlformats.org/package/2006/relationships"><Relationship Id="rId8" Type="http://schemas.openxmlformats.org/officeDocument/2006/relationships/image" Target="../media/image210.wmf"/><Relationship Id="rId13" Type="http://schemas.openxmlformats.org/officeDocument/2006/relationships/image" Target="../media/image215.wmf"/><Relationship Id="rId18" Type="http://schemas.openxmlformats.org/officeDocument/2006/relationships/image" Target="../media/image244.wmf"/><Relationship Id="rId3" Type="http://schemas.openxmlformats.org/officeDocument/2006/relationships/image" Target="../media/image207.wmf"/><Relationship Id="rId21" Type="http://schemas.openxmlformats.org/officeDocument/2006/relationships/image" Target="../media/image248.wmf"/><Relationship Id="rId7" Type="http://schemas.openxmlformats.org/officeDocument/2006/relationships/image" Target="../media/image228.wmf"/><Relationship Id="rId12" Type="http://schemas.openxmlformats.org/officeDocument/2006/relationships/image" Target="../media/image214.wmf"/><Relationship Id="rId17" Type="http://schemas.openxmlformats.org/officeDocument/2006/relationships/image" Target="../media/image219.wmf"/><Relationship Id="rId2" Type="http://schemas.openxmlformats.org/officeDocument/2006/relationships/image" Target="../media/image206.wmf"/><Relationship Id="rId16" Type="http://schemas.openxmlformats.org/officeDocument/2006/relationships/image" Target="../media/image218.wmf"/><Relationship Id="rId20" Type="http://schemas.openxmlformats.org/officeDocument/2006/relationships/image" Target="../media/image231.wmf"/><Relationship Id="rId1" Type="http://schemas.openxmlformats.org/officeDocument/2006/relationships/image" Target="../media/image205.wmf"/><Relationship Id="rId6" Type="http://schemas.openxmlformats.org/officeDocument/2006/relationships/image" Target="../media/image227.wmf"/><Relationship Id="rId11" Type="http://schemas.openxmlformats.org/officeDocument/2006/relationships/image" Target="../media/image213.wmf"/><Relationship Id="rId5" Type="http://schemas.openxmlformats.org/officeDocument/2006/relationships/image" Target="../media/image209.wmf"/><Relationship Id="rId15" Type="http://schemas.openxmlformats.org/officeDocument/2006/relationships/image" Target="../media/image217.wmf"/><Relationship Id="rId23" Type="http://schemas.openxmlformats.org/officeDocument/2006/relationships/image" Target="../media/image254.wmf"/><Relationship Id="rId10" Type="http://schemas.openxmlformats.org/officeDocument/2006/relationships/image" Target="../media/image212.wmf"/><Relationship Id="rId19" Type="http://schemas.openxmlformats.org/officeDocument/2006/relationships/image" Target="../media/image230.wmf"/><Relationship Id="rId4" Type="http://schemas.openxmlformats.org/officeDocument/2006/relationships/image" Target="../media/image208.wmf"/><Relationship Id="rId9" Type="http://schemas.openxmlformats.org/officeDocument/2006/relationships/image" Target="../media/image211.wmf"/><Relationship Id="rId14" Type="http://schemas.openxmlformats.org/officeDocument/2006/relationships/image" Target="../media/image216.wmf"/><Relationship Id="rId22" Type="http://schemas.openxmlformats.org/officeDocument/2006/relationships/image" Target="../media/image243.wmf"/></Relationships>
</file>

<file path=ppt/drawings/_rels/vmlDrawing78.vml.rels><?xml version="1.0" encoding="UTF-8" standalone="yes"?>
<Relationships xmlns="http://schemas.openxmlformats.org/package/2006/relationships"><Relationship Id="rId8" Type="http://schemas.openxmlformats.org/officeDocument/2006/relationships/image" Target="../media/image210.wmf"/><Relationship Id="rId13" Type="http://schemas.openxmlformats.org/officeDocument/2006/relationships/image" Target="../media/image215.wmf"/><Relationship Id="rId18" Type="http://schemas.openxmlformats.org/officeDocument/2006/relationships/image" Target="../media/image244.wmf"/><Relationship Id="rId3" Type="http://schemas.openxmlformats.org/officeDocument/2006/relationships/image" Target="../media/image207.wmf"/><Relationship Id="rId21" Type="http://schemas.openxmlformats.org/officeDocument/2006/relationships/image" Target="../media/image248.wmf"/><Relationship Id="rId7" Type="http://schemas.openxmlformats.org/officeDocument/2006/relationships/image" Target="../media/image228.wmf"/><Relationship Id="rId12" Type="http://schemas.openxmlformats.org/officeDocument/2006/relationships/image" Target="../media/image214.wmf"/><Relationship Id="rId17" Type="http://schemas.openxmlformats.org/officeDocument/2006/relationships/image" Target="../media/image219.wmf"/><Relationship Id="rId2" Type="http://schemas.openxmlformats.org/officeDocument/2006/relationships/image" Target="../media/image206.wmf"/><Relationship Id="rId16" Type="http://schemas.openxmlformats.org/officeDocument/2006/relationships/image" Target="../media/image218.wmf"/><Relationship Id="rId20" Type="http://schemas.openxmlformats.org/officeDocument/2006/relationships/image" Target="../media/image231.wmf"/><Relationship Id="rId1" Type="http://schemas.openxmlformats.org/officeDocument/2006/relationships/image" Target="../media/image205.wmf"/><Relationship Id="rId6" Type="http://schemas.openxmlformats.org/officeDocument/2006/relationships/image" Target="../media/image227.wmf"/><Relationship Id="rId11" Type="http://schemas.openxmlformats.org/officeDocument/2006/relationships/image" Target="../media/image213.wmf"/><Relationship Id="rId5" Type="http://schemas.openxmlformats.org/officeDocument/2006/relationships/image" Target="../media/image209.wmf"/><Relationship Id="rId15" Type="http://schemas.openxmlformats.org/officeDocument/2006/relationships/image" Target="../media/image217.wmf"/><Relationship Id="rId23" Type="http://schemas.openxmlformats.org/officeDocument/2006/relationships/image" Target="../media/image255.wmf"/><Relationship Id="rId10" Type="http://schemas.openxmlformats.org/officeDocument/2006/relationships/image" Target="../media/image212.wmf"/><Relationship Id="rId19" Type="http://schemas.openxmlformats.org/officeDocument/2006/relationships/image" Target="../media/image230.wmf"/><Relationship Id="rId4" Type="http://schemas.openxmlformats.org/officeDocument/2006/relationships/image" Target="../media/image208.wmf"/><Relationship Id="rId9" Type="http://schemas.openxmlformats.org/officeDocument/2006/relationships/image" Target="../media/image211.wmf"/><Relationship Id="rId14" Type="http://schemas.openxmlformats.org/officeDocument/2006/relationships/image" Target="../media/image216.wmf"/><Relationship Id="rId22" Type="http://schemas.openxmlformats.org/officeDocument/2006/relationships/image" Target="../media/image243.wmf"/></Relationships>
</file>

<file path=ppt/drawings/_rels/vmlDrawing79.vml.rels><?xml version="1.0" encoding="UTF-8" standalone="yes"?>
<Relationships xmlns="http://schemas.openxmlformats.org/package/2006/relationships"><Relationship Id="rId8" Type="http://schemas.openxmlformats.org/officeDocument/2006/relationships/image" Target="../media/image210.wmf"/><Relationship Id="rId13" Type="http://schemas.openxmlformats.org/officeDocument/2006/relationships/image" Target="../media/image215.wmf"/><Relationship Id="rId18" Type="http://schemas.openxmlformats.org/officeDocument/2006/relationships/image" Target="../media/image244.wmf"/><Relationship Id="rId3" Type="http://schemas.openxmlformats.org/officeDocument/2006/relationships/image" Target="../media/image207.wmf"/><Relationship Id="rId21" Type="http://schemas.openxmlformats.org/officeDocument/2006/relationships/image" Target="../media/image248.wmf"/><Relationship Id="rId7" Type="http://schemas.openxmlformats.org/officeDocument/2006/relationships/image" Target="../media/image228.wmf"/><Relationship Id="rId12" Type="http://schemas.openxmlformats.org/officeDocument/2006/relationships/image" Target="../media/image214.wmf"/><Relationship Id="rId17" Type="http://schemas.openxmlformats.org/officeDocument/2006/relationships/image" Target="../media/image219.wmf"/><Relationship Id="rId2" Type="http://schemas.openxmlformats.org/officeDocument/2006/relationships/image" Target="../media/image206.wmf"/><Relationship Id="rId16" Type="http://schemas.openxmlformats.org/officeDocument/2006/relationships/image" Target="../media/image218.wmf"/><Relationship Id="rId20" Type="http://schemas.openxmlformats.org/officeDocument/2006/relationships/image" Target="../media/image231.wmf"/><Relationship Id="rId1" Type="http://schemas.openxmlformats.org/officeDocument/2006/relationships/image" Target="../media/image205.wmf"/><Relationship Id="rId6" Type="http://schemas.openxmlformats.org/officeDocument/2006/relationships/image" Target="../media/image227.wmf"/><Relationship Id="rId11" Type="http://schemas.openxmlformats.org/officeDocument/2006/relationships/image" Target="../media/image213.wmf"/><Relationship Id="rId5" Type="http://schemas.openxmlformats.org/officeDocument/2006/relationships/image" Target="../media/image209.wmf"/><Relationship Id="rId15" Type="http://schemas.openxmlformats.org/officeDocument/2006/relationships/image" Target="../media/image217.wmf"/><Relationship Id="rId23" Type="http://schemas.openxmlformats.org/officeDocument/2006/relationships/image" Target="../media/image256.wmf"/><Relationship Id="rId10" Type="http://schemas.openxmlformats.org/officeDocument/2006/relationships/image" Target="../media/image212.wmf"/><Relationship Id="rId19" Type="http://schemas.openxmlformats.org/officeDocument/2006/relationships/image" Target="../media/image230.wmf"/><Relationship Id="rId4" Type="http://schemas.openxmlformats.org/officeDocument/2006/relationships/image" Target="../media/image208.wmf"/><Relationship Id="rId9" Type="http://schemas.openxmlformats.org/officeDocument/2006/relationships/image" Target="../media/image211.wmf"/><Relationship Id="rId14" Type="http://schemas.openxmlformats.org/officeDocument/2006/relationships/image" Target="../media/image216.wmf"/><Relationship Id="rId22" Type="http://schemas.openxmlformats.org/officeDocument/2006/relationships/image" Target="../media/image243.wmf"/></Relationships>
</file>

<file path=ppt/drawings/_rels/vmlDrawing8.vml.rels><?xml version="1.0" encoding="UTF-8" standalone="yes"?>
<Relationships xmlns="http://schemas.openxmlformats.org/package/2006/relationships"><Relationship Id="rId8" Type="http://schemas.openxmlformats.org/officeDocument/2006/relationships/image" Target="../media/image46.wmf"/><Relationship Id="rId13" Type="http://schemas.openxmlformats.org/officeDocument/2006/relationships/image" Target="../media/image43.wmf"/><Relationship Id="rId3" Type="http://schemas.openxmlformats.org/officeDocument/2006/relationships/image" Target="../media/image25.wmf"/><Relationship Id="rId7" Type="http://schemas.openxmlformats.org/officeDocument/2006/relationships/image" Target="../media/image13.wmf"/><Relationship Id="rId12" Type="http://schemas.openxmlformats.org/officeDocument/2006/relationships/image" Target="../media/image42.wmf"/><Relationship Id="rId17" Type="http://schemas.openxmlformats.org/officeDocument/2006/relationships/image" Target="../media/image50.wmf"/><Relationship Id="rId2" Type="http://schemas.openxmlformats.org/officeDocument/2006/relationships/image" Target="../media/image8.wmf"/><Relationship Id="rId16" Type="http://schemas.openxmlformats.org/officeDocument/2006/relationships/image" Target="../media/image49.wmf"/><Relationship Id="rId1" Type="http://schemas.openxmlformats.org/officeDocument/2006/relationships/image" Target="../media/image7.wmf"/><Relationship Id="rId6" Type="http://schemas.openxmlformats.org/officeDocument/2006/relationships/image" Target="../media/image12.wmf"/><Relationship Id="rId11" Type="http://schemas.openxmlformats.org/officeDocument/2006/relationships/image" Target="../media/image41.wmf"/><Relationship Id="rId5" Type="http://schemas.openxmlformats.org/officeDocument/2006/relationships/image" Target="../media/image5.wmf"/><Relationship Id="rId15" Type="http://schemas.openxmlformats.org/officeDocument/2006/relationships/image" Target="../media/image48.wmf"/><Relationship Id="rId10" Type="http://schemas.openxmlformats.org/officeDocument/2006/relationships/image" Target="../media/image40.wmf"/><Relationship Id="rId4" Type="http://schemas.openxmlformats.org/officeDocument/2006/relationships/image" Target="../media/image4.wmf"/><Relationship Id="rId9" Type="http://schemas.openxmlformats.org/officeDocument/2006/relationships/image" Target="../media/image39.wmf"/><Relationship Id="rId14" Type="http://schemas.openxmlformats.org/officeDocument/2006/relationships/image" Target="../media/image47.wmf"/></Relationships>
</file>

<file path=ppt/drawings/_rels/vmlDrawing80.vml.rels><?xml version="1.0" encoding="UTF-8" standalone="yes"?>
<Relationships xmlns="http://schemas.openxmlformats.org/package/2006/relationships"><Relationship Id="rId8" Type="http://schemas.openxmlformats.org/officeDocument/2006/relationships/image" Target="../media/image210.wmf"/><Relationship Id="rId13" Type="http://schemas.openxmlformats.org/officeDocument/2006/relationships/image" Target="../media/image215.wmf"/><Relationship Id="rId18" Type="http://schemas.openxmlformats.org/officeDocument/2006/relationships/image" Target="../media/image257.wmf"/><Relationship Id="rId3" Type="http://schemas.openxmlformats.org/officeDocument/2006/relationships/image" Target="../media/image207.wmf"/><Relationship Id="rId21" Type="http://schemas.openxmlformats.org/officeDocument/2006/relationships/image" Target="../media/image258.wmf"/><Relationship Id="rId7" Type="http://schemas.openxmlformats.org/officeDocument/2006/relationships/image" Target="../media/image228.wmf"/><Relationship Id="rId12" Type="http://schemas.openxmlformats.org/officeDocument/2006/relationships/image" Target="../media/image214.wmf"/><Relationship Id="rId17" Type="http://schemas.openxmlformats.org/officeDocument/2006/relationships/image" Target="../media/image219.wmf"/><Relationship Id="rId2" Type="http://schemas.openxmlformats.org/officeDocument/2006/relationships/image" Target="../media/image206.wmf"/><Relationship Id="rId16" Type="http://schemas.openxmlformats.org/officeDocument/2006/relationships/image" Target="../media/image218.wmf"/><Relationship Id="rId20" Type="http://schemas.openxmlformats.org/officeDocument/2006/relationships/image" Target="../media/image231.wmf"/><Relationship Id="rId1" Type="http://schemas.openxmlformats.org/officeDocument/2006/relationships/image" Target="../media/image205.wmf"/><Relationship Id="rId6" Type="http://schemas.openxmlformats.org/officeDocument/2006/relationships/image" Target="../media/image227.wmf"/><Relationship Id="rId11" Type="http://schemas.openxmlformats.org/officeDocument/2006/relationships/image" Target="../media/image213.wmf"/><Relationship Id="rId5" Type="http://schemas.openxmlformats.org/officeDocument/2006/relationships/image" Target="../media/image209.wmf"/><Relationship Id="rId15" Type="http://schemas.openxmlformats.org/officeDocument/2006/relationships/image" Target="../media/image217.wmf"/><Relationship Id="rId10" Type="http://schemas.openxmlformats.org/officeDocument/2006/relationships/image" Target="../media/image212.wmf"/><Relationship Id="rId19" Type="http://schemas.openxmlformats.org/officeDocument/2006/relationships/image" Target="../media/image230.wmf"/><Relationship Id="rId4" Type="http://schemas.openxmlformats.org/officeDocument/2006/relationships/image" Target="../media/image208.wmf"/><Relationship Id="rId9" Type="http://schemas.openxmlformats.org/officeDocument/2006/relationships/image" Target="../media/image211.wmf"/><Relationship Id="rId14" Type="http://schemas.openxmlformats.org/officeDocument/2006/relationships/image" Target="../media/image216.wmf"/><Relationship Id="rId22" Type="http://schemas.openxmlformats.org/officeDocument/2006/relationships/image" Target="../media/image259.wmf"/></Relationships>
</file>

<file path=ppt/drawings/_rels/vmlDrawing81.vml.rels><?xml version="1.0" encoding="UTF-8" standalone="yes"?>
<Relationships xmlns="http://schemas.openxmlformats.org/package/2006/relationships"><Relationship Id="rId8" Type="http://schemas.openxmlformats.org/officeDocument/2006/relationships/image" Target="../media/image210.wmf"/><Relationship Id="rId13" Type="http://schemas.openxmlformats.org/officeDocument/2006/relationships/image" Target="../media/image215.wmf"/><Relationship Id="rId18" Type="http://schemas.openxmlformats.org/officeDocument/2006/relationships/image" Target="../media/image257.wmf"/><Relationship Id="rId3" Type="http://schemas.openxmlformats.org/officeDocument/2006/relationships/image" Target="../media/image207.wmf"/><Relationship Id="rId21" Type="http://schemas.openxmlformats.org/officeDocument/2006/relationships/image" Target="../media/image260.wmf"/><Relationship Id="rId7" Type="http://schemas.openxmlformats.org/officeDocument/2006/relationships/image" Target="../media/image228.wmf"/><Relationship Id="rId12" Type="http://schemas.openxmlformats.org/officeDocument/2006/relationships/image" Target="../media/image214.wmf"/><Relationship Id="rId17" Type="http://schemas.openxmlformats.org/officeDocument/2006/relationships/image" Target="../media/image219.wmf"/><Relationship Id="rId2" Type="http://schemas.openxmlformats.org/officeDocument/2006/relationships/image" Target="../media/image206.wmf"/><Relationship Id="rId16" Type="http://schemas.openxmlformats.org/officeDocument/2006/relationships/image" Target="../media/image218.wmf"/><Relationship Id="rId20" Type="http://schemas.openxmlformats.org/officeDocument/2006/relationships/image" Target="../media/image231.wmf"/><Relationship Id="rId1" Type="http://schemas.openxmlformats.org/officeDocument/2006/relationships/image" Target="../media/image205.wmf"/><Relationship Id="rId6" Type="http://schemas.openxmlformats.org/officeDocument/2006/relationships/image" Target="../media/image227.wmf"/><Relationship Id="rId11" Type="http://schemas.openxmlformats.org/officeDocument/2006/relationships/image" Target="../media/image213.wmf"/><Relationship Id="rId5" Type="http://schemas.openxmlformats.org/officeDocument/2006/relationships/image" Target="../media/image209.wmf"/><Relationship Id="rId15" Type="http://schemas.openxmlformats.org/officeDocument/2006/relationships/image" Target="../media/image217.wmf"/><Relationship Id="rId10" Type="http://schemas.openxmlformats.org/officeDocument/2006/relationships/image" Target="../media/image212.wmf"/><Relationship Id="rId19" Type="http://schemas.openxmlformats.org/officeDocument/2006/relationships/image" Target="../media/image230.wmf"/><Relationship Id="rId4" Type="http://schemas.openxmlformats.org/officeDocument/2006/relationships/image" Target="../media/image208.wmf"/><Relationship Id="rId9" Type="http://schemas.openxmlformats.org/officeDocument/2006/relationships/image" Target="../media/image211.wmf"/><Relationship Id="rId14" Type="http://schemas.openxmlformats.org/officeDocument/2006/relationships/image" Target="../media/image216.wmf"/><Relationship Id="rId22" Type="http://schemas.openxmlformats.org/officeDocument/2006/relationships/image" Target="../media/image261.wmf"/></Relationships>
</file>

<file path=ppt/drawings/_rels/vmlDrawing82.vml.rels><?xml version="1.0" encoding="UTF-8" standalone="yes"?>
<Relationships xmlns="http://schemas.openxmlformats.org/package/2006/relationships"><Relationship Id="rId8" Type="http://schemas.openxmlformats.org/officeDocument/2006/relationships/image" Target="../media/image210.wmf"/><Relationship Id="rId13" Type="http://schemas.openxmlformats.org/officeDocument/2006/relationships/image" Target="../media/image215.wmf"/><Relationship Id="rId18" Type="http://schemas.openxmlformats.org/officeDocument/2006/relationships/image" Target="../media/image257.wmf"/><Relationship Id="rId3" Type="http://schemas.openxmlformats.org/officeDocument/2006/relationships/image" Target="../media/image207.wmf"/><Relationship Id="rId21" Type="http://schemas.openxmlformats.org/officeDocument/2006/relationships/image" Target="../media/image262.wmf"/><Relationship Id="rId7" Type="http://schemas.openxmlformats.org/officeDocument/2006/relationships/image" Target="../media/image228.wmf"/><Relationship Id="rId12" Type="http://schemas.openxmlformats.org/officeDocument/2006/relationships/image" Target="../media/image214.wmf"/><Relationship Id="rId17" Type="http://schemas.openxmlformats.org/officeDocument/2006/relationships/image" Target="../media/image219.wmf"/><Relationship Id="rId2" Type="http://schemas.openxmlformats.org/officeDocument/2006/relationships/image" Target="../media/image206.wmf"/><Relationship Id="rId16" Type="http://schemas.openxmlformats.org/officeDocument/2006/relationships/image" Target="../media/image218.wmf"/><Relationship Id="rId20" Type="http://schemas.openxmlformats.org/officeDocument/2006/relationships/image" Target="../media/image231.wmf"/><Relationship Id="rId1" Type="http://schemas.openxmlformats.org/officeDocument/2006/relationships/image" Target="../media/image205.wmf"/><Relationship Id="rId6" Type="http://schemas.openxmlformats.org/officeDocument/2006/relationships/image" Target="../media/image227.wmf"/><Relationship Id="rId11" Type="http://schemas.openxmlformats.org/officeDocument/2006/relationships/image" Target="../media/image213.wmf"/><Relationship Id="rId5" Type="http://schemas.openxmlformats.org/officeDocument/2006/relationships/image" Target="../media/image209.wmf"/><Relationship Id="rId15" Type="http://schemas.openxmlformats.org/officeDocument/2006/relationships/image" Target="../media/image217.wmf"/><Relationship Id="rId10" Type="http://schemas.openxmlformats.org/officeDocument/2006/relationships/image" Target="../media/image212.wmf"/><Relationship Id="rId19" Type="http://schemas.openxmlformats.org/officeDocument/2006/relationships/image" Target="../media/image230.wmf"/><Relationship Id="rId4" Type="http://schemas.openxmlformats.org/officeDocument/2006/relationships/image" Target="../media/image208.wmf"/><Relationship Id="rId9" Type="http://schemas.openxmlformats.org/officeDocument/2006/relationships/image" Target="../media/image211.wmf"/><Relationship Id="rId14" Type="http://schemas.openxmlformats.org/officeDocument/2006/relationships/image" Target="../media/image216.wmf"/><Relationship Id="rId22" Type="http://schemas.openxmlformats.org/officeDocument/2006/relationships/image" Target="../media/image261.wmf"/></Relationships>
</file>

<file path=ppt/drawings/_rels/vmlDrawing83.vml.rels><?xml version="1.0" encoding="UTF-8" standalone="yes"?>
<Relationships xmlns="http://schemas.openxmlformats.org/package/2006/relationships"><Relationship Id="rId8" Type="http://schemas.openxmlformats.org/officeDocument/2006/relationships/image" Target="../media/image210.wmf"/><Relationship Id="rId13" Type="http://schemas.openxmlformats.org/officeDocument/2006/relationships/image" Target="../media/image215.wmf"/><Relationship Id="rId18" Type="http://schemas.openxmlformats.org/officeDocument/2006/relationships/image" Target="../media/image257.wmf"/><Relationship Id="rId3" Type="http://schemas.openxmlformats.org/officeDocument/2006/relationships/image" Target="../media/image207.wmf"/><Relationship Id="rId21" Type="http://schemas.openxmlformats.org/officeDocument/2006/relationships/image" Target="../media/image263.wmf"/><Relationship Id="rId7" Type="http://schemas.openxmlformats.org/officeDocument/2006/relationships/image" Target="../media/image228.wmf"/><Relationship Id="rId12" Type="http://schemas.openxmlformats.org/officeDocument/2006/relationships/image" Target="../media/image214.wmf"/><Relationship Id="rId17" Type="http://schemas.openxmlformats.org/officeDocument/2006/relationships/image" Target="../media/image219.wmf"/><Relationship Id="rId2" Type="http://schemas.openxmlformats.org/officeDocument/2006/relationships/image" Target="../media/image206.wmf"/><Relationship Id="rId16" Type="http://schemas.openxmlformats.org/officeDocument/2006/relationships/image" Target="../media/image218.wmf"/><Relationship Id="rId20" Type="http://schemas.openxmlformats.org/officeDocument/2006/relationships/image" Target="../media/image231.wmf"/><Relationship Id="rId1" Type="http://schemas.openxmlformats.org/officeDocument/2006/relationships/image" Target="../media/image205.wmf"/><Relationship Id="rId6" Type="http://schemas.openxmlformats.org/officeDocument/2006/relationships/image" Target="../media/image227.wmf"/><Relationship Id="rId11" Type="http://schemas.openxmlformats.org/officeDocument/2006/relationships/image" Target="../media/image213.wmf"/><Relationship Id="rId5" Type="http://schemas.openxmlformats.org/officeDocument/2006/relationships/image" Target="../media/image209.wmf"/><Relationship Id="rId15" Type="http://schemas.openxmlformats.org/officeDocument/2006/relationships/image" Target="../media/image217.wmf"/><Relationship Id="rId10" Type="http://schemas.openxmlformats.org/officeDocument/2006/relationships/image" Target="../media/image212.wmf"/><Relationship Id="rId19" Type="http://schemas.openxmlformats.org/officeDocument/2006/relationships/image" Target="../media/image230.wmf"/><Relationship Id="rId4" Type="http://schemas.openxmlformats.org/officeDocument/2006/relationships/image" Target="../media/image208.wmf"/><Relationship Id="rId9" Type="http://schemas.openxmlformats.org/officeDocument/2006/relationships/image" Target="../media/image211.wmf"/><Relationship Id="rId14" Type="http://schemas.openxmlformats.org/officeDocument/2006/relationships/image" Target="../media/image216.wmf"/><Relationship Id="rId22" Type="http://schemas.openxmlformats.org/officeDocument/2006/relationships/image" Target="../media/image261.wmf"/></Relationships>
</file>

<file path=ppt/drawings/_rels/vmlDrawing84.vml.rels><?xml version="1.0" encoding="UTF-8" standalone="yes"?>
<Relationships xmlns="http://schemas.openxmlformats.org/package/2006/relationships"><Relationship Id="rId8" Type="http://schemas.openxmlformats.org/officeDocument/2006/relationships/image" Target="../media/image210.wmf"/><Relationship Id="rId13" Type="http://schemas.openxmlformats.org/officeDocument/2006/relationships/image" Target="../media/image215.wmf"/><Relationship Id="rId18" Type="http://schemas.openxmlformats.org/officeDocument/2006/relationships/image" Target="../media/image257.wmf"/><Relationship Id="rId3" Type="http://schemas.openxmlformats.org/officeDocument/2006/relationships/image" Target="../media/image207.wmf"/><Relationship Id="rId21" Type="http://schemas.openxmlformats.org/officeDocument/2006/relationships/image" Target="../media/image264.wmf"/><Relationship Id="rId7" Type="http://schemas.openxmlformats.org/officeDocument/2006/relationships/image" Target="../media/image228.wmf"/><Relationship Id="rId12" Type="http://schemas.openxmlformats.org/officeDocument/2006/relationships/image" Target="../media/image214.wmf"/><Relationship Id="rId17" Type="http://schemas.openxmlformats.org/officeDocument/2006/relationships/image" Target="../media/image219.wmf"/><Relationship Id="rId2" Type="http://schemas.openxmlformats.org/officeDocument/2006/relationships/image" Target="../media/image206.wmf"/><Relationship Id="rId16" Type="http://schemas.openxmlformats.org/officeDocument/2006/relationships/image" Target="../media/image218.wmf"/><Relationship Id="rId20" Type="http://schemas.openxmlformats.org/officeDocument/2006/relationships/image" Target="../media/image231.wmf"/><Relationship Id="rId1" Type="http://schemas.openxmlformats.org/officeDocument/2006/relationships/image" Target="../media/image205.wmf"/><Relationship Id="rId6" Type="http://schemas.openxmlformats.org/officeDocument/2006/relationships/image" Target="../media/image227.wmf"/><Relationship Id="rId11" Type="http://schemas.openxmlformats.org/officeDocument/2006/relationships/image" Target="../media/image213.wmf"/><Relationship Id="rId5" Type="http://schemas.openxmlformats.org/officeDocument/2006/relationships/image" Target="../media/image209.wmf"/><Relationship Id="rId15" Type="http://schemas.openxmlformats.org/officeDocument/2006/relationships/image" Target="../media/image217.wmf"/><Relationship Id="rId10" Type="http://schemas.openxmlformats.org/officeDocument/2006/relationships/image" Target="../media/image212.wmf"/><Relationship Id="rId19" Type="http://schemas.openxmlformats.org/officeDocument/2006/relationships/image" Target="../media/image230.wmf"/><Relationship Id="rId4" Type="http://schemas.openxmlformats.org/officeDocument/2006/relationships/image" Target="../media/image208.wmf"/><Relationship Id="rId9" Type="http://schemas.openxmlformats.org/officeDocument/2006/relationships/image" Target="../media/image211.wmf"/><Relationship Id="rId14" Type="http://schemas.openxmlformats.org/officeDocument/2006/relationships/image" Target="../media/image216.wmf"/><Relationship Id="rId22" Type="http://schemas.openxmlformats.org/officeDocument/2006/relationships/image" Target="../media/image261.wmf"/></Relationships>
</file>

<file path=ppt/drawings/_rels/vmlDrawing85.vml.rels><?xml version="1.0" encoding="UTF-8" standalone="yes"?>
<Relationships xmlns="http://schemas.openxmlformats.org/package/2006/relationships"><Relationship Id="rId8" Type="http://schemas.openxmlformats.org/officeDocument/2006/relationships/image" Target="../media/image210.wmf"/><Relationship Id="rId13" Type="http://schemas.openxmlformats.org/officeDocument/2006/relationships/image" Target="../media/image215.wmf"/><Relationship Id="rId18" Type="http://schemas.openxmlformats.org/officeDocument/2006/relationships/image" Target="../media/image257.wmf"/><Relationship Id="rId3" Type="http://schemas.openxmlformats.org/officeDocument/2006/relationships/image" Target="../media/image207.wmf"/><Relationship Id="rId21" Type="http://schemas.openxmlformats.org/officeDocument/2006/relationships/image" Target="../media/image265.wmf"/><Relationship Id="rId7" Type="http://schemas.openxmlformats.org/officeDocument/2006/relationships/image" Target="../media/image228.wmf"/><Relationship Id="rId12" Type="http://schemas.openxmlformats.org/officeDocument/2006/relationships/image" Target="../media/image214.wmf"/><Relationship Id="rId17" Type="http://schemas.openxmlformats.org/officeDocument/2006/relationships/image" Target="../media/image219.wmf"/><Relationship Id="rId2" Type="http://schemas.openxmlformats.org/officeDocument/2006/relationships/image" Target="../media/image206.wmf"/><Relationship Id="rId16" Type="http://schemas.openxmlformats.org/officeDocument/2006/relationships/image" Target="../media/image218.wmf"/><Relationship Id="rId20" Type="http://schemas.openxmlformats.org/officeDocument/2006/relationships/image" Target="../media/image231.wmf"/><Relationship Id="rId1" Type="http://schemas.openxmlformats.org/officeDocument/2006/relationships/image" Target="../media/image205.wmf"/><Relationship Id="rId6" Type="http://schemas.openxmlformats.org/officeDocument/2006/relationships/image" Target="../media/image227.wmf"/><Relationship Id="rId11" Type="http://schemas.openxmlformats.org/officeDocument/2006/relationships/image" Target="../media/image213.wmf"/><Relationship Id="rId5" Type="http://schemas.openxmlformats.org/officeDocument/2006/relationships/image" Target="../media/image209.wmf"/><Relationship Id="rId15" Type="http://schemas.openxmlformats.org/officeDocument/2006/relationships/image" Target="../media/image217.wmf"/><Relationship Id="rId10" Type="http://schemas.openxmlformats.org/officeDocument/2006/relationships/image" Target="../media/image212.wmf"/><Relationship Id="rId19" Type="http://schemas.openxmlformats.org/officeDocument/2006/relationships/image" Target="../media/image230.wmf"/><Relationship Id="rId4" Type="http://schemas.openxmlformats.org/officeDocument/2006/relationships/image" Target="../media/image208.wmf"/><Relationship Id="rId9" Type="http://schemas.openxmlformats.org/officeDocument/2006/relationships/image" Target="../media/image211.wmf"/><Relationship Id="rId14" Type="http://schemas.openxmlformats.org/officeDocument/2006/relationships/image" Target="../media/image216.wmf"/><Relationship Id="rId22" Type="http://schemas.openxmlformats.org/officeDocument/2006/relationships/image" Target="../media/image261.wmf"/></Relationships>
</file>

<file path=ppt/drawings/_rels/vmlDrawing86.vml.rels><?xml version="1.0" encoding="UTF-8" standalone="yes"?>
<Relationships xmlns="http://schemas.openxmlformats.org/package/2006/relationships"><Relationship Id="rId8" Type="http://schemas.openxmlformats.org/officeDocument/2006/relationships/image" Target="../media/image210.wmf"/><Relationship Id="rId13" Type="http://schemas.openxmlformats.org/officeDocument/2006/relationships/image" Target="../media/image215.wmf"/><Relationship Id="rId18" Type="http://schemas.openxmlformats.org/officeDocument/2006/relationships/image" Target="../media/image257.wmf"/><Relationship Id="rId3" Type="http://schemas.openxmlformats.org/officeDocument/2006/relationships/image" Target="../media/image207.wmf"/><Relationship Id="rId21" Type="http://schemas.openxmlformats.org/officeDocument/2006/relationships/image" Target="../media/image265.wmf"/><Relationship Id="rId7" Type="http://schemas.openxmlformats.org/officeDocument/2006/relationships/image" Target="../media/image228.wmf"/><Relationship Id="rId12" Type="http://schemas.openxmlformats.org/officeDocument/2006/relationships/image" Target="../media/image214.wmf"/><Relationship Id="rId17" Type="http://schemas.openxmlformats.org/officeDocument/2006/relationships/image" Target="../media/image219.wmf"/><Relationship Id="rId2" Type="http://schemas.openxmlformats.org/officeDocument/2006/relationships/image" Target="../media/image206.wmf"/><Relationship Id="rId16" Type="http://schemas.openxmlformats.org/officeDocument/2006/relationships/image" Target="../media/image218.wmf"/><Relationship Id="rId20" Type="http://schemas.openxmlformats.org/officeDocument/2006/relationships/image" Target="../media/image231.wmf"/><Relationship Id="rId1" Type="http://schemas.openxmlformats.org/officeDocument/2006/relationships/image" Target="../media/image205.wmf"/><Relationship Id="rId6" Type="http://schemas.openxmlformats.org/officeDocument/2006/relationships/image" Target="../media/image227.wmf"/><Relationship Id="rId11" Type="http://schemas.openxmlformats.org/officeDocument/2006/relationships/image" Target="../media/image213.wmf"/><Relationship Id="rId5" Type="http://schemas.openxmlformats.org/officeDocument/2006/relationships/image" Target="../media/image209.wmf"/><Relationship Id="rId15" Type="http://schemas.openxmlformats.org/officeDocument/2006/relationships/image" Target="../media/image217.wmf"/><Relationship Id="rId23" Type="http://schemas.openxmlformats.org/officeDocument/2006/relationships/image" Target="../media/image266.wmf"/><Relationship Id="rId10" Type="http://schemas.openxmlformats.org/officeDocument/2006/relationships/image" Target="../media/image212.wmf"/><Relationship Id="rId19" Type="http://schemas.openxmlformats.org/officeDocument/2006/relationships/image" Target="../media/image230.wmf"/><Relationship Id="rId4" Type="http://schemas.openxmlformats.org/officeDocument/2006/relationships/image" Target="../media/image208.wmf"/><Relationship Id="rId9" Type="http://schemas.openxmlformats.org/officeDocument/2006/relationships/image" Target="../media/image211.wmf"/><Relationship Id="rId14" Type="http://schemas.openxmlformats.org/officeDocument/2006/relationships/image" Target="../media/image216.wmf"/><Relationship Id="rId22" Type="http://schemas.openxmlformats.org/officeDocument/2006/relationships/image" Target="../media/image261.wmf"/></Relationships>
</file>

<file path=ppt/drawings/_rels/vmlDrawing8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7.wmf"/></Relationships>
</file>

<file path=ppt/drawings/_rels/vmlDrawing88.v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wmf"/><Relationship Id="rId2" Type="http://schemas.openxmlformats.org/officeDocument/2006/relationships/image" Target="../media/image268.wmf"/><Relationship Id="rId1" Type="http://schemas.openxmlformats.org/officeDocument/2006/relationships/image" Target="../media/image267.wmf"/></Relationships>
</file>

<file path=ppt/drawings/_rels/vmlDrawing89.vml.rels><?xml version="1.0" encoding="UTF-8" standalone="yes"?>
<Relationships xmlns="http://schemas.openxmlformats.org/package/2006/relationships"><Relationship Id="rId3" Type="http://schemas.openxmlformats.org/officeDocument/2006/relationships/image" Target="../media/image269.wmf"/><Relationship Id="rId2" Type="http://schemas.openxmlformats.org/officeDocument/2006/relationships/image" Target="../media/image227.wmf"/><Relationship Id="rId1" Type="http://schemas.openxmlformats.org/officeDocument/2006/relationships/image" Target="../media/image267.wmf"/><Relationship Id="rId4" Type="http://schemas.openxmlformats.org/officeDocument/2006/relationships/image" Target="../media/image270.wmf"/></Relationships>
</file>

<file path=ppt/drawings/_rels/vmlDrawing9.vml.rels><?xml version="1.0" encoding="UTF-8" standalone="yes"?>
<Relationships xmlns="http://schemas.openxmlformats.org/package/2006/relationships"><Relationship Id="rId8" Type="http://schemas.openxmlformats.org/officeDocument/2006/relationships/image" Target="../media/image51.wmf"/><Relationship Id="rId13" Type="http://schemas.openxmlformats.org/officeDocument/2006/relationships/image" Target="../media/image43.wmf"/><Relationship Id="rId3" Type="http://schemas.openxmlformats.org/officeDocument/2006/relationships/image" Target="../media/image25.wmf"/><Relationship Id="rId7" Type="http://schemas.openxmlformats.org/officeDocument/2006/relationships/image" Target="../media/image13.wmf"/><Relationship Id="rId12" Type="http://schemas.openxmlformats.org/officeDocument/2006/relationships/image" Target="../media/image42.wmf"/><Relationship Id="rId17" Type="http://schemas.openxmlformats.org/officeDocument/2006/relationships/image" Target="../media/image55.wmf"/><Relationship Id="rId2" Type="http://schemas.openxmlformats.org/officeDocument/2006/relationships/image" Target="../media/image8.wmf"/><Relationship Id="rId16" Type="http://schemas.openxmlformats.org/officeDocument/2006/relationships/image" Target="../media/image54.wmf"/><Relationship Id="rId1" Type="http://schemas.openxmlformats.org/officeDocument/2006/relationships/image" Target="../media/image7.wmf"/><Relationship Id="rId6" Type="http://schemas.openxmlformats.org/officeDocument/2006/relationships/image" Target="../media/image12.wmf"/><Relationship Id="rId11" Type="http://schemas.openxmlformats.org/officeDocument/2006/relationships/image" Target="../media/image41.wmf"/><Relationship Id="rId5" Type="http://schemas.openxmlformats.org/officeDocument/2006/relationships/image" Target="../media/image5.wmf"/><Relationship Id="rId15" Type="http://schemas.openxmlformats.org/officeDocument/2006/relationships/image" Target="../media/image53.wmf"/><Relationship Id="rId10" Type="http://schemas.openxmlformats.org/officeDocument/2006/relationships/image" Target="../media/image40.wmf"/><Relationship Id="rId4" Type="http://schemas.openxmlformats.org/officeDocument/2006/relationships/image" Target="../media/image4.wmf"/><Relationship Id="rId9" Type="http://schemas.openxmlformats.org/officeDocument/2006/relationships/image" Target="../media/image39.wmf"/><Relationship Id="rId14" Type="http://schemas.openxmlformats.org/officeDocument/2006/relationships/image" Target="../media/image52.wmf"/></Relationships>
</file>

<file path=ppt/drawings/_rels/vmlDrawing90.vml.rels><?xml version="1.0" encoding="UTF-8" standalone="yes"?>
<Relationships xmlns="http://schemas.openxmlformats.org/package/2006/relationships"><Relationship Id="rId3" Type="http://schemas.openxmlformats.org/officeDocument/2006/relationships/image" Target="../media/image269.wmf"/><Relationship Id="rId2" Type="http://schemas.openxmlformats.org/officeDocument/2006/relationships/image" Target="../media/image227.wmf"/><Relationship Id="rId1" Type="http://schemas.openxmlformats.org/officeDocument/2006/relationships/image" Target="../media/image267.wmf"/><Relationship Id="rId4" Type="http://schemas.openxmlformats.org/officeDocument/2006/relationships/image" Target="../media/image271.wmf"/></Relationships>
</file>

<file path=ppt/drawings/_rels/vmlDrawing91.vml.rels><?xml version="1.0" encoding="UTF-8" standalone="yes"?>
<Relationships xmlns="http://schemas.openxmlformats.org/package/2006/relationships"><Relationship Id="rId8" Type="http://schemas.openxmlformats.org/officeDocument/2006/relationships/image" Target="../media/image276.wmf"/><Relationship Id="rId3" Type="http://schemas.openxmlformats.org/officeDocument/2006/relationships/image" Target="../media/image68.wmf"/><Relationship Id="rId7" Type="http://schemas.openxmlformats.org/officeDocument/2006/relationships/image" Target="../media/image275.wmf"/><Relationship Id="rId2" Type="http://schemas.openxmlformats.org/officeDocument/2006/relationships/image" Target="../media/image273.wmf"/><Relationship Id="rId1" Type="http://schemas.openxmlformats.org/officeDocument/2006/relationships/image" Target="../media/image272.wmf"/><Relationship Id="rId6" Type="http://schemas.openxmlformats.org/officeDocument/2006/relationships/image" Target="../media/image274.wmf"/><Relationship Id="rId5" Type="http://schemas.openxmlformats.org/officeDocument/2006/relationships/image" Target="../media/image74.wmf"/><Relationship Id="rId4" Type="http://schemas.openxmlformats.org/officeDocument/2006/relationships/image" Target="../media/image75.wmf"/><Relationship Id="rId9" Type="http://schemas.openxmlformats.org/officeDocument/2006/relationships/image" Target="../media/image277.wmf"/></Relationships>
</file>

<file path=ppt/drawings/_rels/vmlDrawing92.vml.rels><?xml version="1.0" encoding="UTF-8" standalone="yes"?>
<Relationships xmlns="http://schemas.openxmlformats.org/package/2006/relationships"><Relationship Id="rId8" Type="http://schemas.openxmlformats.org/officeDocument/2006/relationships/image" Target="../media/image280.wmf"/><Relationship Id="rId3" Type="http://schemas.openxmlformats.org/officeDocument/2006/relationships/image" Target="../media/image68.wmf"/><Relationship Id="rId7" Type="http://schemas.openxmlformats.org/officeDocument/2006/relationships/image" Target="../media/image279.wmf"/><Relationship Id="rId2" Type="http://schemas.openxmlformats.org/officeDocument/2006/relationships/image" Target="../media/image272.wmf"/><Relationship Id="rId1" Type="http://schemas.openxmlformats.org/officeDocument/2006/relationships/image" Target="../media/image275.wmf"/><Relationship Id="rId6" Type="http://schemas.openxmlformats.org/officeDocument/2006/relationships/image" Target="../media/image278.wmf"/><Relationship Id="rId5" Type="http://schemas.openxmlformats.org/officeDocument/2006/relationships/image" Target="../media/image74.wmf"/><Relationship Id="rId10" Type="http://schemas.openxmlformats.org/officeDocument/2006/relationships/image" Target="../media/image282.wmf"/><Relationship Id="rId4" Type="http://schemas.openxmlformats.org/officeDocument/2006/relationships/image" Target="../media/image75.wmf"/><Relationship Id="rId9" Type="http://schemas.openxmlformats.org/officeDocument/2006/relationships/image" Target="../media/image281.wmf"/></Relationships>
</file>

<file path=ppt/drawings/_rels/vmlDrawing93.vml.rels><?xml version="1.0" encoding="UTF-8" standalone="yes"?>
<Relationships xmlns="http://schemas.openxmlformats.org/package/2006/relationships"><Relationship Id="rId8" Type="http://schemas.openxmlformats.org/officeDocument/2006/relationships/image" Target="../media/image283.wmf"/><Relationship Id="rId3" Type="http://schemas.openxmlformats.org/officeDocument/2006/relationships/image" Target="../media/image74.wmf"/><Relationship Id="rId7" Type="http://schemas.openxmlformats.org/officeDocument/2006/relationships/image" Target="../media/image282.wmf"/><Relationship Id="rId2" Type="http://schemas.openxmlformats.org/officeDocument/2006/relationships/image" Target="../media/image272.wmf"/><Relationship Id="rId1" Type="http://schemas.openxmlformats.org/officeDocument/2006/relationships/image" Target="../media/image275.wmf"/><Relationship Id="rId6" Type="http://schemas.openxmlformats.org/officeDocument/2006/relationships/image" Target="../media/image281.wmf"/><Relationship Id="rId5" Type="http://schemas.openxmlformats.org/officeDocument/2006/relationships/image" Target="../media/image280.wmf"/><Relationship Id="rId10" Type="http://schemas.openxmlformats.org/officeDocument/2006/relationships/image" Target="../media/image284.wmf"/><Relationship Id="rId4" Type="http://schemas.openxmlformats.org/officeDocument/2006/relationships/image" Target="../media/image278.wmf"/><Relationship Id="rId9" Type="http://schemas.openxmlformats.org/officeDocument/2006/relationships/image" Target="../media/image279.wmf"/></Relationships>
</file>

<file path=ppt/drawings/_rels/vmlDrawing94.vml.rels><?xml version="1.0" encoding="UTF-8" standalone="yes"?>
<Relationships xmlns="http://schemas.openxmlformats.org/package/2006/relationships"><Relationship Id="rId8" Type="http://schemas.openxmlformats.org/officeDocument/2006/relationships/image" Target="../media/image287.wmf"/><Relationship Id="rId3" Type="http://schemas.openxmlformats.org/officeDocument/2006/relationships/image" Target="../media/image74.wmf"/><Relationship Id="rId7" Type="http://schemas.openxmlformats.org/officeDocument/2006/relationships/image" Target="../media/image286.wmf"/><Relationship Id="rId2" Type="http://schemas.openxmlformats.org/officeDocument/2006/relationships/image" Target="../media/image272.wmf"/><Relationship Id="rId1" Type="http://schemas.openxmlformats.org/officeDocument/2006/relationships/image" Target="../media/image285.wmf"/><Relationship Id="rId6" Type="http://schemas.openxmlformats.org/officeDocument/2006/relationships/image" Target="../media/image282.wmf"/><Relationship Id="rId11" Type="http://schemas.openxmlformats.org/officeDocument/2006/relationships/image" Target="../media/image284.wmf"/><Relationship Id="rId5" Type="http://schemas.openxmlformats.org/officeDocument/2006/relationships/image" Target="../media/image280.wmf"/><Relationship Id="rId10" Type="http://schemas.openxmlformats.org/officeDocument/2006/relationships/image" Target="../media/image279.wmf"/><Relationship Id="rId4" Type="http://schemas.openxmlformats.org/officeDocument/2006/relationships/image" Target="../media/image278.wmf"/><Relationship Id="rId9" Type="http://schemas.openxmlformats.org/officeDocument/2006/relationships/image" Target="../media/image288.wmf"/></Relationships>
</file>

<file path=ppt/drawings/_rels/vmlDrawing95.vml.rels><?xml version="1.0" encoding="UTF-8" standalone="yes"?>
<Relationships xmlns="http://schemas.openxmlformats.org/package/2006/relationships"><Relationship Id="rId8" Type="http://schemas.openxmlformats.org/officeDocument/2006/relationships/image" Target="../media/image291.wmf"/><Relationship Id="rId13" Type="http://schemas.openxmlformats.org/officeDocument/2006/relationships/image" Target="../media/image279.wmf"/><Relationship Id="rId3" Type="http://schemas.openxmlformats.org/officeDocument/2006/relationships/image" Target="../media/image272.wmf"/><Relationship Id="rId7" Type="http://schemas.openxmlformats.org/officeDocument/2006/relationships/image" Target="../media/image282.wmf"/><Relationship Id="rId12" Type="http://schemas.openxmlformats.org/officeDocument/2006/relationships/image" Target="../media/image293.wmf"/><Relationship Id="rId2" Type="http://schemas.openxmlformats.org/officeDocument/2006/relationships/image" Target="../media/image290.wmf"/><Relationship Id="rId1" Type="http://schemas.openxmlformats.org/officeDocument/2006/relationships/image" Target="../media/image289.wmf"/><Relationship Id="rId6" Type="http://schemas.openxmlformats.org/officeDocument/2006/relationships/image" Target="../media/image280.wmf"/><Relationship Id="rId11" Type="http://schemas.openxmlformats.org/officeDocument/2006/relationships/image" Target="../media/image292.wmf"/><Relationship Id="rId5" Type="http://schemas.openxmlformats.org/officeDocument/2006/relationships/image" Target="../media/image278.wmf"/><Relationship Id="rId10" Type="http://schemas.openxmlformats.org/officeDocument/2006/relationships/image" Target="../media/image288.wmf"/><Relationship Id="rId4" Type="http://schemas.openxmlformats.org/officeDocument/2006/relationships/image" Target="../media/image74.wmf"/><Relationship Id="rId9" Type="http://schemas.openxmlformats.org/officeDocument/2006/relationships/image" Target="../media/image286.wmf"/><Relationship Id="rId14" Type="http://schemas.openxmlformats.org/officeDocument/2006/relationships/image" Target="../media/image294.wmf"/></Relationships>
</file>

<file path=ppt/drawings/_rels/vmlDrawing96.vml.rels><?xml version="1.0" encoding="UTF-8" standalone="yes"?>
<Relationships xmlns="http://schemas.openxmlformats.org/package/2006/relationships"><Relationship Id="rId8" Type="http://schemas.openxmlformats.org/officeDocument/2006/relationships/image" Target="../media/image288.wmf"/><Relationship Id="rId13" Type="http://schemas.openxmlformats.org/officeDocument/2006/relationships/image" Target="../media/image299.wmf"/><Relationship Id="rId3" Type="http://schemas.openxmlformats.org/officeDocument/2006/relationships/image" Target="../media/image74.wmf"/><Relationship Id="rId7" Type="http://schemas.openxmlformats.org/officeDocument/2006/relationships/image" Target="../media/image286.wmf"/><Relationship Id="rId12" Type="http://schemas.openxmlformats.org/officeDocument/2006/relationships/image" Target="../media/image298.wmf"/><Relationship Id="rId2" Type="http://schemas.openxmlformats.org/officeDocument/2006/relationships/image" Target="../media/image272.wmf"/><Relationship Id="rId1" Type="http://schemas.openxmlformats.org/officeDocument/2006/relationships/image" Target="../media/image295.wmf"/><Relationship Id="rId6" Type="http://schemas.openxmlformats.org/officeDocument/2006/relationships/image" Target="../media/image297.wmf"/><Relationship Id="rId11" Type="http://schemas.openxmlformats.org/officeDocument/2006/relationships/image" Target="../media/image284.wmf"/><Relationship Id="rId5" Type="http://schemas.openxmlformats.org/officeDocument/2006/relationships/image" Target="../media/image296.wmf"/><Relationship Id="rId10" Type="http://schemas.openxmlformats.org/officeDocument/2006/relationships/image" Target="../media/image293.wmf"/><Relationship Id="rId4" Type="http://schemas.openxmlformats.org/officeDocument/2006/relationships/image" Target="../media/image278.wmf"/><Relationship Id="rId9" Type="http://schemas.openxmlformats.org/officeDocument/2006/relationships/image" Target="../media/image279.wmf"/><Relationship Id="rId14" Type="http://schemas.openxmlformats.org/officeDocument/2006/relationships/image" Target="../media/image294.wmf"/></Relationships>
</file>

<file path=ppt/drawings/_rels/vmlDrawing97.vml.rels><?xml version="1.0" encoding="UTF-8" standalone="yes"?>
<Relationships xmlns="http://schemas.openxmlformats.org/package/2006/relationships"><Relationship Id="rId8" Type="http://schemas.openxmlformats.org/officeDocument/2006/relationships/image" Target="../media/image286.wmf"/><Relationship Id="rId13" Type="http://schemas.openxmlformats.org/officeDocument/2006/relationships/image" Target="../media/image299.wmf"/><Relationship Id="rId3" Type="http://schemas.openxmlformats.org/officeDocument/2006/relationships/image" Target="../media/image74.wmf"/><Relationship Id="rId7" Type="http://schemas.openxmlformats.org/officeDocument/2006/relationships/image" Target="../media/image301.wmf"/><Relationship Id="rId12" Type="http://schemas.openxmlformats.org/officeDocument/2006/relationships/image" Target="../media/image293.wmf"/><Relationship Id="rId2" Type="http://schemas.openxmlformats.org/officeDocument/2006/relationships/image" Target="../media/image272.wmf"/><Relationship Id="rId1" Type="http://schemas.openxmlformats.org/officeDocument/2006/relationships/image" Target="../media/image300.wmf"/><Relationship Id="rId6" Type="http://schemas.openxmlformats.org/officeDocument/2006/relationships/image" Target="../media/image297.wmf"/><Relationship Id="rId11" Type="http://schemas.openxmlformats.org/officeDocument/2006/relationships/image" Target="../media/image302.wmf"/><Relationship Id="rId5" Type="http://schemas.openxmlformats.org/officeDocument/2006/relationships/image" Target="../media/image296.wmf"/><Relationship Id="rId10" Type="http://schemas.openxmlformats.org/officeDocument/2006/relationships/image" Target="../media/image279.wmf"/><Relationship Id="rId4" Type="http://schemas.openxmlformats.org/officeDocument/2006/relationships/image" Target="../media/image278.wmf"/><Relationship Id="rId9" Type="http://schemas.openxmlformats.org/officeDocument/2006/relationships/image" Target="../media/image288.wmf"/><Relationship Id="rId14" Type="http://schemas.openxmlformats.org/officeDocument/2006/relationships/image" Target="../media/image294.wmf"/></Relationships>
</file>

<file path=ppt/drawings/_rels/vmlDrawing98.vml.rels><?xml version="1.0" encoding="UTF-8" standalone="yes"?>
<Relationships xmlns="http://schemas.openxmlformats.org/package/2006/relationships"><Relationship Id="rId8" Type="http://schemas.openxmlformats.org/officeDocument/2006/relationships/image" Target="../media/image279.wmf"/><Relationship Id="rId13" Type="http://schemas.openxmlformats.org/officeDocument/2006/relationships/image" Target="../media/image306.wmf"/><Relationship Id="rId3" Type="http://schemas.openxmlformats.org/officeDocument/2006/relationships/image" Target="../media/image278.wmf"/><Relationship Id="rId7" Type="http://schemas.openxmlformats.org/officeDocument/2006/relationships/image" Target="../media/image288.wmf"/><Relationship Id="rId12" Type="http://schemas.openxmlformats.org/officeDocument/2006/relationships/image" Target="../media/image305.wmf"/><Relationship Id="rId2" Type="http://schemas.openxmlformats.org/officeDocument/2006/relationships/image" Target="../media/image74.wmf"/><Relationship Id="rId16" Type="http://schemas.openxmlformats.org/officeDocument/2006/relationships/image" Target="../media/image294.wmf"/><Relationship Id="rId1" Type="http://schemas.openxmlformats.org/officeDocument/2006/relationships/image" Target="../media/image272.wmf"/><Relationship Id="rId6" Type="http://schemas.openxmlformats.org/officeDocument/2006/relationships/image" Target="../media/image286.wmf"/><Relationship Id="rId11" Type="http://schemas.openxmlformats.org/officeDocument/2006/relationships/image" Target="../media/image304.wmf"/><Relationship Id="rId5" Type="http://schemas.openxmlformats.org/officeDocument/2006/relationships/image" Target="../media/image297.wmf"/><Relationship Id="rId15" Type="http://schemas.openxmlformats.org/officeDocument/2006/relationships/image" Target="../media/image307.wmf"/><Relationship Id="rId10" Type="http://schemas.openxmlformats.org/officeDocument/2006/relationships/image" Target="../media/image303.wmf"/><Relationship Id="rId4" Type="http://schemas.openxmlformats.org/officeDocument/2006/relationships/image" Target="../media/image296.wmf"/><Relationship Id="rId9" Type="http://schemas.openxmlformats.org/officeDocument/2006/relationships/image" Target="../media/image293.wmf"/><Relationship Id="rId14" Type="http://schemas.openxmlformats.org/officeDocument/2006/relationships/image" Target="../media/image299.wmf"/></Relationships>
</file>

<file path=ppt/drawings/_rels/vmlDrawing99.vml.rels><?xml version="1.0" encoding="UTF-8" standalone="yes"?>
<Relationships xmlns="http://schemas.openxmlformats.org/package/2006/relationships"><Relationship Id="rId8" Type="http://schemas.openxmlformats.org/officeDocument/2006/relationships/image" Target="../media/image297.wmf"/><Relationship Id="rId13" Type="http://schemas.openxmlformats.org/officeDocument/2006/relationships/image" Target="../media/image311.wmf"/><Relationship Id="rId3" Type="http://schemas.openxmlformats.org/officeDocument/2006/relationships/image" Target="../media/image310.wmf"/><Relationship Id="rId7" Type="http://schemas.openxmlformats.org/officeDocument/2006/relationships/image" Target="../media/image296.wmf"/><Relationship Id="rId12" Type="http://schemas.openxmlformats.org/officeDocument/2006/relationships/image" Target="../media/image293.wmf"/><Relationship Id="rId2" Type="http://schemas.openxmlformats.org/officeDocument/2006/relationships/image" Target="../media/image309.wmf"/><Relationship Id="rId16" Type="http://schemas.openxmlformats.org/officeDocument/2006/relationships/image" Target="../media/image299.wmf"/><Relationship Id="rId1" Type="http://schemas.openxmlformats.org/officeDocument/2006/relationships/image" Target="../media/image308.wmf"/><Relationship Id="rId6" Type="http://schemas.openxmlformats.org/officeDocument/2006/relationships/image" Target="../media/image278.wmf"/><Relationship Id="rId11" Type="http://schemas.openxmlformats.org/officeDocument/2006/relationships/image" Target="../media/image279.wmf"/><Relationship Id="rId5" Type="http://schemas.openxmlformats.org/officeDocument/2006/relationships/image" Target="../media/image74.wmf"/><Relationship Id="rId15" Type="http://schemas.openxmlformats.org/officeDocument/2006/relationships/image" Target="../media/image313.wmf"/><Relationship Id="rId10" Type="http://schemas.openxmlformats.org/officeDocument/2006/relationships/image" Target="../media/image288.wmf"/><Relationship Id="rId4" Type="http://schemas.openxmlformats.org/officeDocument/2006/relationships/image" Target="../media/image272.wmf"/><Relationship Id="rId9" Type="http://schemas.openxmlformats.org/officeDocument/2006/relationships/image" Target="../media/image286.wmf"/><Relationship Id="rId14" Type="http://schemas.openxmlformats.org/officeDocument/2006/relationships/image" Target="../media/image312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/>
            </a:lvl1pPr>
          </a:lstStyle>
          <a:p>
            <a:pPr>
              <a:defRPr/>
            </a:pPr>
            <a:endParaRPr lang="fr-CA"/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4963" y="0"/>
            <a:ext cx="317023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pPr>
              <a:defRPr/>
            </a:pPr>
            <a:endParaRPr lang="fr-CA"/>
          </a:p>
        </p:txBody>
      </p:sp>
      <p:sp>
        <p:nvSpPr>
          <p:cNvPr id="1229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1775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/>
            </a:lvl1pPr>
          </a:lstStyle>
          <a:p>
            <a:pPr>
              <a:defRPr/>
            </a:pPr>
            <a:endParaRPr lang="fr-CA"/>
          </a:p>
        </p:txBody>
      </p:sp>
      <p:sp>
        <p:nvSpPr>
          <p:cNvPr id="1229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pPr>
              <a:defRPr/>
            </a:pPr>
            <a:fld id="{84BEA3BF-F810-477C-BFCA-3957C4F0C1AB}" type="slidenum">
              <a:rPr lang="fr-CA"/>
              <a:pPr>
                <a:defRPr/>
              </a:pPr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68466820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E498A3-6289-4FF5-AF34-C83DA636DDF3}" type="datetimeFigureOut">
              <a:rPr lang="fr-CA" smtClean="0"/>
              <a:pPr/>
              <a:t>2021-03-16</a:t>
            </a:fld>
            <a:endParaRPr lang="fr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8D412E-84D3-4270-BB95-6A87A5CCEE37}" type="slidenum">
              <a:rPr lang="fr-CA" smtClean="0"/>
              <a:pPr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5754677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fr-CA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fr-CA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CA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CA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E6EE2AC-3E6C-413B-A4D4-7ABC9F03061F}" type="slidenum">
              <a:rPr lang="fr-CA"/>
              <a:pPr>
                <a:defRPr/>
              </a:pPr>
              <a:t>‹#›</a:t>
            </a:fld>
            <a:endParaRPr lang="fr-CA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CA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CA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3FC70C5-851B-4A4C-89ED-B641030BA0DF}" type="slidenum">
              <a:rPr lang="fr-CA"/>
              <a:pPr>
                <a:defRPr/>
              </a:pPr>
              <a:t>‹#›</a:t>
            </a:fld>
            <a:endParaRPr lang="fr-CA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CA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CA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BA7EEE7-19AF-42DD-8F84-87E012B28385}" type="slidenum">
              <a:rPr lang="fr-CA"/>
              <a:pPr>
                <a:defRPr/>
              </a:pPr>
              <a:t>‹#›</a:t>
            </a:fld>
            <a:endParaRPr lang="fr-CA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1800"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fr-CA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pPr>
              <a:defRPr/>
            </a:pPr>
            <a:endParaRPr lang="fr-CA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pPr>
              <a:defRPr/>
            </a:pPr>
            <a:endParaRPr lang="fr-CA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pPr>
              <a:defRPr/>
            </a:pPr>
            <a:fld id="{64B82919-9BAA-4552-A19E-DA5FA1CF0A97}" type="slidenum">
              <a:rPr lang="fr-CA" smtClean="0"/>
              <a:pPr>
                <a:defRPr/>
              </a:pPr>
              <a:t>‹#›</a:t>
            </a:fld>
            <a:endParaRPr lang="fr-CA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CA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CA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1BA748F-EF95-4F40-9242-657DE9899ECA}" type="slidenum">
              <a:rPr lang="fr-CA"/>
              <a:pPr>
                <a:defRPr/>
              </a:pPr>
              <a:t>‹#›</a:t>
            </a:fld>
            <a:endParaRPr lang="fr-CA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CA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CA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083C11A-35CC-4057-B5D4-028A0F4C3801}" type="slidenum">
              <a:rPr lang="fr-CA"/>
              <a:pPr>
                <a:defRPr/>
              </a:pPr>
              <a:t>‹#›</a:t>
            </a:fld>
            <a:endParaRPr lang="fr-CA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CA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CA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FF05A89-475B-4486-981F-805C66C3F40B}" type="slidenum">
              <a:rPr lang="fr-CA"/>
              <a:pPr>
                <a:defRPr/>
              </a:pPr>
              <a:t>‹#›</a:t>
            </a:fld>
            <a:endParaRPr lang="fr-CA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CA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CA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205D167-7540-419A-9B9C-1D706FF61D15}" type="slidenum">
              <a:rPr lang="fr-CA"/>
              <a:pPr>
                <a:defRPr/>
              </a:pPr>
              <a:t>‹#›</a:t>
            </a:fld>
            <a:endParaRPr lang="fr-CA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CA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CA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DC3439E-A043-4B4E-965B-0020F358BE0B}" type="slidenum">
              <a:rPr lang="fr-CA"/>
              <a:pPr>
                <a:defRPr/>
              </a:pPr>
              <a:t>‹#›</a:t>
            </a:fld>
            <a:endParaRPr lang="fr-CA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CA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CA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2EBB574-E000-4690-A9AE-F01EB8D6FE56}" type="slidenum">
              <a:rPr lang="fr-CA"/>
              <a:pPr>
                <a:defRPr/>
              </a:pPr>
              <a:t>‹#›</a:t>
            </a:fld>
            <a:endParaRPr lang="fr-CA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fr-CA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CA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CA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D64EB63-D141-49AA-8336-FAD5CA534F63}" type="slidenum">
              <a:rPr lang="fr-CA"/>
              <a:pPr>
                <a:defRPr/>
              </a:pPr>
              <a:t>‹#›</a:t>
            </a:fld>
            <a:endParaRPr lang="fr-CA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err="1"/>
              <a:t>Cliquez</a:t>
            </a:r>
            <a:r>
              <a:rPr lang="en-US" dirty="0"/>
              <a:t> pour modifier le style du </a:t>
            </a:r>
            <a:r>
              <a:rPr lang="en-US" dirty="0" err="1"/>
              <a:t>titre</a:t>
            </a:r>
            <a:r>
              <a:rPr lang="en-US" dirty="0"/>
              <a:t> du masque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err="1"/>
              <a:t>Cliquez</a:t>
            </a:r>
            <a:r>
              <a:rPr lang="en-US" dirty="0"/>
              <a:t> pour modifier les styles du </a:t>
            </a:r>
            <a:r>
              <a:rPr lang="en-US" dirty="0" err="1"/>
              <a:t>texte</a:t>
            </a:r>
            <a:r>
              <a:rPr lang="en-US" dirty="0"/>
              <a:t> du masque</a:t>
            </a:r>
          </a:p>
          <a:p>
            <a:pPr lvl="1"/>
            <a:r>
              <a:rPr lang="en-US" dirty="0" err="1"/>
              <a:t>Deuxième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2"/>
            <a:r>
              <a:rPr lang="en-US" dirty="0" err="1"/>
              <a:t>Troisième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3"/>
            <a:r>
              <a:rPr lang="en-US" dirty="0" err="1"/>
              <a:t>Quatrième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4"/>
            <a:r>
              <a:rPr lang="en-US" dirty="0" err="1"/>
              <a:t>Cinquième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pPr>
              <a:defRPr/>
            </a:pPr>
            <a:endParaRPr lang="fr-CA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pPr>
              <a:defRPr/>
            </a:pPr>
            <a:endParaRPr lang="fr-CA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pPr>
              <a:defRPr/>
            </a:pPr>
            <a:fld id="{49E530BD-CD1B-4BFE-A354-25BAA3BBFDFC}" type="slidenum">
              <a:rPr lang="fr-CA" smtClean="0"/>
              <a:pPr>
                <a:defRPr/>
              </a:pPr>
              <a:t>‹#›</a:t>
            </a:fld>
            <a:endParaRPr lang="fr-CA"/>
          </a:p>
        </p:txBody>
      </p:sp>
      <p:sp>
        <p:nvSpPr>
          <p:cNvPr id="1031" name="AutoShape 7"/>
          <p:cNvSpPr>
            <a:spLocks noChangeArrowheads="1"/>
          </p:cNvSpPr>
          <p:nvPr/>
        </p:nvSpPr>
        <p:spPr bwMode="auto">
          <a:xfrm>
            <a:off x="76200" y="76200"/>
            <a:ext cx="8991600" cy="6629400"/>
          </a:xfrm>
          <a:prstGeom prst="roundRect">
            <a:avLst>
              <a:gd name="adj" fmla="val 6880"/>
            </a:avLst>
          </a:prstGeom>
          <a:noFill/>
          <a:ln w="222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fr-CA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1600">
          <a:solidFill>
            <a:schemeClr val="tx1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wmf"/><Relationship Id="rId13" Type="http://schemas.openxmlformats.org/officeDocument/2006/relationships/oleObject" Target="../embeddings/oleObject99.bin"/><Relationship Id="rId18" Type="http://schemas.openxmlformats.org/officeDocument/2006/relationships/oleObject" Target="../embeddings/oleObject102.bin"/><Relationship Id="rId26" Type="http://schemas.openxmlformats.org/officeDocument/2006/relationships/oleObject" Target="../embeddings/oleObject106.bin"/><Relationship Id="rId3" Type="http://schemas.openxmlformats.org/officeDocument/2006/relationships/oleObject" Target="../embeddings/oleObject7.bin"/><Relationship Id="rId21" Type="http://schemas.openxmlformats.org/officeDocument/2006/relationships/image" Target="../media/image39.wmf"/><Relationship Id="rId34" Type="http://schemas.openxmlformats.org/officeDocument/2006/relationships/oleObject" Target="../embeddings/oleObject110.bin"/><Relationship Id="rId7" Type="http://schemas.openxmlformats.org/officeDocument/2006/relationships/oleObject" Target="../embeddings/oleObject96.bin"/><Relationship Id="rId12" Type="http://schemas.openxmlformats.org/officeDocument/2006/relationships/image" Target="../media/image5.wmf"/><Relationship Id="rId17" Type="http://schemas.openxmlformats.org/officeDocument/2006/relationships/oleObject" Target="../embeddings/oleObject101.bin"/><Relationship Id="rId25" Type="http://schemas.openxmlformats.org/officeDocument/2006/relationships/image" Target="../media/image41.wmf"/><Relationship Id="rId33" Type="http://schemas.openxmlformats.org/officeDocument/2006/relationships/image" Target="../media/image53.wm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3.wmf"/><Relationship Id="rId20" Type="http://schemas.openxmlformats.org/officeDocument/2006/relationships/oleObject" Target="../embeddings/oleObject103.bin"/><Relationship Id="rId29" Type="http://schemas.openxmlformats.org/officeDocument/2006/relationships/image" Target="../media/image43.wmf"/><Relationship Id="rId1" Type="http://schemas.openxmlformats.org/officeDocument/2006/relationships/vmlDrawing" Target="../drawings/vmlDrawing9.vml"/><Relationship Id="rId6" Type="http://schemas.openxmlformats.org/officeDocument/2006/relationships/image" Target="../media/image8.wmf"/><Relationship Id="rId11" Type="http://schemas.openxmlformats.org/officeDocument/2006/relationships/oleObject" Target="../embeddings/oleObject98.bin"/><Relationship Id="rId24" Type="http://schemas.openxmlformats.org/officeDocument/2006/relationships/oleObject" Target="../embeddings/oleObject105.bin"/><Relationship Id="rId32" Type="http://schemas.openxmlformats.org/officeDocument/2006/relationships/oleObject" Target="../embeddings/oleObject109.bin"/><Relationship Id="rId37" Type="http://schemas.openxmlformats.org/officeDocument/2006/relationships/image" Target="../media/image55.wmf"/><Relationship Id="rId5" Type="http://schemas.openxmlformats.org/officeDocument/2006/relationships/oleObject" Target="../embeddings/oleObject8.bin"/><Relationship Id="rId15" Type="http://schemas.openxmlformats.org/officeDocument/2006/relationships/oleObject" Target="../embeddings/oleObject100.bin"/><Relationship Id="rId23" Type="http://schemas.openxmlformats.org/officeDocument/2006/relationships/image" Target="../media/image40.wmf"/><Relationship Id="rId28" Type="http://schemas.openxmlformats.org/officeDocument/2006/relationships/oleObject" Target="../embeddings/oleObject107.bin"/><Relationship Id="rId36" Type="http://schemas.openxmlformats.org/officeDocument/2006/relationships/oleObject" Target="../embeddings/oleObject111.bin"/><Relationship Id="rId10" Type="http://schemas.openxmlformats.org/officeDocument/2006/relationships/image" Target="../media/image4.wmf"/><Relationship Id="rId19" Type="http://schemas.openxmlformats.org/officeDocument/2006/relationships/image" Target="../media/image51.wmf"/><Relationship Id="rId31" Type="http://schemas.openxmlformats.org/officeDocument/2006/relationships/image" Target="../media/image52.wmf"/><Relationship Id="rId4" Type="http://schemas.openxmlformats.org/officeDocument/2006/relationships/image" Target="../media/image7.wmf"/><Relationship Id="rId9" Type="http://schemas.openxmlformats.org/officeDocument/2006/relationships/oleObject" Target="../embeddings/oleObject97.bin"/><Relationship Id="rId14" Type="http://schemas.openxmlformats.org/officeDocument/2006/relationships/image" Target="../media/image12.wmf"/><Relationship Id="rId22" Type="http://schemas.openxmlformats.org/officeDocument/2006/relationships/oleObject" Target="../embeddings/oleObject104.bin"/><Relationship Id="rId27" Type="http://schemas.openxmlformats.org/officeDocument/2006/relationships/image" Target="../media/image42.wmf"/><Relationship Id="rId30" Type="http://schemas.openxmlformats.org/officeDocument/2006/relationships/oleObject" Target="../embeddings/oleObject108.bin"/><Relationship Id="rId35" Type="http://schemas.openxmlformats.org/officeDocument/2006/relationships/image" Target="../media/image54.wmf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7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7.vml"/><Relationship Id="rId4" Type="http://schemas.openxmlformats.org/officeDocument/2006/relationships/image" Target="../media/image267.wmf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7.wmf"/><Relationship Id="rId3" Type="http://schemas.openxmlformats.org/officeDocument/2006/relationships/oleObject" Target="../embeddings/oleObject1179.bin"/><Relationship Id="rId7" Type="http://schemas.openxmlformats.org/officeDocument/2006/relationships/oleObject" Target="../embeddings/oleObject118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8.vml"/><Relationship Id="rId6" Type="http://schemas.openxmlformats.org/officeDocument/2006/relationships/image" Target="../media/image268.wmf"/><Relationship Id="rId5" Type="http://schemas.openxmlformats.org/officeDocument/2006/relationships/oleObject" Target="../embeddings/oleObject1180.bin"/><Relationship Id="rId4" Type="http://schemas.openxmlformats.org/officeDocument/2006/relationships/image" Target="../media/image267.wmf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9.wmf"/><Relationship Id="rId3" Type="http://schemas.openxmlformats.org/officeDocument/2006/relationships/oleObject" Target="../embeddings/oleObject1182.bin"/><Relationship Id="rId7" Type="http://schemas.openxmlformats.org/officeDocument/2006/relationships/oleObject" Target="../embeddings/oleObject118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9.vml"/><Relationship Id="rId6" Type="http://schemas.openxmlformats.org/officeDocument/2006/relationships/image" Target="../media/image227.wmf"/><Relationship Id="rId5" Type="http://schemas.openxmlformats.org/officeDocument/2006/relationships/oleObject" Target="../embeddings/oleObject1183.bin"/><Relationship Id="rId10" Type="http://schemas.openxmlformats.org/officeDocument/2006/relationships/image" Target="../media/image270.wmf"/><Relationship Id="rId4" Type="http://schemas.openxmlformats.org/officeDocument/2006/relationships/image" Target="../media/image267.wmf"/><Relationship Id="rId9" Type="http://schemas.openxmlformats.org/officeDocument/2006/relationships/oleObject" Target="../embeddings/oleObject1185.bin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9.wmf"/><Relationship Id="rId3" Type="http://schemas.openxmlformats.org/officeDocument/2006/relationships/oleObject" Target="../embeddings/oleObject1186.bin"/><Relationship Id="rId7" Type="http://schemas.openxmlformats.org/officeDocument/2006/relationships/oleObject" Target="../embeddings/oleObject118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0.vml"/><Relationship Id="rId6" Type="http://schemas.openxmlformats.org/officeDocument/2006/relationships/image" Target="../media/image227.wmf"/><Relationship Id="rId5" Type="http://schemas.openxmlformats.org/officeDocument/2006/relationships/oleObject" Target="../embeddings/oleObject1187.bin"/><Relationship Id="rId10" Type="http://schemas.openxmlformats.org/officeDocument/2006/relationships/image" Target="../media/image271.wmf"/><Relationship Id="rId4" Type="http://schemas.openxmlformats.org/officeDocument/2006/relationships/image" Target="../media/image267.wmf"/><Relationship Id="rId9" Type="http://schemas.openxmlformats.org/officeDocument/2006/relationships/oleObject" Target="../embeddings/oleObject1189.bin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wmf"/><Relationship Id="rId13" Type="http://schemas.openxmlformats.org/officeDocument/2006/relationships/oleObject" Target="../embeddings/oleObject115.bin"/><Relationship Id="rId18" Type="http://schemas.openxmlformats.org/officeDocument/2006/relationships/oleObject" Target="../embeddings/oleObject118.bin"/><Relationship Id="rId26" Type="http://schemas.openxmlformats.org/officeDocument/2006/relationships/oleObject" Target="../embeddings/oleObject122.bin"/><Relationship Id="rId39" Type="http://schemas.openxmlformats.org/officeDocument/2006/relationships/image" Target="../media/image61.wmf"/><Relationship Id="rId3" Type="http://schemas.openxmlformats.org/officeDocument/2006/relationships/oleObject" Target="../embeddings/oleObject7.bin"/><Relationship Id="rId21" Type="http://schemas.openxmlformats.org/officeDocument/2006/relationships/image" Target="../media/image39.wmf"/><Relationship Id="rId34" Type="http://schemas.openxmlformats.org/officeDocument/2006/relationships/oleObject" Target="../embeddings/oleObject126.bin"/><Relationship Id="rId7" Type="http://schemas.openxmlformats.org/officeDocument/2006/relationships/oleObject" Target="../embeddings/oleObject112.bin"/><Relationship Id="rId12" Type="http://schemas.openxmlformats.org/officeDocument/2006/relationships/image" Target="../media/image5.wmf"/><Relationship Id="rId17" Type="http://schemas.openxmlformats.org/officeDocument/2006/relationships/oleObject" Target="../embeddings/oleObject117.bin"/><Relationship Id="rId25" Type="http://schemas.openxmlformats.org/officeDocument/2006/relationships/image" Target="../media/image41.wmf"/><Relationship Id="rId33" Type="http://schemas.openxmlformats.org/officeDocument/2006/relationships/image" Target="../media/image58.wmf"/><Relationship Id="rId38" Type="http://schemas.openxmlformats.org/officeDocument/2006/relationships/oleObject" Target="../embeddings/oleObject128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3.wmf"/><Relationship Id="rId20" Type="http://schemas.openxmlformats.org/officeDocument/2006/relationships/oleObject" Target="../embeddings/oleObject119.bin"/><Relationship Id="rId29" Type="http://schemas.openxmlformats.org/officeDocument/2006/relationships/image" Target="../media/image43.wmf"/><Relationship Id="rId1" Type="http://schemas.openxmlformats.org/officeDocument/2006/relationships/vmlDrawing" Target="../drawings/vmlDrawing10.vml"/><Relationship Id="rId6" Type="http://schemas.openxmlformats.org/officeDocument/2006/relationships/image" Target="../media/image8.wmf"/><Relationship Id="rId11" Type="http://schemas.openxmlformats.org/officeDocument/2006/relationships/oleObject" Target="../embeddings/oleObject114.bin"/><Relationship Id="rId24" Type="http://schemas.openxmlformats.org/officeDocument/2006/relationships/oleObject" Target="../embeddings/oleObject121.bin"/><Relationship Id="rId32" Type="http://schemas.openxmlformats.org/officeDocument/2006/relationships/oleObject" Target="../embeddings/oleObject125.bin"/><Relationship Id="rId37" Type="http://schemas.openxmlformats.org/officeDocument/2006/relationships/image" Target="../media/image60.wmf"/><Relationship Id="rId5" Type="http://schemas.openxmlformats.org/officeDocument/2006/relationships/oleObject" Target="../embeddings/oleObject8.bin"/><Relationship Id="rId15" Type="http://schemas.openxmlformats.org/officeDocument/2006/relationships/oleObject" Target="../embeddings/oleObject116.bin"/><Relationship Id="rId23" Type="http://schemas.openxmlformats.org/officeDocument/2006/relationships/image" Target="../media/image40.wmf"/><Relationship Id="rId28" Type="http://schemas.openxmlformats.org/officeDocument/2006/relationships/oleObject" Target="../embeddings/oleObject123.bin"/><Relationship Id="rId36" Type="http://schemas.openxmlformats.org/officeDocument/2006/relationships/oleObject" Target="../embeddings/oleObject127.bin"/><Relationship Id="rId10" Type="http://schemas.openxmlformats.org/officeDocument/2006/relationships/image" Target="../media/image4.wmf"/><Relationship Id="rId19" Type="http://schemas.openxmlformats.org/officeDocument/2006/relationships/image" Target="../media/image56.wmf"/><Relationship Id="rId31" Type="http://schemas.openxmlformats.org/officeDocument/2006/relationships/image" Target="../media/image57.wmf"/><Relationship Id="rId4" Type="http://schemas.openxmlformats.org/officeDocument/2006/relationships/image" Target="../media/image7.wmf"/><Relationship Id="rId9" Type="http://schemas.openxmlformats.org/officeDocument/2006/relationships/oleObject" Target="../embeddings/oleObject113.bin"/><Relationship Id="rId14" Type="http://schemas.openxmlformats.org/officeDocument/2006/relationships/image" Target="../media/image12.wmf"/><Relationship Id="rId22" Type="http://schemas.openxmlformats.org/officeDocument/2006/relationships/oleObject" Target="../embeddings/oleObject120.bin"/><Relationship Id="rId27" Type="http://schemas.openxmlformats.org/officeDocument/2006/relationships/image" Target="../media/image42.wmf"/><Relationship Id="rId30" Type="http://schemas.openxmlformats.org/officeDocument/2006/relationships/oleObject" Target="../embeddings/oleObject124.bin"/><Relationship Id="rId35" Type="http://schemas.openxmlformats.org/officeDocument/2006/relationships/image" Target="../media/image59.wmf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wmf"/><Relationship Id="rId13" Type="http://schemas.openxmlformats.org/officeDocument/2006/relationships/oleObject" Target="../embeddings/oleObject1192.bin"/><Relationship Id="rId18" Type="http://schemas.openxmlformats.org/officeDocument/2006/relationships/image" Target="../media/image276.wmf"/><Relationship Id="rId3" Type="http://schemas.openxmlformats.org/officeDocument/2006/relationships/oleObject" Target="../embeddings/oleObject1190.bin"/><Relationship Id="rId7" Type="http://schemas.openxmlformats.org/officeDocument/2006/relationships/oleObject" Target="../embeddings/oleObject152.bin"/><Relationship Id="rId12" Type="http://schemas.openxmlformats.org/officeDocument/2006/relationships/image" Target="../media/image74.wmf"/><Relationship Id="rId17" Type="http://schemas.openxmlformats.org/officeDocument/2006/relationships/oleObject" Target="../embeddings/oleObject1194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75.wmf"/><Relationship Id="rId20" Type="http://schemas.openxmlformats.org/officeDocument/2006/relationships/image" Target="../media/image277.wmf"/><Relationship Id="rId1" Type="http://schemas.openxmlformats.org/officeDocument/2006/relationships/vmlDrawing" Target="../drawings/vmlDrawing91.vml"/><Relationship Id="rId6" Type="http://schemas.openxmlformats.org/officeDocument/2006/relationships/image" Target="../media/image273.wmf"/><Relationship Id="rId11" Type="http://schemas.openxmlformats.org/officeDocument/2006/relationships/oleObject" Target="../embeddings/oleObject154.bin"/><Relationship Id="rId5" Type="http://schemas.openxmlformats.org/officeDocument/2006/relationships/oleObject" Target="../embeddings/oleObject1191.bin"/><Relationship Id="rId15" Type="http://schemas.openxmlformats.org/officeDocument/2006/relationships/oleObject" Target="../embeddings/oleObject1193.bin"/><Relationship Id="rId10" Type="http://schemas.openxmlformats.org/officeDocument/2006/relationships/image" Target="../media/image75.wmf"/><Relationship Id="rId19" Type="http://schemas.openxmlformats.org/officeDocument/2006/relationships/oleObject" Target="../embeddings/oleObject1195.bin"/><Relationship Id="rId4" Type="http://schemas.openxmlformats.org/officeDocument/2006/relationships/image" Target="../media/image272.wmf"/><Relationship Id="rId9" Type="http://schemas.openxmlformats.org/officeDocument/2006/relationships/oleObject" Target="../embeddings/oleObject153.bin"/><Relationship Id="rId14" Type="http://schemas.openxmlformats.org/officeDocument/2006/relationships/image" Target="../media/image274.wmf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wmf"/><Relationship Id="rId13" Type="http://schemas.openxmlformats.org/officeDocument/2006/relationships/oleObject" Target="../embeddings/oleObject1198.bin"/><Relationship Id="rId18" Type="http://schemas.openxmlformats.org/officeDocument/2006/relationships/image" Target="../media/image280.wmf"/><Relationship Id="rId3" Type="http://schemas.openxmlformats.org/officeDocument/2006/relationships/oleObject" Target="../embeddings/oleObject1196.bin"/><Relationship Id="rId21" Type="http://schemas.openxmlformats.org/officeDocument/2006/relationships/oleObject" Target="../embeddings/oleObject1202.bin"/><Relationship Id="rId7" Type="http://schemas.openxmlformats.org/officeDocument/2006/relationships/oleObject" Target="../embeddings/oleObject152.bin"/><Relationship Id="rId12" Type="http://schemas.openxmlformats.org/officeDocument/2006/relationships/image" Target="../media/image74.wmf"/><Relationship Id="rId17" Type="http://schemas.openxmlformats.org/officeDocument/2006/relationships/oleObject" Target="../embeddings/oleObject1200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79.wmf"/><Relationship Id="rId20" Type="http://schemas.openxmlformats.org/officeDocument/2006/relationships/image" Target="../media/image281.wmf"/><Relationship Id="rId1" Type="http://schemas.openxmlformats.org/officeDocument/2006/relationships/vmlDrawing" Target="../drawings/vmlDrawing92.vml"/><Relationship Id="rId6" Type="http://schemas.openxmlformats.org/officeDocument/2006/relationships/image" Target="../media/image272.wmf"/><Relationship Id="rId11" Type="http://schemas.openxmlformats.org/officeDocument/2006/relationships/oleObject" Target="../embeddings/oleObject154.bin"/><Relationship Id="rId5" Type="http://schemas.openxmlformats.org/officeDocument/2006/relationships/oleObject" Target="../embeddings/oleObject1197.bin"/><Relationship Id="rId15" Type="http://schemas.openxmlformats.org/officeDocument/2006/relationships/oleObject" Target="../embeddings/oleObject1199.bin"/><Relationship Id="rId10" Type="http://schemas.openxmlformats.org/officeDocument/2006/relationships/image" Target="../media/image75.wmf"/><Relationship Id="rId19" Type="http://schemas.openxmlformats.org/officeDocument/2006/relationships/oleObject" Target="../embeddings/oleObject1201.bin"/><Relationship Id="rId4" Type="http://schemas.openxmlformats.org/officeDocument/2006/relationships/image" Target="../media/image275.wmf"/><Relationship Id="rId9" Type="http://schemas.openxmlformats.org/officeDocument/2006/relationships/oleObject" Target="../embeddings/oleObject153.bin"/><Relationship Id="rId14" Type="http://schemas.openxmlformats.org/officeDocument/2006/relationships/image" Target="../media/image278.wmf"/><Relationship Id="rId22" Type="http://schemas.openxmlformats.org/officeDocument/2006/relationships/image" Target="../media/image282.wmf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wmf"/><Relationship Id="rId13" Type="http://schemas.openxmlformats.org/officeDocument/2006/relationships/oleObject" Target="../embeddings/oleObject1207.bin"/><Relationship Id="rId18" Type="http://schemas.openxmlformats.org/officeDocument/2006/relationships/image" Target="../media/image283.wmf"/><Relationship Id="rId3" Type="http://schemas.openxmlformats.org/officeDocument/2006/relationships/oleObject" Target="../embeddings/oleObject1203.bin"/><Relationship Id="rId21" Type="http://schemas.openxmlformats.org/officeDocument/2006/relationships/oleObject" Target="../embeddings/oleObject1211.bin"/><Relationship Id="rId7" Type="http://schemas.openxmlformats.org/officeDocument/2006/relationships/oleObject" Target="../embeddings/oleObject154.bin"/><Relationship Id="rId12" Type="http://schemas.openxmlformats.org/officeDocument/2006/relationships/image" Target="../media/image280.wmf"/><Relationship Id="rId17" Type="http://schemas.openxmlformats.org/officeDocument/2006/relationships/oleObject" Target="../embeddings/oleObject1209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82.wmf"/><Relationship Id="rId20" Type="http://schemas.openxmlformats.org/officeDocument/2006/relationships/image" Target="../media/image279.wmf"/><Relationship Id="rId1" Type="http://schemas.openxmlformats.org/officeDocument/2006/relationships/vmlDrawing" Target="../drawings/vmlDrawing93.vml"/><Relationship Id="rId6" Type="http://schemas.openxmlformats.org/officeDocument/2006/relationships/image" Target="../media/image272.wmf"/><Relationship Id="rId11" Type="http://schemas.openxmlformats.org/officeDocument/2006/relationships/oleObject" Target="../embeddings/oleObject1206.bin"/><Relationship Id="rId5" Type="http://schemas.openxmlformats.org/officeDocument/2006/relationships/oleObject" Target="../embeddings/oleObject1204.bin"/><Relationship Id="rId15" Type="http://schemas.openxmlformats.org/officeDocument/2006/relationships/oleObject" Target="../embeddings/oleObject1208.bin"/><Relationship Id="rId10" Type="http://schemas.openxmlformats.org/officeDocument/2006/relationships/image" Target="../media/image278.wmf"/><Relationship Id="rId19" Type="http://schemas.openxmlformats.org/officeDocument/2006/relationships/oleObject" Target="../embeddings/oleObject1210.bin"/><Relationship Id="rId4" Type="http://schemas.openxmlformats.org/officeDocument/2006/relationships/image" Target="../media/image275.wmf"/><Relationship Id="rId9" Type="http://schemas.openxmlformats.org/officeDocument/2006/relationships/oleObject" Target="../embeddings/oleObject1205.bin"/><Relationship Id="rId14" Type="http://schemas.openxmlformats.org/officeDocument/2006/relationships/image" Target="../media/image281.wmf"/><Relationship Id="rId22" Type="http://schemas.openxmlformats.org/officeDocument/2006/relationships/image" Target="../media/image284.wmf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wmf"/><Relationship Id="rId13" Type="http://schemas.openxmlformats.org/officeDocument/2006/relationships/oleObject" Target="../embeddings/oleObject1216.bin"/><Relationship Id="rId18" Type="http://schemas.openxmlformats.org/officeDocument/2006/relationships/image" Target="../media/image287.wmf"/><Relationship Id="rId3" Type="http://schemas.openxmlformats.org/officeDocument/2006/relationships/oleObject" Target="../embeddings/oleObject1212.bin"/><Relationship Id="rId21" Type="http://schemas.openxmlformats.org/officeDocument/2006/relationships/oleObject" Target="../embeddings/oleObject1220.bin"/><Relationship Id="rId7" Type="http://schemas.openxmlformats.org/officeDocument/2006/relationships/oleObject" Target="../embeddings/oleObject154.bin"/><Relationship Id="rId12" Type="http://schemas.openxmlformats.org/officeDocument/2006/relationships/image" Target="../media/image280.wmf"/><Relationship Id="rId17" Type="http://schemas.openxmlformats.org/officeDocument/2006/relationships/oleObject" Target="../embeddings/oleObject1218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86.wmf"/><Relationship Id="rId20" Type="http://schemas.openxmlformats.org/officeDocument/2006/relationships/image" Target="../media/image288.wmf"/><Relationship Id="rId1" Type="http://schemas.openxmlformats.org/officeDocument/2006/relationships/vmlDrawing" Target="../drawings/vmlDrawing94.vml"/><Relationship Id="rId6" Type="http://schemas.openxmlformats.org/officeDocument/2006/relationships/image" Target="../media/image272.wmf"/><Relationship Id="rId11" Type="http://schemas.openxmlformats.org/officeDocument/2006/relationships/oleObject" Target="../embeddings/oleObject1215.bin"/><Relationship Id="rId24" Type="http://schemas.openxmlformats.org/officeDocument/2006/relationships/image" Target="../media/image284.wmf"/><Relationship Id="rId5" Type="http://schemas.openxmlformats.org/officeDocument/2006/relationships/oleObject" Target="../embeddings/oleObject1213.bin"/><Relationship Id="rId15" Type="http://schemas.openxmlformats.org/officeDocument/2006/relationships/oleObject" Target="../embeddings/oleObject1217.bin"/><Relationship Id="rId23" Type="http://schemas.openxmlformats.org/officeDocument/2006/relationships/oleObject" Target="../embeddings/oleObject1221.bin"/><Relationship Id="rId10" Type="http://schemas.openxmlformats.org/officeDocument/2006/relationships/image" Target="../media/image278.wmf"/><Relationship Id="rId19" Type="http://schemas.openxmlformats.org/officeDocument/2006/relationships/oleObject" Target="../embeddings/oleObject1219.bin"/><Relationship Id="rId4" Type="http://schemas.openxmlformats.org/officeDocument/2006/relationships/image" Target="../media/image285.wmf"/><Relationship Id="rId9" Type="http://schemas.openxmlformats.org/officeDocument/2006/relationships/oleObject" Target="../embeddings/oleObject1214.bin"/><Relationship Id="rId14" Type="http://schemas.openxmlformats.org/officeDocument/2006/relationships/image" Target="../media/image282.wmf"/><Relationship Id="rId22" Type="http://schemas.openxmlformats.org/officeDocument/2006/relationships/image" Target="../media/image279.wmf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2.wmf"/><Relationship Id="rId13" Type="http://schemas.openxmlformats.org/officeDocument/2006/relationships/oleObject" Target="../embeddings/oleObject1226.bin"/><Relationship Id="rId18" Type="http://schemas.openxmlformats.org/officeDocument/2006/relationships/image" Target="../media/image291.wmf"/><Relationship Id="rId26" Type="http://schemas.openxmlformats.org/officeDocument/2006/relationships/image" Target="../media/image293.wmf"/><Relationship Id="rId3" Type="http://schemas.openxmlformats.org/officeDocument/2006/relationships/oleObject" Target="../embeddings/oleObject1222.bin"/><Relationship Id="rId21" Type="http://schemas.openxmlformats.org/officeDocument/2006/relationships/oleObject" Target="../embeddings/oleObject1230.bin"/><Relationship Id="rId7" Type="http://schemas.openxmlformats.org/officeDocument/2006/relationships/oleObject" Target="../embeddings/oleObject1224.bin"/><Relationship Id="rId12" Type="http://schemas.openxmlformats.org/officeDocument/2006/relationships/image" Target="../media/image278.wmf"/><Relationship Id="rId17" Type="http://schemas.openxmlformats.org/officeDocument/2006/relationships/oleObject" Target="../embeddings/oleObject1228.bin"/><Relationship Id="rId25" Type="http://schemas.openxmlformats.org/officeDocument/2006/relationships/oleObject" Target="../embeddings/oleObject1232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82.wmf"/><Relationship Id="rId20" Type="http://schemas.openxmlformats.org/officeDocument/2006/relationships/image" Target="../media/image286.wmf"/><Relationship Id="rId29" Type="http://schemas.openxmlformats.org/officeDocument/2006/relationships/oleObject" Target="../embeddings/oleObject1234.bin"/><Relationship Id="rId1" Type="http://schemas.openxmlformats.org/officeDocument/2006/relationships/vmlDrawing" Target="../drawings/vmlDrawing95.vml"/><Relationship Id="rId6" Type="http://schemas.openxmlformats.org/officeDocument/2006/relationships/image" Target="../media/image290.wmf"/><Relationship Id="rId11" Type="http://schemas.openxmlformats.org/officeDocument/2006/relationships/oleObject" Target="../embeddings/oleObject1225.bin"/><Relationship Id="rId24" Type="http://schemas.openxmlformats.org/officeDocument/2006/relationships/image" Target="../media/image292.wmf"/><Relationship Id="rId5" Type="http://schemas.openxmlformats.org/officeDocument/2006/relationships/oleObject" Target="../embeddings/oleObject1223.bin"/><Relationship Id="rId15" Type="http://schemas.openxmlformats.org/officeDocument/2006/relationships/oleObject" Target="../embeddings/oleObject1227.bin"/><Relationship Id="rId23" Type="http://schemas.openxmlformats.org/officeDocument/2006/relationships/oleObject" Target="../embeddings/oleObject1231.bin"/><Relationship Id="rId28" Type="http://schemas.openxmlformats.org/officeDocument/2006/relationships/image" Target="../media/image279.wmf"/><Relationship Id="rId10" Type="http://schemas.openxmlformats.org/officeDocument/2006/relationships/image" Target="../media/image74.wmf"/><Relationship Id="rId19" Type="http://schemas.openxmlformats.org/officeDocument/2006/relationships/oleObject" Target="../embeddings/oleObject1229.bin"/><Relationship Id="rId4" Type="http://schemas.openxmlformats.org/officeDocument/2006/relationships/image" Target="../media/image289.wmf"/><Relationship Id="rId9" Type="http://schemas.openxmlformats.org/officeDocument/2006/relationships/oleObject" Target="../embeddings/oleObject154.bin"/><Relationship Id="rId14" Type="http://schemas.openxmlformats.org/officeDocument/2006/relationships/image" Target="../media/image280.wmf"/><Relationship Id="rId22" Type="http://schemas.openxmlformats.org/officeDocument/2006/relationships/image" Target="../media/image288.wmf"/><Relationship Id="rId27" Type="http://schemas.openxmlformats.org/officeDocument/2006/relationships/oleObject" Target="../embeddings/oleObject1233.bin"/><Relationship Id="rId30" Type="http://schemas.openxmlformats.org/officeDocument/2006/relationships/image" Target="../media/image294.wmf"/></Relationships>
</file>

<file path=ppt/slides/_rels/slide1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wmf"/><Relationship Id="rId13" Type="http://schemas.openxmlformats.org/officeDocument/2006/relationships/oleObject" Target="../embeddings/oleObject1239.bin"/><Relationship Id="rId18" Type="http://schemas.openxmlformats.org/officeDocument/2006/relationships/image" Target="../media/image288.wmf"/><Relationship Id="rId26" Type="http://schemas.openxmlformats.org/officeDocument/2006/relationships/image" Target="../media/image298.wmf"/><Relationship Id="rId3" Type="http://schemas.openxmlformats.org/officeDocument/2006/relationships/oleObject" Target="../embeddings/oleObject1235.bin"/><Relationship Id="rId21" Type="http://schemas.openxmlformats.org/officeDocument/2006/relationships/oleObject" Target="../embeddings/oleObject1243.bin"/><Relationship Id="rId7" Type="http://schemas.openxmlformats.org/officeDocument/2006/relationships/oleObject" Target="../embeddings/oleObject154.bin"/><Relationship Id="rId12" Type="http://schemas.openxmlformats.org/officeDocument/2006/relationships/image" Target="../media/image296.wmf"/><Relationship Id="rId17" Type="http://schemas.openxmlformats.org/officeDocument/2006/relationships/oleObject" Target="../embeddings/oleObject1241.bin"/><Relationship Id="rId25" Type="http://schemas.openxmlformats.org/officeDocument/2006/relationships/oleObject" Target="../embeddings/oleObject1245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86.wmf"/><Relationship Id="rId20" Type="http://schemas.openxmlformats.org/officeDocument/2006/relationships/image" Target="../media/image279.wmf"/><Relationship Id="rId29" Type="http://schemas.openxmlformats.org/officeDocument/2006/relationships/oleObject" Target="../embeddings/oleObject1247.bin"/><Relationship Id="rId1" Type="http://schemas.openxmlformats.org/officeDocument/2006/relationships/vmlDrawing" Target="../drawings/vmlDrawing96.vml"/><Relationship Id="rId6" Type="http://schemas.openxmlformats.org/officeDocument/2006/relationships/image" Target="../media/image272.wmf"/><Relationship Id="rId11" Type="http://schemas.openxmlformats.org/officeDocument/2006/relationships/oleObject" Target="../embeddings/oleObject1238.bin"/><Relationship Id="rId24" Type="http://schemas.openxmlformats.org/officeDocument/2006/relationships/image" Target="../media/image284.wmf"/><Relationship Id="rId5" Type="http://schemas.openxmlformats.org/officeDocument/2006/relationships/oleObject" Target="../embeddings/oleObject1236.bin"/><Relationship Id="rId15" Type="http://schemas.openxmlformats.org/officeDocument/2006/relationships/oleObject" Target="../embeddings/oleObject1240.bin"/><Relationship Id="rId23" Type="http://schemas.openxmlformats.org/officeDocument/2006/relationships/oleObject" Target="../embeddings/oleObject1244.bin"/><Relationship Id="rId28" Type="http://schemas.openxmlformats.org/officeDocument/2006/relationships/image" Target="../media/image299.wmf"/><Relationship Id="rId10" Type="http://schemas.openxmlformats.org/officeDocument/2006/relationships/image" Target="../media/image278.wmf"/><Relationship Id="rId19" Type="http://schemas.openxmlformats.org/officeDocument/2006/relationships/oleObject" Target="../embeddings/oleObject1242.bin"/><Relationship Id="rId4" Type="http://schemas.openxmlformats.org/officeDocument/2006/relationships/image" Target="../media/image295.wmf"/><Relationship Id="rId9" Type="http://schemas.openxmlformats.org/officeDocument/2006/relationships/oleObject" Target="../embeddings/oleObject1237.bin"/><Relationship Id="rId14" Type="http://schemas.openxmlformats.org/officeDocument/2006/relationships/image" Target="../media/image297.wmf"/><Relationship Id="rId22" Type="http://schemas.openxmlformats.org/officeDocument/2006/relationships/image" Target="../media/image293.wmf"/><Relationship Id="rId27" Type="http://schemas.openxmlformats.org/officeDocument/2006/relationships/oleObject" Target="../embeddings/oleObject1246.bin"/><Relationship Id="rId30" Type="http://schemas.openxmlformats.org/officeDocument/2006/relationships/image" Target="../media/image294.wmf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wmf"/><Relationship Id="rId13" Type="http://schemas.openxmlformats.org/officeDocument/2006/relationships/oleObject" Target="../embeddings/oleObject1252.bin"/><Relationship Id="rId18" Type="http://schemas.openxmlformats.org/officeDocument/2006/relationships/image" Target="../media/image286.wmf"/><Relationship Id="rId26" Type="http://schemas.openxmlformats.org/officeDocument/2006/relationships/image" Target="../media/image293.wmf"/><Relationship Id="rId3" Type="http://schemas.openxmlformats.org/officeDocument/2006/relationships/oleObject" Target="../embeddings/oleObject1248.bin"/><Relationship Id="rId21" Type="http://schemas.openxmlformats.org/officeDocument/2006/relationships/oleObject" Target="../embeddings/oleObject1256.bin"/><Relationship Id="rId7" Type="http://schemas.openxmlformats.org/officeDocument/2006/relationships/oleObject" Target="../embeddings/oleObject154.bin"/><Relationship Id="rId12" Type="http://schemas.openxmlformats.org/officeDocument/2006/relationships/image" Target="../media/image296.wmf"/><Relationship Id="rId17" Type="http://schemas.openxmlformats.org/officeDocument/2006/relationships/oleObject" Target="../embeddings/oleObject1254.bin"/><Relationship Id="rId25" Type="http://schemas.openxmlformats.org/officeDocument/2006/relationships/oleObject" Target="../embeddings/oleObject1258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01.wmf"/><Relationship Id="rId20" Type="http://schemas.openxmlformats.org/officeDocument/2006/relationships/image" Target="../media/image288.wmf"/><Relationship Id="rId29" Type="http://schemas.openxmlformats.org/officeDocument/2006/relationships/oleObject" Target="../embeddings/oleObject1260.bin"/><Relationship Id="rId1" Type="http://schemas.openxmlformats.org/officeDocument/2006/relationships/vmlDrawing" Target="../drawings/vmlDrawing97.vml"/><Relationship Id="rId6" Type="http://schemas.openxmlformats.org/officeDocument/2006/relationships/image" Target="../media/image272.wmf"/><Relationship Id="rId11" Type="http://schemas.openxmlformats.org/officeDocument/2006/relationships/oleObject" Target="../embeddings/oleObject1251.bin"/><Relationship Id="rId24" Type="http://schemas.openxmlformats.org/officeDocument/2006/relationships/image" Target="../media/image302.wmf"/><Relationship Id="rId5" Type="http://schemas.openxmlformats.org/officeDocument/2006/relationships/oleObject" Target="../embeddings/oleObject1249.bin"/><Relationship Id="rId15" Type="http://schemas.openxmlformats.org/officeDocument/2006/relationships/oleObject" Target="../embeddings/oleObject1253.bin"/><Relationship Id="rId23" Type="http://schemas.openxmlformats.org/officeDocument/2006/relationships/oleObject" Target="../embeddings/oleObject1257.bin"/><Relationship Id="rId28" Type="http://schemas.openxmlformats.org/officeDocument/2006/relationships/image" Target="../media/image299.wmf"/><Relationship Id="rId10" Type="http://schemas.openxmlformats.org/officeDocument/2006/relationships/image" Target="../media/image278.wmf"/><Relationship Id="rId19" Type="http://schemas.openxmlformats.org/officeDocument/2006/relationships/oleObject" Target="../embeddings/oleObject1255.bin"/><Relationship Id="rId4" Type="http://schemas.openxmlformats.org/officeDocument/2006/relationships/image" Target="../media/image300.wmf"/><Relationship Id="rId9" Type="http://schemas.openxmlformats.org/officeDocument/2006/relationships/oleObject" Target="../embeddings/oleObject1250.bin"/><Relationship Id="rId14" Type="http://schemas.openxmlformats.org/officeDocument/2006/relationships/image" Target="../media/image297.wmf"/><Relationship Id="rId22" Type="http://schemas.openxmlformats.org/officeDocument/2006/relationships/image" Target="../media/image279.wmf"/><Relationship Id="rId27" Type="http://schemas.openxmlformats.org/officeDocument/2006/relationships/oleObject" Target="../embeddings/oleObject1259.bin"/><Relationship Id="rId30" Type="http://schemas.openxmlformats.org/officeDocument/2006/relationships/image" Target="../media/image294.wmf"/></Relationships>
</file>

<file path=ppt/slides/_rels/slide1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8.wmf"/><Relationship Id="rId13" Type="http://schemas.openxmlformats.org/officeDocument/2006/relationships/oleObject" Target="../embeddings/oleObject1265.bin"/><Relationship Id="rId18" Type="http://schemas.openxmlformats.org/officeDocument/2006/relationships/image" Target="../media/image279.wmf"/><Relationship Id="rId26" Type="http://schemas.openxmlformats.org/officeDocument/2006/relationships/oleObject" Target="../embeddings/oleObject1272.bin"/><Relationship Id="rId3" Type="http://schemas.openxmlformats.org/officeDocument/2006/relationships/oleObject" Target="../embeddings/oleObject1261.bin"/><Relationship Id="rId21" Type="http://schemas.openxmlformats.org/officeDocument/2006/relationships/oleObject" Target="../embeddings/oleObject1269.bin"/><Relationship Id="rId34" Type="http://schemas.openxmlformats.org/officeDocument/2006/relationships/oleObject" Target="../embeddings/oleObject1276.bin"/><Relationship Id="rId7" Type="http://schemas.openxmlformats.org/officeDocument/2006/relationships/oleObject" Target="../embeddings/oleObject1262.bin"/><Relationship Id="rId12" Type="http://schemas.openxmlformats.org/officeDocument/2006/relationships/image" Target="../media/image297.wmf"/><Relationship Id="rId17" Type="http://schemas.openxmlformats.org/officeDocument/2006/relationships/oleObject" Target="../embeddings/oleObject1267.bin"/><Relationship Id="rId25" Type="http://schemas.openxmlformats.org/officeDocument/2006/relationships/image" Target="../media/image304.wmf"/><Relationship Id="rId33" Type="http://schemas.openxmlformats.org/officeDocument/2006/relationships/image" Target="../media/image307.wm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88.wmf"/><Relationship Id="rId20" Type="http://schemas.openxmlformats.org/officeDocument/2006/relationships/image" Target="../media/image293.wmf"/><Relationship Id="rId29" Type="http://schemas.openxmlformats.org/officeDocument/2006/relationships/image" Target="../media/image306.wmf"/><Relationship Id="rId1" Type="http://schemas.openxmlformats.org/officeDocument/2006/relationships/vmlDrawing" Target="../drawings/vmlDrawing98.vml"/><Relationship Id="rId6" Type="http://schemas.openxmlformats.org/officeDocument/2006/relationships/image" Target="../media/image74.wmf"/><Relationship Id="rId11" Type="http://schemas.openxmlformats.org/officeDocument/2006/relationships/oleObject" Target="../embeddings/oleObject1264.bin"/><Relationship Id="rId24" Type="http://schemas.openxmlformats.org/officeDocument/2006/relationships/oleObject" Target="../embeddings/oleObject1271.bin"/><Relationship Id="rId32" Type="http://schemas.openxmlformats.org/officeDocument/2006/relationships/oleObject" Target="../embeddings/oleObject1275.bin"/><Relationship Id="rId5" Type="http://schemas.openxmlformats.org/officeDocument/2006/relationships/oleObject" Target="../embeddings/oleObject154.bin"/><Relationship Id="rId15" Type="http://schemas.openxmlformats.org/officeDocument/2006/relationships/oleObject" Target="../embeddings/oleObject1266.bin"/><Relationship Id="rId23" Type="http://schemas.openxmlformats.org/officeDocument/2006/relationships/image" Target="../media/image303.wmf"/><Relationship Id="rId28" Type="http://schemas.openxmlformats.org/officeDocument/2006/relationships/oleObject" Target="../embeddings/oleObject1273.bin"/><Relationship Id="rId10" Type="http://schemas.openxmlformats.org/officeDocument/2006/relationships/image" Target="../media/image296.wmf"/><Relationship Id="rId19" Type="http://schemas.openxmlformats.org/officeDocument/2006/relationships/oleObject" Target="../embeddings/oleObject1268.bin"/><Relationship Id="rId31" Type="http://schemas.openxmlformats.org/officeDocument/2006/relationships/image" Target="../media/image299.wmf"/><Relationship Id="rId4" Type="http://schemas.openxmlformats.org/officeDocument/2006/relationships/image" Target="../media/image272.wmf"/><Relationship Id="rId9" Type="http://schemas.openxmlformats.org/officeDocument/2006/relationships/oleObject" Target="../embeddings/oleObject1263.bin"/><Relationship Id="rId14" Type="http://schemas.openxmlformats.org/officeDocument/2006/relationships/image" Target="../media/image286.wmf"/><Relationship Id="rId22" Type="http://schemas.openxmlformats.org/officeDocument/2006/relationships/oleObject" Target="../embeddings/oleObject1270.bin"/><Relationship Id="rId27" Type="http://schemas.openxmlformats.org/officeDocument/2006/relationships/image" Target="../media/image305.wmf"/><Relationship Id="rId30" Type="http://schemas.openxmlformats.org/officeDocument/2006/relationships/oleObject" Target="../embeddings/oleObject1274.bin"/><Relationship Id="rId35" Type="http://schemas.openxmlformats.org/officeDocument/2006/relationships/image" Target="../media/image294.wmf"/></Relationships>
</file>

<file path=ppt/slides/_rels/slide1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0.wmf"/><Relationship Id="rId13" Type="http://schemas.openxmlformats.org/officeDocument/2006/relationships/oleObject" Target="../embeddings/oleObject1281.bin"/><Relationship Id="rId18" Type="http://schemas.openxmlformats.org/officeDocument/2006/relationships/image" Target="../media/image297.wmf"/><Relationship Id="rId26" Type="http://schemas.openxmlformats.org/officeDocument/2006/relationships/image" Target="../media/image293.wmf"/><Relationship Id="rId3" Type="http://schemas.openxmlformats.org/officeDocument/2006/relationships/oleObject" Target="../embeddings/oleObject1277.bin"/><Relationship Id="rId21" Type="http://schemas.openxmlformats.org/officeDocument/2006/relationships/oleObject" Target="../embeddings/oleObject1285.bin"/><Relationship Id="rId34" Type="http://schemas.openxmlformats.org/officeDocument/2006/relationships/oleObject" Target="../embeddings/oleObject1292.bin"/><Relationship Id="rId7" Type="http://schemas.openxmlformats.org/officeDocument/2006/relationships/oleObject" Target="../embeddings/oleObject1279.bin"/><Relationship Id="rId12" Type="http://schemas.openxmlformats.org/officeDocument/2006/relationships/image" Target="../media/image74.wmf"/><Relationship Id="rId17" Type="http://schemas.openxmlformats.org/officeDocument/2006/relationships/oleObject" Target="../embeddings/oleObject1283.bin"/><Relationship Id="rId25" Type="http://schemas.openxmlformats.org/officeDocument/2006/relationships/oleObject" Target="../embeddings/oleObject1287.bin"/><Relationship Id="rId33" Type="http://schemas.openxmlformats.org/officeDocument/2006/relationships/image" Target="../media/image313.wm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96.wmf"/><Relationship Id="rId20" Type="http://schemas.openxmlformats.org/officeDocument/2006/relationships/image" Target="../media/image286.wmf"/><Relationship Id="rId29" Type="http://schemas.openxmlformats.org/officeDocument/2006/relationships/image" Target="../media/image311.wmf"/><Relationship Id="rId1" Type="http://schemas.openxmlformats.org/officeDocument/2006/relationships/vmlDrawing" Target="../drawings/vmlDrawing99.vml"/><Relationship Id="rId6" Type="http://schemas.openxmlformats.org/officeDocument/2006/relationships/image" Target="../media/image309.wmf"/><Relationship Id="rId11" Type="http://schemas.openxmlformats.org/officeDocument/2006/relationships/oleObject" Target="../embeddings/oleObject154.bin"/><Relationship Id="rId24" Type="http://schemas.openxmlformats.org/officeDocument/2006/relationships/image" Target="../media/image279.wmf"/><Relationship Id="rId32" Type="http://schemas.openxmlformats.org/officeDocument/2006/relationships/oleObject" Target="../embeddings/oleObject1291.bin"/><Relationship Id="rId5" Type="http://schemas.openxmlformats.org/officeDocument/2006/relationships/oleObject" Target="../embeddings/oleObject1278.bin"/><Relationship Id="rId15" Type="http://schemas.openxmlformats.org/officeDocument/2006/relationships/oleObject" Target="../embeddings/oleObject1282.bin"/><Relationship Id="rId23" Type="http://schemas.openxmlformats.org/officeDocument/2006/relationships/oleObject" Target="../embeddings/oleObject1286.bin"/><Relationship Id="rId28" Type="http://schemas.openxmlformats.org/officeDocument/2006/relationships/oleObject" Target="../embeddings/oleObject1289.bin"/><Relationship Id="rId10" Type="http://schemas.openxmlformats.org/officeDocument/2006/relationships/image" Target="../media/image272.wmf"/><Relationship Id="rId19" Type="http://schemas.openxmlformats.org/officeDocument/2006/relationships/oleObject" Target="../embeddings/oleObject1284.bin"/><Relationship Id="rId31" Type="http://schemas.openxmlformats.org/officeDocument/2006/relationships/image" Target="../media/image312.wmf"/><Relationship Id="rId4" Type="http://schemas.openxmlformats.org/officeDocument/2006/relationships/image" Target="../media/image308.wmf"/><Relationship Id="rId9" Type="http://schemas.openxmlformats.org/officeDocument/2006/relationships/oleObject" Target="../embeddings/oleObject1280.bin"/><Relationship Id="rId14" Type="http://schemas.openxmlformats.org/officeDocument/2006/relationships/image" Target="../media/image278.wmf"/><Relationship Id="rId22" Type="http://schemas.openxmlformats.org/officeDocument/2006/relationships/image" Target="../media/image288.wmf"/><Relationship Id="rId27" Type="http://schemas.openxmlformats.org/officeDocument/2006/relationships/oleObject" Target="../embeddings/oleObject1288.bin"/><Relationship Id="rId30" Type="http://schemas.openxmlformats.org/officeDocument/2006/relationships/oleObject" Target="../embeddings/oleObject1290.bin"/><Relationship Id="rId35" Type="http://schemas.openxmlformats.org/officeDocument/2006/relationships/image" Target="../media/image299.wmf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0.wmf"/><Relationship Id="rId13" Type="http://schemas.openxmlformats.org/officeDocument/2006/relationships/oleObject" Target="../embeddings/oleObject1297.bin"/><Relationship Id="rId18" Type="http://schemas.openxmlformats.org/officeDocument/2006/relationships/image" Target="../media/image282.wmf"/><Relationship Id="rId26" Type="http://schemas.openxmlformats.org/officeDocument/2006/relationships/image" Target="../media/image284.wmf"/><Relationship Id="rId3" Type="http://schemas.openxmlformats.org/officeDocument/2006/relationships/oleObject" Target="../embeddings/oleObject1293.bin"/><Relationship Id="rId21" Type="http://schemas.openxmlformats.org/officeDocument/2006/relationships/oleObject" Target="../embeddings/oleObject1301.bin"/><Relationship Id="rId7" Type="http://schemas.openxmlformats.org/officeDocument/2006/relationships/oleObject" Target="../embeddings/oleObject1295.bin"/><Relationship Id="rId12" Type="http://schemas.openxmlformats.org/officeDocument/2006/relationships/image" Target="../media/image74.wmf"/><Relationship Id="rId17" Type="http://schemas.openxmlformats.org/officeDocument/2006/relationships/oleObject" Target="../embeddings/oleObject1299.bin"/><Relationship Id="rId25" Type="http://schemas.openxmlformats.org/officeDocument/2006/relationships/oleObject" Target="../embeddings/oleObject1303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80.wmf"/><Relationship Id="rId20" Type="http://schemas.openxmlformats.org/officeDocument/2006/relationships/image" Target="../media/image286.wmf"/><Relationship Id="rId1" Type="http://schemas.openxmlformats.org/officeDocument/2006/relationships/vmlDrawing" Target="../drawings/vmlDrawing100.vml"/><Relationship Id="rId6" Type="http://schemas.openxmlformats.org/officeDocument/2006/relationships/image" Target="../media/image309.wmf"/><Relationship Id="rId11" Type="http://schemas.openxmlformats.org/officeDocument/2006/relationships/oleObject" Target="../embeddings/oleObject154.bin"/><Relationship Id="rId24" Type="http://schemas.openxmlformats.org/officeDocument/2006/relationships/image" Target="../media/image279.wmf"/><Relationship Id="rId5" Type="http://schemas.openxmlformats.org/officeDocument/2006/relationships/oleObject" Target="../embeddings/oleObject1294.bin"/><Relationship Id="rId15" Type="http://schemas.openxmlformats.org/officeDocument/2006/relationships/oleObject" Target="../embeddings/oleObject1298.bin"/><Relationship Id="rId23" Type="http://schemas.openxmlformats.org/officeDocument/2006/relationships/oleObject" Target="../embeddings/oleObject1302.bin"/><Relationship Id="rId10" Type="http://schemas.openxmlformats.org/officeDocument/2006/relationships/image" Target="../media/image272.wmf"/><Relationship Id="rId19" Type="http://schemas.openxmlformats.org/officeDocument/2006/relationships/oleObject" Target="../embeddings/oleObject1300.bin"/><Relationship Id="rId4" Type="http://schemas.openxmlformats.org/officeDocument/2006/relationships/image" Target="../media/image308.wmf"/><Relationship Id="rId9" Type="http://schemas.openxmlformats.org/officeDocument/2006/relationships/oleObject" Target="../embeddings/oleObject1296.bin"/><Relationship Id="rId14" Type="http://schemas.openxmlformats.org/officeDocument/2006/relationships/image" Target="../media/image278.wmf"/><Relationship Id="rId22" Type="http://schemas.openxmlformats.org/officeDocument/2006/relationships/image" Target="../media/image288.w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wmf"/><Relationship Id="rId13" Type="http://schemas.openxmlformats.org/officeDocument/2006/relationships/oleObject" Target="../embeddings/oleObject134.bin"/><Relationship Id="rId18" Type="http://schemas.openxmlformats.org/officeDocument/2006/relationships/image" Target="../media/image69.wmf"/><Relationship Id="rId3" Type="http://schemas.openxmlformats.org/officeDocument/2006/relationships/oleObject" Target="../embeddings/oleObject129.bin"/><Relationship Id="rId7" Type="http://schemas.openxmlformats.org/officeDocument/2006/relationships/oleObject" Target="../embeddings/oleObject131.bin"/><Relationship Id="rId12" Type="http://schemas.openxmlformats.org/officeDocument/2006/relationships/image" Target="../media/image66.wmf"/><Relationship Id="rId17" Type="http://schemas.openxmlformats.org/officeDocument/2006/relationships/oleObject" Target="../embeddings/oleObject136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68.wmf"/><Relationship Id="rId20" Type="http://schemas.openxmlformats.org/officeDocument/2006/relationships/image" Target="../media/image70.wmf"/><Relationship Id="rId1" Type="http://schemas.openxmlformats.org/officeDocument/2006/relationships/vmlDrawing" Target="../drawings/vmlDrawing11.vml"/><Relationship Id="rId6" Type="http://schemas.openxmlformats.org/officeDocument/2006/relationships/image" Target="../media/image63.wmf"/><Relationship Id="rId11" Type="http://schemas.openxmlformats.org/officeDocument/2006/relationships/oleObject" Target="../embeddings/oleObject133.bin"/><Relationship Id="rId5" Type="http://schemas.openxmlformats.org/officeDocument/2006/relationships/oleObject" Target="../embeddings/oleObject130.bin"/><Relationship Id="rId15" Type="http://schemas.openxmlformats.org/officeDocument/2006/relationships/oleObject" Target="../embeddings/oleObject135.bin"/><Relationship Id="rId10" Type="http://schemas.openxmlformats.org/officeDocument/2006/relationships/image" Target="../media/image65.wmf"/><Relationship Id="rId19" Type="http://schemas.openxmlformats.org/officeDocument/2006/relationships/oleObject" Target="../embeddings/oleObject137.bin"/><Relationship Id="rId4" Type="http://schemas.openxmlformats.org/officeDocument/2006/relationships/image" Target="../media/image62.wmf"/><Relationship Id="rId9" Type="http://schemas.openxmlformats.org/officeDocument/2006/relationships/oleObject" Target="../embeddings/oleObject132.bin"/><Relationship Id="rId14" Type="http://schemas.openxmlformats.org/officeDocument/2006/relationships/image" Target="../media/image67.wmf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wmf"/><Relationship Id="rId13" Type="http://schemas.openxmlformats.org/officeDocument/2006/relationships/oleObject" Target="../embeddings/oleObject1308.bin"/><Relationship Id="rId18" Type="http://schemas.openxmlformats.org/officeDocument/2006/relationships/image" Target="../media/image288.wmf"/><Relationship Id="rId26" Type="http://schemas.openxmlformats.org/officeDocument/2006/relationships/image" Target="../media/image316.wmf"/><Relationship Id="rId3" Type="http://schemas.openxmlformats.org/officeDocument/2006/relationships/oleObject" Target="../embeddings/oleObject1304.bin"/><Relationship Id="rId21" Type="http://schemas.openxmlformats.org/officeDocument/2006/relationships/oleObject" Target="../embeddings/oleObject1312.bin"/><Relationship Id="rId34" Type="http://schemas.openxmlformats.org/officeDocument/2006/relationships/oleObject" Target="../embeddings/oleObject1319.bin"/><Relationship Id="rId7" Type="http://schemas.openxmlformats.org/officeDocument/2006/relationships/oleObject" Target="../embeddings/oleObject154.bin"/><Relationship Id="rId12" Type="http://schemas.openxmlformats.org/officeDocument/2006/relationships/image" Target="../media/image296.wmf"/><Relationship Id="rId17" Type="http://schemas.openxmlformats.org/officeDocument/2006/relationships/oleObject" Target="../embeddings/oleObject1310.bin"/><Relationship Id="rId25" Type="http://schemas.openxmlformats.org/officeDocument/2006/relationships/oleObject" Target="../embeddings/oleObject1314.bin"/><Relationship Id="rId33" Type="http://schemas.openxmlformats.org/officeDocument/2006/relationships/image" Target="../media/image319.wm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86.wmf"/><Relationship Id="rId20" Type="http://schemas.openxmlformats.org/officeDocument/2006/relationships/image" Target="../media/image279.wmf"/><Relationship Id="rId29" Type="http://schemas.openxmlformats.org/officeDocument/2006/relationships/image" Target="../media/image317.wmf"/><Relationship Id="rId1" Type="http://schemas.openxmlformats.org/officeDocument/2006/relationships/vmlDrawing" Target="../drawings/vmlDrawing101.vml"/><Relationship Id="rId6" Type="http://schemas.openxmlformats.org/officeDocument/2006/relationships/image" Target="../media/image272.wmf"/><Relationship Id="rId11" Type="http://schemas.openxmlformats.org/officeDocument/2006/relationships/oleObject" Target="../embeddings/oleObject1307.bin"/><Relationship Id="rId24" Type="http://schemas.openxmlformats.org/officeDocument/2006/relationships/image" Target="../media/image315.wmf"/><Relationship Id="rId32" Type="http://schemas.openxmlformats.org/officeDocument/2006/relationships/oleObject" Target="../embeddings/oleObject1318.bin"/><Relationship Id="rId5" Type="http://schemas.openxmlformats.org/officeDocument/2006/relationships/oleObject" Target="../embeddings/oleObject1305.bin"/><Relationship Id="rId15" Type="http://schemas.openxmlformats.org/officeDocument/2006/relationships/oleObject" Target="../embeddings/oleObject1309.bin"/><Relationship Id="rId23" Type="http://schemas.openxmlformats.org/officeDocument/2006/relationships/oleObject" Target="../embeddings/oleObject1313.bin"/><Relationship Id="rId28" Type="http://schemas.openxmlformats.org/officeDocument/2006/relationships/oleObject" Target="../embeddings/oleObject1316.bin"/><Relationship Id="rId10" Type="http://schemas.openxmlformats.org/officeDocument/2006/relationships/image" Target="../media/image278.wmf"/><Relationship Id="rId19" Type="http://schemas.openxmlformats.org/officeDocument/2006/relationships/oleObject" Target="../embeddings/oleObject1311.bin"/><Relationship Id="rId31" Type="http://schemas.openxmlformats.org/officeDocument/2006/relationships/image" Target="../media/image318.wmf"/><Relationship Id="rId4" Type="http://schemas.openxmlformats.org/officeDocument/2006/relationships/image" Target="../media/image314.wmf"/><Relationship Id="rId9" Type="http://schemas.openxmlformats.org/officeDocument/2006/relationships/oleObject" Target="../embeddings/oleObject1306.bin"/><Relationship Id="rId14" Type="http://schemas.openxmlformats.org/officeDocument/2006/relationships/image" Target="../media/image297.wmf"/><Relationship Id="rId22" Type="http://schemas.openxmlformats.org/officeDocument/2006/relationships/image" Target="../media/image293.wmf"/><Relationship Id="rId27" Type="http://schemas.openxmlformats.org/officeDocument/2006/relationships/oleObject" Target="../embeddings/oleObject1315.bin"/><Relationship Id="rId30" Type="http://schemas.openxmlformats.org/officeDocument/2006/relationships/oleObject" Target="../embeddings/oleObject1317.bin"/><Relationship Id="rId35" Type="http://schemas.openxmlformats.org/officeDocument/2006/relationships/image" Target="../media/image299.wmf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wmf"/><Relationship Id="rId13" Type="http://schemas.openxmlformats.org/officeDocument/2006/relationships/oleObject" Target="../embeddings/oleObject1324.bin"/><Relationship Id="rId18" Type="http://schemas.openxmlformats.org/officeDocument/2006/relationships/image" Target="../media/image288.wmf"/><Relationship Id="rId26" Type="http://schemas.openxmlformats.org/officeDocument/2006/relationships/image" Target="../media/image316.wmf"/><Relationship Id="rId3" Type="http://schemas.openxmlformats.org/officeDocument/2006/relationships/oleObject" Target="../embeddings/oleObject1320.bin"/><Relationship Id="rId21" Type="http://schemas.openxmlformats.org/officeDocument/2006/relationships/oleObject" Target="../embeddings/oleObject1328.bin"/><Relationship Id="rId34" Type="http://schemas.openxmlformats.org/officeDocument/2006/relationships/image" Target="../media/image324.wmf"/><Relationship Id="rId7" Type="http://schemas.openxmlformats.org/officeDocument/2006/relationships/oleObject" Target="../embeddings/oleObject154.bin"/><Relationship Id="rId12" Type="http://schemas.openxmlformats.org/officeDocument/2006/relationships/image" Target="../media/image296.wmf"/><Relationship Id="rId17" Type="http://schemas.openxmlformats.org/officeDocument/2006/relationships/oleObject" Target="../embeddings/oleObject1326.bin"/><Relationship Id="rId25" Type="http://schemas.openxmlformats.org/officeDocument/2006/relationships/oleObject" Target="../embeddings/oleObject1330.bin"/><Relationship Id="rId33" Type="http://schemas.openxmlformats.org/officeDocument/2006/relationships/oleObject" Target="../embeddings/oleObject1334.bin"/><Relationship Id="rId38" Type="http://schemas.openxmlformats.org/officeDocument/2006/relationships/image" Target="../media/image299.wm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86.wmf"/><Relationship Id="rId20" Type="http://schemas.openxmlformats.org/officeDocument/2006/relationships/image" Target="../media/image279.wmf"/><Relationship Id="rId29" Type="http://schemas.openxmlformats.org/officeDocument/2006/relationships/oleObject" Target="../embeddings/oleObject1332.bin"/><Relationship Id="rId1" Type="http://schemas.openxmlformats.org/officeDocument/2006/relationships/vmlDrawing" Target="../drawings/vmlDrawing102.vml"/><Relationship Id="rId6" Type="http://schemas.openxmlformats.org/officeDocument/2006/relationships/image" Target="../media/image272.wmf"/><Relationship Id="rId11" Type="http://schemas.openxmlformats.org/officeDocument/2006/relationships/oleObject" Target="../embeddings/oleObject1323.bin"/><Relationship Id="rId24" Type="http://schemas.openxmlformats.org/officeDocument/2006/relationships/image" Target="../media/image320.wmf"/><Relationship Id="rId32" Type="http://schemas.openxmlformats.org/officeDocument/2006/relationships/image" Target="../media/image323.wmf"/><Relationship Id="rId37" Type="http://schemas.openxmlformats.org/officeDocument/2006/relationships/oleObject" Target="../embeddings/oleObject1336.bin"/><Relationship Id="rId5" Type="http://schemas.openxmlformats.org/officeDocument/2006/relationships/oleObject" Target="../embeddings/oleObject1321.bin"/><Relationship Id="rId15" Type="http://schemas.openxmlformats.org/officeDocument/2006/relationships/oleObject" Target="../embeddings/oleObject1325.bin"/><Relationship Id="rId23" Type="http://schemas.openxmlformats.org/officeDocument/2006/relationships/oleObject" Target="../embeddings/oleObject1329.bin"/><Relationship Id="rId28" Type="http://schemas.openxmlformats.org/officeDocument/2006/relationships/image" Target="../media/image321.wmf"/><Relationship Id="rId36" Type="http://schemas.openxmlformats.org/officeDocument/2006/relationships/image" Target="../media/image325.wmf"/><Relationship Id="rId10" Type="http://schemas.openxmlformats.org/officeDocument/2006/relationships/image" Target="../media/image278.wmf"/><Relationship Id="rId19" Type="http://schemas.openxmlformats.org/officeDocument/2006/relationships/oleObject" Target="../embeddings/oleObject1327.bin"/><Relationship Id="rId31" Type="http://schemas.openxmlformats.org/officeDocument/2006/relationships/oleObject" Target="../embeddings/oleObject1333.bin"/><Relationship Id="rId4" Type="http://schemas.openxmlformats.org/officeDocument/2006/relationships/image" Target="../media/image314.wmf"/><Relationship Id="rId9" Type="http://schemas.openxmlformats.org/officeDocument/2006/relationships/oleObject" Target="../embeddings/oleObject1322.bin"/><Relationship Id="rId14" Type="http://schemas.openxmlformats.org/officeDocument/2006/relationships/image" Target="../media/image297.wmf"/><Relationship Id="rId22" Type="http://schemas.openxmlformats.org/officeDocument/2006/relationships/image" Target="../media/image293.wmf"/><Relationship Id="rId27" Type="http://schemas.openxmlformats.org/officeDocument/2006/relationships/oleObject" Target="../embeddings/oleObject1331.bin"/><Relationship Id="rId30" Type="http://schemas.openxmlformats.org/officeDocument/2006/relationships/image" Target="../media/image322.wmf"/><Relationship Id="rId35" Type="http://schemas.openxmlformats.org/officeDocument/2006/relationships/oleObject" Target="../embeddings/oleObject1335.bin"/></Relationships>
</file>

<file path=ppt/slides/_rels/slide1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2.wmf"/><Relationship Id="rId13" Type="http://schemas.openxmlformats.org/officeDocument/2006/relationships/oleObject" Target="../embeddings/oleObject1341.bin"/><Relationship Id="rId18" Type="http://schemas.openxmlformats.org/officeDocument/2006/relationships/image" Target="../media/image286.wmf"/><Relationship Id="rId26" Type="http://schemas.openxmlformats.org/officeDocument/2006/relationships/image" Target="../media/image327.wmf"/><Relationship Id="rId3" Type="http://schemas.openxmlformats.org/officeDocument/2006/relationships/oleObject" Target="../embeddings/oleObject1337.bin"/><Relationship Id="rId21" Type="http://schemas.openxmlformats.org/officeDocument/2006/relationships/oleObject" Target="../embeddings/oleObject1345.bin"/><Relationship Id="rId34" Type="http://schemas.openxmlformats.org/officeDocument/2006/relationships/oleObject" Target="../embeddings/oleObject1352.bin"/><Relationship Id="rId7" Type="http://schemas.openxmlformats.org/officeDocument/2006/relationships/oleObject" Target="../embeddings/oleObject1339.bin"/><Relationship Id="rId12" Type="http://schemas.openxmlformats.org/officeDocument/2006/relationships/image" Target="../media/image278.wmf"/><Relationship Id="rId17" Type="http://schemas.openxmlformats.org/officeDocument/2006/relationships/oleObject" Target="../embeddings/oleObject1343.bin"/><Relationship Id="rId25" Type="http://schemas.openxmlformats.org/officeDocument/2006/relationships/oleObject" Target="../embeddings/oleObject1347.bin"/><Relationship Id="rId33" Type="http://schemas.openxmlformats.org/officeDocument/2006/relationships/image" Target="../media/image329.wm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97.wmf"/><Relationship Id="rId20" Type="http://schemas.openxmlformats.org/officeDocument/2006/relationships/image" Target="../media/image288.wmf"/><Relationship Id="rId29" Type="http://schemas.openxmlformats.org/officeDocument/2006/relationships/image" Target="../media/image328.wmf"/><Relationship Id="rId1" Type="http://schemas.openxmlformats.org/officeDocument/2006/relationships/vmlDrawing" Target="../drawings/vmlDrawing103.vml"/><Relationship Id="rId6" Type="http://schemas.openxmlformats.org/officeDocument/2006/relationships/image" Target="../media/image326.wmf"/><Relationship Id="rId11" Type="http://schemas.openxmlformats.org/officeDocument/2006/relationships/oleObject" Target="../embeddings/oleObject1340.bin"/><Relationship Id="rId24" Type="http://schemas.openxmlformats.org/officeDocument/2006/relationships/image" Target="../media/image293.wmf"/><Relationship Id="rId32" Type="http://schemas.openxmlformats.org/officeDocument/2006/relationships/oleObject" Target="../embeddings/oleObject1351.bin"/><Relationship Id="rId5" Type="http://schemas.openxmlformats.org/officeDocument/2006/relationships/oleObject" Target="../embeddings/oleObject1338.bin"/><Relationship Id="rId15" Type="http://schemas.openxmlformats.org/officeDocument/2006/relationships/oleObject" Target="../embeddings/oleObject1342.bin"/><Relationship Id="rId23" Type="http://schemas.openxmlformats.org/officeDocument/2006/relationships/oleObject" Target="../embeddings/oleObject1346.bin"/><Relationship Id="rId28" Type="http://schemas.openxmlformats.org/officeDocument/2006/relationships/oleObject" Target="../embeddings/oleObject1349.bin"/><Relationship Id="rId10" Type="http://schemas.openxmlformats.org/officeDocument/2006/relationships/image" Target="../media/image74.wmf"/><Relationship Id="rId19" Type="http://schemas.openxmlformats.org/officeDocument/2006/relationships/oleObject" Target="../embeddings/oleObject1344.bin"/><Relationship Id="rId31" Type="http://schemas.openxmlformats.org/officeDocument/2006/relationships/image" Target="../media/image312.wmf"/><Relationship Id="rId4" Type="http://schemas.openxmlformats.org/officeDocument/2006/relationships/image" Target="../media/image314.wmf"/><Relationship Id="rId9" Type="http://schemas.openxmlformats.org/officeDocument/2006/relationships/oleObject" Target="../embeddings/oleObject154.bin"/><Relationship Id="rId14" Type="http://schemas.openxmlformats.org/officeDocument/2006/relationships/image" Target="../media/image296.wmf"/><Relationship Id="rId22" Type="http://schemas.openxmlformats.org/officeDocument/2006/relationships/image" Target="../media/image279.wmf"/><Relationship Id="rId27" Type="http://schemas.openxmlformats.org/officeDocument/2006/relationships/oleObject" Target="../embeddings/oleObject1348.bin"/><Relationship Id="rId30" Type="http://schemas.openxmlformats.org/officeDocument/2006/relationships/oleObject" Target="../embeddings/oleObject1350.bin"/><Relationship Id="rId35" Type="http://schemas.openxmlformats.org/officeDocument/2006/relationships/image" Target="../media/image299.wmf"/></Relationships>
</file>

<file path=ppt/slides/_rels/slide1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0.wmf"/><Relationship Id="rId13" Type="http://schemas.openxmlformats.org/officeDocument/2006/relationships/oleObject" Target="../embeddings/oleObject154.bin"/><Relationship Id="rId18" Type="http://schemas.openxmlformats.org/officeDocument/2006/relationships/image" Target="../media/image296.wmf"/><Relationship Id="rId3" Type="http://schemas.openxmlformats.org/officeDocument/2006/relationships/oleObject" Target="../embeddings/oleObject1353.bin"/><Relationship Id="rId21" Type="http://schemas.openxmlformats.org/officeDocument/2006/relationships/oleObject" Target="../embeddings/oleObject1361.bin"/><Relationship Id="rId7" Type="http://schemas.openxmlformats.org/officeDocument/2006/relationships/oleObject" Target="../embeddings/oleObject1355.bin"/><Relationship Id="rId12" Type="http://schemas.openxmlformats.org/officeDocument/2006/relationships/image" Target="../media/image272.wmf"/><Relationship Id="rId17" Type="http://schemas.openxmlformats.org/officeDocument/2006/relationships/oleObject" Target="../embeddings/oleObject1359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78.wmf"/><Relationship Id="rId20" Type="http://schemas.openxmlformats.org/officeDocument/2006/relationships/image" Target="../media/image279.wmf"/><Relationship Id="rId1" Type="http://schemas.openxmlformats.org/officeDocument/2006/relationships/vmlDrawing" Target="../drawings/vmlDrawing104.vml"/><Relationship Id="rId6" Type="http://schemas.openxmlformats.org/officeDocument/2006/relationships/image" Target="../media/image326.wmf"/><Relationship Id="rId11" Type="http://schemas.openxmlformats.org/officeDocument/2006/relationships/oleObject" Target="../embeddings/oleObject1357.bin"/><Relationship Id="rId5" Type="http://schemas.openxmlformats.org/officeDocument/2006/relationships/oleObject" Target="../embeddings/oleObject1354.bin"/><Relationship Id="rId15" Type="http://schemas.openxmlformats.org/officeDocument/2006/relationships/oleObject" Target="../embeddings/oleObject1358.bin"/><Relationship Id="rId10" Type="http://schemas.openxmlformats.org/officeDocument/2006/relationships/image" Target="../media/image325.wmf"/><Relationship Id="rId19" Type="http://schemas.openxmlformats.org/officeDocument/2006/relationships/oleObject" Target="../embeddings/oleObject1360.bin"/><Relationship Id="rId4" Type="http://schemas.openxmlformats.org/officeDocument/2006/relationships/image" Target="../media/image314.wmf"/><Relationship Id="rId9" Type="http://schemas.openxmlformats.org/officeDocument/2006/relationships/oleObject" Target="../embeddings/oleObject1356.bin"/><Relationship Id="rId14" Type="http://schemas.openxmlformats.org/officeDocument/2006/relationships/image" Target="../media/image74.wmf"/><Relationship Id="rId22" Type="http://schemas.openxmlformats.org/officeDocument/2006/relationships/image" Target="../media/image331.wmf"/></Relationships>
</file>

<file path=ppt/slides/_rels/slide1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2.wmf"/><Relationship Id="rId13" Type="http://schemas.openxmlformats.org/officeDocument/2006/relationships/oleObject" Target="../embeddings/oleObject1366.bin"/><Relationship Id="rId18" Type="http://schemas.openxmlformats.org/officeDocument/2006/relationships/image" Target="../media/image286.wmf"/><Relationship Id="rId26" Type="http://schemas.openxmlformats.org/officeDocument/2006/relationships/image" Target="../media/image333.wmf"/><Relationship Id="rId3" Type="http://schemas.openxmlformats.org/officeDocument/2006/relationships/oleObject" Target="../embeddings/oleObject1362.bin"/><Relationship Id="rId21" Type="http://schemas.openxmlformats.org/officeDocument/2006/relationships/oleObject" Target="../embeddings/oleObject1370.bin"/><Relationship Id="rId34" Type="http://schemas.openxmlformats.org/officeDocument/2006/relationships/oleObject" Target="../embeddings/oleObject1377.bin"/><Relationship Id="rId7" Type="http://schemas.openxmlformats.org/officeDocument/2006/relationships/oleObject" Target="../embeddings/oleObject1364.bin"/><Relationship Id="rId12" Type="http://schemas.openxmlformats.org/officeDocument/2006/relationships/image" Target="../media/image278.wmf"/><Relationship Id="rId17" Type="http://schemas.openxmlformats.org/officeDocument/2006/relationships/oleObject" Target="../embeddings/oleObject1368.bin"/><Relationship Id="rId25" Type="http://schemas.openxmlformats.org/officeDocument/2006/relationships/oleObject" Target="../embeddings/oleObject1372.bin"/><Relationship Id="rId33" Type="http://schemas.openxmlformats.org/officeDocument/2006/relationships/image" Target="../media/image335.wm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97.wmf"/><Relationship Id="rId20" Type="http://schemas.openxmlformats.org/officeDocument/2006/relationships/image" Target="../media/image288.wmf"/><Relationship Id="rId29" Type="http://schemas.openxmlformats.org/officeDocument/2006/relationships/image" Target="../media/image334.wmf"/><Relationship Id="rId1" Type="http://schemas.openxmlformats.org/officeDocument/2006/relationships/vmlDrawing" Target="../drawings/vmlDrawing105.vml"/><Relationship Id="rId6" Type="http://schemas.openxmlformats.org/officeDocument/2006/relationships/image" Target="../media/image332.wmf"/><Relationship Id="rId11" Type="http://schemas.openxmlformats.org/officeDocument/2006/relationships/oleObject" Target="../embeddings/oleObject1365.bin"/><Relationship Id="rId24" Type="http://schemas.openxmlformats.org/officeDocument/2006/relationships/image" Target="../media/image293.wmf"/><Relationship Id="rId32" Type="http://schemas.openxmlformats.org/officeDocument/2006/relationships/oleObject" Target="../embeddings/oleObject1376.bin"/><Relationship Id="rId5" Type="http://schemas.openxmlformats.org/officeDocument/2006/relationships/oleObject" Target="../embeddings/oleObject1363.bin"/><Relationship Id="rId15" Type="http://schemas.openxmlformats.org/officeDocument/2006/relationships/oleObject" Target="../embeddings/oleObject1367.bin"/><Relationship Id="rId23" Type="http://schemas.openxmlformats.org/officeDocument/2006/relationships/oleObject" Target="../embeddings/oleObject1371.bin"/><Relationship Id="rId28" Type="http://schemas.openxmlformats.org/officeDocument/2006/relationships/oleObject" Target="../embeddings/oleObject1374.bin"/><Relationship Id="rId10" Type="http://schemas.openxmlformats.org/officeDocument/2006/relationships/image" Target="../media/image74.wmf"/><Relationship Id="rId19" Type="http://schemas.openxmlformats.org/officeDocument/2006/relationships/oleObject" Target="../embeddings/oleObject1369.bin"/><Relationship Id="rId31" Type="http://schemas.openxmlformats.org/officeDocument/2006/relationships/image" Target="../media/image312.wmf"/><Relationship Id="rId4" Type="http://schemas.openxmlformats.org/officeDocument/2006/relationships/image" Target="../media/image314.wmf"/><Relationship Id="rId9" Type="http://schemas.openxmlformats.org/officeDocument/2006/relationships/oleObject" Target="../embeddings/oleObject154.bin"/><Relationship Id="rId14" Type="http://schemas.openxmlformats.org/officeDocument/2006/relationships/image" Target="../media/image296.wmf"/><Relationship Id="rId22" Type="http://schemas.openxmlformats.org/officeDocument/2006/relationships/image" Target="../media/image279.wmf"/><Relationship Id="rId27" Type="http://schemas.openxmlformats.org/officeDocument/2006/relationships/oleObject" Target="../embeddings/oleObject1373.bin"/><Relationship Id="rId30" Type="http://schemas.openxmlformats.org/officeDocument/2006/relationships/oleObject" Target="../embeddings/oleObject1375.bin"/><Relationship Id="rId35" Type="http://schemas.openxmlformats.org/officeDocument/2006/relationships/image" Target="../media/image299.wmf"/></Relationships>
</file>

<file path=ppt/slides/_rels/slide1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2.wmf"/><Relationship Id="rId13" Type="http://schemas.openxmlformats.org/officeDocument/2006/relationships/oleObject" Target="../embeddings/oleObject1366.bin"/><Relationship Id="rId18" Type="http://schemas.openxmlformats.org/officeDocument/2006/relationships/image" Target="../media/image279.wmf"/><Relationship Id="rId26" Type="http://schemas.openxmlformats.org/officeDocument/2006/relationships/image" Target="../media/image325.wmf"/><Relationship Id="rId3" Type="http://schemas.openxmlformats.org/officeDocument/2006/relationships/oleObject" Target="../embeddings/oleObject1362.bin"/><Relationship Id="rId21" Type="http://schemas.openxmlformats.org/officeDocument/2006/relationships/oleObject" Target="../embeddings/oleObject1379.bin"/><Relationship Id="rId7" Type="http://schemas.openxmlformats.org/officeDocument/2006/relationships/oleObject" Target="../embeddings/oleObject1364.bin"/><Relationship Id="rId12" Type="http://schemas.openxmlformats.org/officeDocument/2006/relationships/image" Target="../media/image278.wmf"/><Relationship Id="rId17" Type="http://schemas.openxmlformats.org/officeDocument/2006/relationships/oleObject" Target="../embeddings/oleObject1370.bin"/><Relationship Id="rId25" Type="http://schemas.openxmlformats.org/officeDocument/2006/relationships/oleObject" Target="../embeddings/oleObject1356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88.wmf"/><Relationship Id="rId20" Type="http://schemas.openxmlformats.org/officeDocument/2006/relationships/image" Target="../media/image336.wmf"/><Relationship Id="rId1" Type="http://schemas.openxmlformats.org/officeDocument/2006/relationships/vmlDrawing" Target="../drawings/vmlDrawing106.vml"/><Relationship Id="rId6" Type="http://schemas.openxmlformats.org/officeDocument/2006/relationships/image" Target="../media/image332.wmf"/><Relationship Id="rId11" Type="http://schemas.openxmlformats.org/officeDocument/2006/relationships/oleObject" Target="../embeddings/oleObject1365.bin"/><Relationship Id="rId24" Type="http://schemas.openxmlformats.org/officeDocument/2006/relationships/image" Target="../media/image330.wmf"/><Relationship Id="rId5" Type="http://schemas.openxmlformats.org/officeDocument/2006/relationships/oleObject" Target="../embeddings/oleObject1363.bin"/><Relationship Id="rId15" Type="http://schemas.openxmlformats.org/officeDocument/2006/relationships/oleObject" Target="../embeddings/oleObject1369.bin"/><Relationship Id="rId23" Type="http://schemas.openxmlformats.org/officeDocument/2006/relationships/oleObject" Target="../embeddings/oleObject1355.bin"/><Relationship Id="rId10" Type="http://schemas.openxmlformats.org/officeDocument/2006/relationships/image" Target="../media/image74.wmf"/><Relationship Id="rId19" Type="http://schemas.openxmlformats.org/officeDocument/2006/relationships/oleObject" Target="../embeddings/oleObject1378.bin"/><Relationship Id="rId4" Type="http://schemas.openxmlformats.org/officeDocument/2006/relationships/image" Target="../media/image314.wmf"/><Relationship Id="rId9" Type="http://schemas.openxmlformats.org/officeDocument/2006/relationships/oleObject" Target="../embeddings/oleObject154.bin"/><Relationship Id="rId14" Type="http://schemas.openxmlformats.org/officeDocument/2006/relationships/image" Target="../media/image296.wmf"/><Relationship Id="rId22" Type="http://schemas.openxmlformats.org/officeDocument/2006/relationships/image" Target="../media/image337.wmf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9.png"/><Relationship Id="rId2" Type="http://schemas.openxmlformats.org/officeDocument/2006/relationships/image" Target="../media/image338.jpe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6.wmf"/><Relationship Id="rId13" Type="http://schemas.openxmlformats.org/officeDocument/2006/relationships/oleObject" Target="../embeddings/oleObject1382.bin"/><Relationship Id="rId18" Type="http://schemas.openxmlformats.org/officeDocument/2006/relationships/oleObject" Target="../embeddings/oleObject1384.bin"/><Relationship Id="rId26" Type="http://schemas.openxmlformats.org/officeDocument/2006/relationships/oleObject" Target="../embeddings/oleObject1388.bin"/><Relationship Id="rId3" Type="http://schemas.openxmlformats.org/officeDocument/2006/relationships/oleObject" Target="../embeddings/oleObject1261.bin"/><Relationship Id="rId21" Type="http://schemas.openxmlformats.org/officeDocument/2006/relationships/image" Target="../media/image344.wmf"/><Relationship Id="rId7" Type="http://schemas.openxmlformats.org/officeDocument/2006/relationships/oleObject" Target="../embeddings/oleObject1265.bin"/><Relationship Id="rId12" Type="http://schemas.openxmlformats.org/officeDocument/2006/relationships/image" Target="../media/image293.wmf"/><Relationship Id="rId17" Type="http://schemas.openxmlformats.org/officeDocument/2006/relationships/oleObject" Target="../embeddings/oleObject1268.bin"/><Relationship Id="rId25" Type="http://schemas.openxmlformats.org/officeDocument/2006/relationships/image" Target="../media/image346.wmf"/><Relationship Id="rId33" Type="http://schemas.openxmlformats.org/officeDocument/2006/relationships/image" Target="../media/image350.wm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43.wmf"/><Relationship Id="rId20" Type="http://schemas.openxmlformats.org/officeDocument/2006/relationships/oleObject" Target="../embeddings/oleObject1385.bin"/><Relationship Id="rId29" Type="http://schemas.openxmlformats.org/officeDocument/2006/relationships/image" Target="../media/image348.wmf"/><Relationship Id="rId1" Type="http://schemas.openxmlformats.org/officeDocument/2006/relationships/vmlDrawing" Target="../drawings/vmlDrawing107.vml"/><Relationship Id="rId6" Type="http://schemas.openxmlformats.org/officeDocument/2006/relationships/image" Target="../media/image340.wmf"/><Relationship Id="rId11" Type="http://schemas.openxmlformats.org/officeDocument/2006/relationships/oleObject" Target="../embeddings/oleObject1269.bin"/><Relationship Id="rId24" Type="http://schemas.openxmlformats.org/officeDocument/2006/relationships/oleObject" Target="../embeddings/oleObject1387.bin"/><Relationship Id="rId32" Type="http://schemas.openxmlformats.org/officeDocument/2006/relationships/oleObject" Target="../embeddings/oleObject1391.bin"/><Relationship Id="rId5" Type="http://schemas.openxmlformats.org/officeDocument/2006/relationships/oleObject" Target="../embeddings/oleObject1380.bin"/><Relationship Id="rId15" Type="http://schemas.openxmlformats.org/officeDocument/2006/relationships/oleObject" Target="../embeddings/oleObject1383.bin"/><Relationship Id="rId23" Type="http://schemas.openxmlformats.org/officeDocument/2006/relationships/image" Target="../media/image345.wmf"/><Relationship Id="rId28" Type="http://schemas.openxmlformats.org/officeDocument/2006/relationships/oleObject" Target="../embeddings/oleObject1389.bin"/><Relationship Id="rId10" Type="http://schemas.openxmlformats.org/officeDocument/2006/relationships/image" Target="../media/image341.wmf"/><Relationship Id="rId19" Type="http://schemas.openxmlformats.org/officeDocument/2006/relationships/image" Target="../media/image288.wmf"/><Relationship Id="rId31" Type="http://schemas.openxmlformats.org/officeDocument/2006/relationships/image" Target="../media/image349.wmf"/><Relationship Id="rId4" Type="http://schemas.openxmlformats.org/officeDocument/2006/relationships/image" Target="../media/image272.wmf"/><Relationship Id="rId9" Type="http://schemas.openxmlformats.org/officeDocument/2006/relationships/oleObject" Target="../embeddings/oleObject1381.bin"/><Relationship Id="rId14" Type="http://schemas.openxmlformats.org/officeDocument/2006/relationships/image" Target="../media/image342.wmf"/><Relationship Id="rId22" Type="http://schemas.openxmlformats.org/officeDocument/2006/relationships/oleObject" Target="../embeddings/oleObject1386.bin"/><Relationship Id="rId27" Type="http://schemas.openxmlformats.org/officeDocument/2006/relationships/image" Target="../media/image347.wmf"/><Relationship Id="rId30" Type="http://schemas.openxmlformats.org/officeDocument/2006/relationships/oleObject" Target="../embeddings/oleObject1390.bin"/></Relationships>
</file>

<file path=ppt/slides/_rels/slide1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6.wmf"/><Relationship Id="rId13" Type="http://schemas.openxmlformats.org/officeDocument/2006/relationships/oleObject" Target="../embeddings/oleObject1394.bin"/><Relationship Id="rId18" Type="http://schemas.openxmlformats.org/officeDocument/2006/relationships/oleObject" Target="../embeddings/oleObject1396.bin"/><Relationship Id="rId26" Type="http://schemas.openxmlformats.org/officeDocument/2006/relationships/oleObject" Target="../embeddings/oleObject1400.bin"/><Relationship Id="rId3" Type="http://schemas.openxmlformats.org/officeDocument/2006/relationships/oleObject" Target="../embeddings/oleObject1261.bin"/><Relationship Id="rId21" Type="http://schemas.openxmlformats.org/officeDocument/2006/relationships/image" Target="../media/image345.wmf"/><Relationship Id="rId7" Type="http://schemas.openxmlformats.org/officeDocument/2006/relationships/oleObject" Target="../embeddings/oleObject1265.bin"/><Relationship Id="rId12" Type="http://schemas.openxmlformats.org/officeDocument/2006/relationships/image" Target="../media/image293.wmf"/><Relationship Id="rId17" Type="http://schemas.openxmlformats.org/officeDocument/2006/relationships/image" Target="../media/image288.wmf"/><Relationship Id="rId25" Type="http://schemas.openxmlformats.org/officeDocument/2006/relationships/image" Target="../media/image347.wmf"/><Relationship Id="rId33" Type="http://schemas.openxmlformats.org/officeDocument/2006/relationships/image" Target="../media/image352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1395.bin"/><Relationship Id="rId20" Type="http://schemas.openxmlformats.org/officeDocument/2006/relationships/oleObject" Target="../embeddings/oleObject1397.bin"/><Relationship Id="rId29" Type="http://schemas.openxmlformats.org/officeDocument/2006/relationships/image" Target="../media/image349.wmf"/><Relationship Id="rId1" Type="http://schemas.openxmlformats.org/officeDocument/2006/relationships/vmlDrawing" Target="../drawings/vmlDrawing108.vml"/><Relationship Id="rId6" Type="http://schemas.openxmlformats.org/officeDocument/2006/relationships/image" Target="../media/image340.wmf"/><Relationship Id="rId11" Type="http://schemas.openxmlformats.org/officeDocument/2006/relationships/oleObject" Target="../embeddings/oleObject1269.bin"/><Relationship Id="rId24" Type="http://schemas.openxmlformats.org/officeDocument/2006/relationships/oleObject" Target="../embeddings/oleObject1399.bin"/><Relationship Id="rId32" Type="http://schemas.openxmlformats.org/officeDocument/2006/relationships/oleObject" Target="../embeddings/oleObject1403.bin"/><Relationship Id="rId5" Type="http://schemas.openxmlformats.org/officeDocument/2006/relationships/oleObject" Target="../embeddings/oleObject1392.bin"/><Relationship Id="rId15" Type="http://schemas.openxmlformats.org/officeDocument/2006/relationships/oleObject" Target="../embeddings/oleObject1268.bin"/><Relationship Id="rId23" Type="http://schemas.openxmlformats.org/officeDocument/2006/relationships/image" Target="../media/image346.wmf"/><Relationship Id="rId28" Type="http://schemas.openxmlformats.org/officeDocument/2006/relationships/oleObject" Target="../embeddings/oleObject1401.bin"/><Relationship Id="rId10" Type="http://schemas.openxmlformats.org/officeDocument/2006/relationships/image" Target="../media/image341.wmf"/><Relationship Id="rId19" Type="http://schemas.openxmlformats.org/officeDocument/2006/relationships/image" Target="../media/image344.wmf"/><Relationship Id="rId31" Type="http://schemas.openxmlformats.org/officeDocument/2006/relationships/image" Target="../media/image351.wmf"/><Relationship Id="rId4" Type="http://schemas.openxmlformats.org/officeDocument/2006/relationships/image" Target="../media/image272.wmf"/><Relationship Id="rId9" Type="http://schemas.openxmlformats.org/officeDocument/2006/relationships/oleObject" Target="../embeddings/oleObject1393.bin"/><Relationship Id="rId14" Type="http://schemas.openxmlformats.org/officeDocument/2006/relationships/image" Target="../media/image342.wmf"/><Relationship Id="rId22" Type="http://schemas.openxmlformats.org/officeDocument/2006/relationships/oleObject" Target="../embeddings/oleObject1398.bin"/><Relationship Id="rId27" Type="http://schemas.openxmlformats.org/officeDocument/2006/relationships/image" Target="../media/image348.wmf"/><Relationship Id="rId30" Type="http://schemas.openxmlformats.org/officeDocument/2006/relationships/oleObject" Target="../embeddings/oleObject1402.bin"/></Relationships>
</file>

<file path=ppt/slides/_rels/slide1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1.wmf"/><Relationship Id="rId13" Type="http://schemas.openxmlformats.org/officeDocument/2006/relationships/image" Target="../media/image353.wmf"/><Relationship Id="rId18" Type="http://schemas.openxmlformats.org/officeDocument/2006/relationships/oleObject" Target="../embeddings/oleObject1408.bin"/><Relationship Id="rId26" Type="http://schemas.openxmlformats.org/officeDocument/2006/relationships/oleObject" Target="../embeddings/oleObject1412.bin"/><Relationship Id="rId3" Type="http://schemas.openxmlformats.org/officeDocument/2006/relationships/oleObject" Target="../embeddings/oleObject1261.bin"/><Relationship Id="rId21" Type="http://schemas.openxmlformats.org/officeDocument/2006/relationships/image" Target="../media/image356.wmf"/><Relationship Id="rId34" Type="http://schemas.openxmlformats.org/officeDocument/2006/relationships/oleObject" Target="../embeddings/oleObject1416.bin"/><Relationship Id="rId7" Type="http://schemas.openxmlformats.org/officeDocument/2006/relationships/oleObject" Target="../embeddings/oleObject1404.bin"/><Relationship Id="rId12" Type="http://schemas.openxmlformats.org/officeDocument/2006/relationships/oleObject" Target="../embeddings/oleObject1405.bin"/><Relationship Id="rId17" Type="http://schemas.openxmlformats.org/officeDocument/2006/relationships/image" Target="../media/image288.wmf"/><Relationship Id="rId25" Type="http://schemas.openxmlformats.org/officeDocument/2006/relationships/image" Target="../media/image358.wmf"/><Relationship Id="rId33" Type="http://schemas.openxmlformats.org/officeDocument/2006/relationships/image" Target="../media/image347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1407.bin"/><Relationship Id="rId20" Type="http://schemas.openxmlformats.org/officeDocument/2006/relationships/oleObject" Target="../embeddings/oleObject1409.bin"/><Relationship Id="rId29" Type="http://schemas.openxmlformats.org/officeDocument/2006/relationships/image" Target="../media/image345.wmf"/><Relationship Id="rId1" Type="http://schemas.openxmlformats.org/officeDocument/2006/relationships/vmlDrawing" Target="../drawings/vmlDrawing109.vml"/><Relationship Id="rId6" Type="http://schemas.openxmlformats.org/officeDocument/2006/relationships/image" Target="../media/image286.wmf"/><Relationship Id="rId11" Type="http://schemas.openxmlformats.org/officeDocument/2006/relationships/oleObject" Target="../embeddings/oleObject1268.bin"/><Relationship Id="rId24" Type="http://schemas.openxmlformats.org/officeDocument/2006/relationships/oleObject" Target="../embeddings/oleObject1411.bin"/><Relationship Id="rId32" Type="http://schemas.openxmlformats.org/officeDocument/2006/relationships/oleObject" Target="../embeddings/oleObject1415.bin"/><Relationship Id="rId5" Type="http://schemas.openxmlformats.org/officeDocument/2006/relationships/oleObject" Target="../embeddings/oleObject1265.bin"/><Relationship Id="rId15" Type="http://schemas.openxmlformats.org/officeDocument/2006/relationships/image" Target="../media/image354.wmf"/><Relationship Id="rId23" Type="http://schemas.openxmlformats.org/officeDocument/2006/relationships/image" Target="../media/image357.wmf"/><Relationship Id="rId28" Type="http://schemas.openxmlformats.org/officeDocument/2006/relationships/oleObject" Target="../embeddings/oleObject1413.bin"/><Relationship Id="rId36" Type="http://schemas.openxmlformats.org/officeDocument/2006/relationships/oleObject" Target="../embeddings/oleObject1417.bin"/><Relationship Id="rId10" Type="http://schemas.openxmlformats.org/officeDocument/2006/relationships/image" Target="../media/image293.wmf"/><Relationship Id="rId19" Type="http://schemas.openxmlformats.org/officeDocument/2006/relationships/image" Target="../media/image355.wmf"/><Relationship Id="rId31" Type="http://schemas.openxmlformats.org/officeDocument/2006/relationships/image" Target="../media/image346.wmf"/><Relationship Id="rId4" Type="http://schemas.openxmlformats.org/officeDocument/2006/relationships/image" Target="../media/image272.wmf"/><Relationship Id="rId9" Type="http://schemas.openxmlformats.org/officeDocument/2006/relationships/oleObject" Target="../embeddings/oleObject1269.bin"/><Relationship Id="rId14" Type="http://schemas.openxmlformats.org/officeDocument/2006/relationships/oleObject" Target="../embeddings/oleObject1406.bin"/><Relationship Id="rId22" Type="http://schemas.openxmlformats.org/officeDocument/2006/relationships/oleObject" Target="../embeddings/oleObject1410.bin"/><Relationship Id="rId27" Type="http://schemas.openxmlformats.org/officeDocument/2006/relationships/image" Target="../media/image344.wmf"/><Relationship Id="rId30" Type="http://schemas.openxmlformats.org/officeDocument/2006/relationships/oleObject" Target="../embeddings/oleObject1414.bin"/><Relationship Id="rId35" Type="http://schemas.openxmlformats.org/officeDocument/2006/relationships/image" Target="../media/image359.w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wmf"/><Relationship Id="rId13" Type="http://schemas.openxmlformats.org/officeDocument/2006/relationships/oleObject" Target="../embeddings/oleObject143.bin"/><Relationship Id="rId18" Type="http://schemas.openxmlformats.org/officeDocument/2006/relationships/image" Target="../media/image74.wmf"/><Relationship Id="rId3" Type="http://schemas.openxmlformats.org/officeDocument/2006/relationships/oleObject" Target="../embeddings/oleObject138.bin"/><Relationship Id="rId7" Type="http://schemas.openxmlformats.org/officeDocument/2006/relationships/oleObject" Target="../embeddings/oleObject140.bin"/><Relationship Id="rId12" Type="http://schemas.openxmlformats.org/officeDocument/2006/relationships/image" Target="../media/image72.wmf"/><Relationship Id="rId17" Type="http://schemas.openxmlformats.org/officeDocument/2006/relationships/oleObject" Target="../embeddings/oleObject145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68.wmf"/><Relationship Id="rId20" Type="http://schemas.openxmlformats.org/officeDocument/2006/relationships/image" Target="../media/image75.wmf"/><Relationship Id="rId1" Type="http://schemas.openxmlformats.org/officeDocument/2006/relationships/vmlDrawing" Target="../drawings/vmlDrawing12.vml"/><Relationship Id="rId6" Type="http://schemas.openxmlformats.org/officeDocument/2006/relationships/image" Target="../media/image63.wmf"/><Relationship Id="rId11" Type="http://schemas.openxmlformats.org/officeDocument/2006/relationships/oleObject" Target="../embeddings/oleObject142.bin"/><Relationship Id="rId5" Type="http://schemas.openxmlformats.org/officeDocument/2006/relationships/oleObject" Target="../embeddings/oleObject139.bin"/><Relationship Id="rId15" Type="http://schemas.openxmlformats.org/officeDocument/2006/relationships/oleObject" Target="../embeddings/oleObject144.bin"/><Relationship Id="rId10" Type="http://schemas.openxmlformats.org/officeDocument/2006/relationships/image" Target="../media/image65.wmf"/><Relationship Id="rId19" Type="http://schemas.openxmlformats.org/officeDocument/2006/relationships/oleObject" Target="../embeddings/oleObject146.bin"/><Relationship Id="rId4" Type="http://schemas.openxmlformats.org/officeDocument/2006/relationships/image" Target="../media/image71.wmf"/><Relationship Id="rId9" Type="http://schemas.openxmlformats.org/officeDocument/2006/relationships/oleObject" Target="../embeddings/oleObject141.bin"/><Relationship Id="rId14" Type="http://schemas.openxmlformats.org/officeDocument/2006/relationships/image" Target="../media/image73.wmf"/></Relationships>
</file>

<file path=ppt/slides/_rels/slide1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1.wmf"/><Relationship Id="rId13" Type="http://schemas.openxmlformats.org/officeDocument/2006/relationships/image" Target="../media/image353.wmf"/><Relationship Id="rId18" Type="http://schemas.openxmlformats.org/officeDocument/2006/relationships/oleObject" Target="../embeddings/oleObject1422.bin"/><Relationship Id="rId26" Type="http://schemas.openxmlformats.org/officeDocument/2006/relationships/oleObject" Target="../embeddings/oleObject1426.bin"/><Relationship Id="rId3" Type="http://schemas.openxmlformats.org/officeDocument/2006/relationships/oleObject" Target="../embeddings/oleObject1261.bin"/><Relationship Id="rId21" Type="http://schemas.openxmlformats.org/officeDocument/2006/relationships/image" Target="../media/image356.wmf"/><Relationship Id="rId34" Type="http://schemas.openxmlformats.org/officeDocument/2006/relationships/oleObject" Target="../embeddings/oleObject1430.bin"/><Relationship Id="rId7" Type="http://schemas.openxmlformats.org/officeDocument/2006/relationships/oleObject" Target="../embeddings/oleObject1418.bin"/><Relationship Id="rId12" Type="http://schemas.openxmlformats.org/officeDocument/2006/relationships/oleObject" Target="../embeddings/oleObject1419.bin"/><Relationship Id="rId17" Type="http://schemas.openxmlformats.org/officeDocument/2006/relationships/image" Target="../media/image288.wmf"/><Relationship Id="rId25" Type="http://schemas.openxmlformats.org/officeDocument/2006/relationships/image" Target="../media/image358.wmf"/><Relationship Id="rId33" Type="http://schemas.openxmlformats.org/officeDocument/2006/relationships/image" Target="../media/image347.wmf"/><Relationship Id="rId38" Type="http://schemas.openxmlformats.org/officeDocument/2006/relationships/oleObject" Target="../embeddings/oleObject1432.bin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1421.bin"/><Relationship Id="rId20" Type="http://schemas.openxmlformats.org/officeDocument/2006/relationships/oleObject" Target="../embeddings/oleObject1423.bin"/><Relationship Id="rId29" Type="http://schemas.openxmlformats.org/officeDocument/2006/relationships/image" Target="../media/image345.wmf"/><Relationship Id="rId1" Type="http://schemas.openxmlformats.org/officeDocument/2006/relationships/vmlDrawing" Target="../drawings/vmlDrawing110.vml"/><Relationship Id="rId6" Type="http://schemas.openxmlformats.org/officeDocument/2006/relationships/image" Target="../media/image286.wmf"/><Relationship Id="rId11" Type="http://schemas.openxmlformats.org/officeDocument/2006/relationships/oleObject" Target="../embeddings/oleObject1268.bin"/><Relationship Id="rId24" Type="http://schemas.openxmlformats.org/officeDocument/2006/relationships/oleObject" Target="../embeddings/oleObject1425.bin"/><Relationship Id="rId32" Type="http://schemas.openxmlformats.org/officeDocument/2006/relationships/oleObject" Target="../embeddings/oleObject1429.bin"/><Relationship Id="rId37" Type="http://schemas.openxmlformats.org/officeDocument/2006/relationships/image" Target="../media/image354.wmf"/><Relationship Id="rId5" Type="http://schemas.openxmlformats.org/officeDocument/2006/relationships/oleObject" Target="../embeddings/oleObject1265.bin"/><Relationship Id="rId15" Type="http://schemas.openxmlformats.org/officeDocument/2006/relationships/image" Target="../media/image360.wmf"/><Relationship Id="rId23" Type="http://schemas.openxmlformats.org/officeDocument/2006/relationships/image" Target="../media/image357.wmf"/><Relationship Id="rId28" Type="http://schemas.openxmlformats.org/officeDocument/2006/relationships/oleObject" Target="../embeddings/oleObject1427.bin"/><Relationship Id="rId36" Type="http://schemas.openxmlformats.org/officeDocument/2006/relationships/oleObject" Target="../embeddings/oleObject1431.bin"/><Relationship Id="rId10" Type="http://schemas.openxmlformats.org/officeDocument/2006/relationships/image" Target="../media/image293.wmf"/><Relationship Id="rId19" Type="http://schemas.openxmlformats.org/officeDocument/2006/relationships/image" Target="../media/image355.wmf"/><Relationship Id="rId31" Type="http://schemas.openxmlformats.org/officeDocument/2006/relationships/image" Target="../media/image346.wmf"/><Relationship Id="rId4" Type="http://schemas.openxmlformats.org/officeDocument/2006/relationships/image" Target="../media/image272.wmf"/><Relationship Id="rId9" Type="http://schemas.openxmlformats.org/officeDocument/2006/relationships/oleObject" Target="../embeddings/oleObject1269.bin"/><Relationship Id="rId14" Type="http://schemas.openxmlformats.org/officeDocument/2006/relationships/oleObject" Target="../embeddings/oleObject1420.bin"/><Relationship Id="rId22" Type="http://schemas.openxmlformats.org/officeDocument/2006/relationships/oleObject" Target="../embeddings/oleObject1424.bin"/><Relationship Id="rId27" Type="http://schemas.openxmlformats.org/officeDocument/2006/relationships/image" Target="../media/image344.wmf"/><Relationship Id="rId30" Type="http://schemas.openxmlformats.org/officeDocument/2006/relationships/oleObject" Target="../embeddings/oleObject1428.bin"/><Relationship Id="rId35" Type="http://schemas.openxmlformats.org/officeDocument/2006/relationships/image" Target="../media/image361.wmf"/></Relationships>
</file>

<file path=ppt/slides/_rels/slide1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6.wmf"/><Relationship Id="rId13" Type="http://schemas.openxmlformats.org/officeDocument/2006/relationships/oleObject" Target="../embeddings/oleObject1268.bin"/><Relationship Id="rId18" Type="http://schemas.openxmlformats.org/officeDocument/2006/relationships/oleObject" Target="../embeddings/oleObject1437.bin"/><Relationship Id="rId26" Type="http://schemas.openxmlformats.org/officeDocument/2006/relationships/image" Target="../media/image365.wmf"/><Relationship Id="rId39" Type="http://schemas.openxmlformats.org/officeDocument/2006/relationships/oleObject" Target="../embeddings/oleObject1448.bin"/><Relationship Id="rId3" Type="http://schemas.openxmlformats.org/officeDocument/2006/relationships/oleObject" Target="../embeddings/oleObject1261.bin"/><Relationship Id="rId21" Type="http://schemas.openxmlformats.org/officeDocument/2006/relationships/image" Target="../media/image364.wmf"/><Relationship Id="rId34" Type="http://schemas.openxmlformats.org/officeDocument/2006/relationships/image" Target="../media/image358.wmf"/><Relationship Id="rId42" Type="http://schemas.openxmlformats.org/officeDocument/2006/relationships/image" Target="../media/image347.wmf"/><Relationship Id="rId7" Type="http://schemas.openxmlformats.org/officeDocument/2006/relationships/oleObject" Target="../embeddings/oleObject1265.bin"/><Relationship Id="rId12" Type="http://schemas.openxmlformats.org/officeDocument/2006/relationships/image" Target="../media/image293.wmf"/><Relationship Id="rId17" Type="http://schemas.openxmlformats.org/officeDocument/2006/relationships/image" Target="../media/image362.wmf"/><Relationship Id="rId25" Type="http://schemas.openxmlformats.org/officeDocument/2006/relationships/oleObject" Target="../embeddings/oleObject1441.bin"/><Relationship Id="rId33" Type="http://schemas.openxmlformats.org/officeDocument/2006/relationships/oleObject" Target="../embeddings/oleObject1445.bin"/><Relationship Id="rId38" Type="http://schemas.openxmlformats.org/officeDocument/2006/relationships/image" Target="../media/image345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1436.bin"/><Relationship Id="rId20" Type="http://schemas.openxmlformats.org/officeDocument/2006/relationships/oleObject" Target="../embeddings/oleObject1438.bin"/><Relationship Id="rId29" Type="http://schemas.openxmlformats.org/officeDocument/2006/relationships/oleObject" Target="../embeddings/oleObject1443.bin"/><Relationship Id="rId41" Type="http://schemas.openxmlformats.org/officeDocument/2006/relationships/oleObject" Target="../embeddings/oleObject1449.bin"/><Relationship Id="rId1" Type="http://schemas.openxmlformats.org/officeDocument/2006/relationships/vmlDrawing" Target="../drawings/vmlDrawing111.vml"/><Relationship Id="rId6" Type="http://schemas.openxmlformats.org/officeDocument/2006/relationships/image" Target="../media/image340.wmf"/><Relationship Id="rId11" Type="http://schemas.openxmlformats.org/officeDocument/2006/relationships/oleObject" Target="../embeddings/oleObject1269.bin"/><Relationship Id="rId24" Type="http://schemas.openxmlformats.org/officeDocument/2006/relationships/oleObject" Target="../embeddings/oleObject1440.bin"/><Relationship Id="rId32" Type="http://schemas.openxmlformats.org/officeDocument/2006/relationships/image" Target="../media/image357.wmf"/><Relationship Id="rId37" Type="http://schemas.openxmlformats.org/officeDocument/2006/relationships/oleObject" Target="../embeddings/oleObject1447.bin"/><Relationship Id="rId40" Type="http://schemas.openxmlformats.org/officeDocument/2006/relationships/image" Target="../media/image346.wmf"/><Relationship Id="rId5" Type="http://schemas.openxmlformats.org/officeDocument/2006/relationships/oleObject" Target="../embeddings/oleObject1433.bin"/><Relationship Id="rId15" Type="http://schemas.openxmlformats.org/officeDocument/2006/relationships/image" Target="../media/image353.wmf"/><Relationship Id="rId23" Type="http://schemas.openxmlformats.org/officeDocument/2006/relationships/image" Target="../media/image288.wmf"/><Relationship Id="rId28" Type="http://schemas.openxmlformats.org/officeDocument/2006/relationships/image" Target="../media/image355.wmf"/><Relationship Id="rId36" Type="http://schemas.openxmlformats.org/officeDocument/2006/relationships/image" Target="../media/image344.wmf"/><Relationship Id="rId10" Type="http://schemas.openxmlformats.org/officeDocument/2006/relationships/image" Target="../media/image341.wmf"/><Relationship Id="rId19" Type="http://schemas.openxmlformats.org/officeDocument/2006/relationships/image" Target="../media/image363.wmf"/><Relationship Id="rId31" Type="http://schemas.openxmlformats.org/officeDocument/2006/relationships/oleObject" Target="../embeddings/oleObject1444.bin"/><Relationship Id="rId44" Type="http://schemas.openxmlformats.org/officeDocument/2006/relationships/image" Target="../media/image366.wmf"/><Relationship Id="rId4" Type="http://schemas.openxmlformats.org/officeDocument/2006/relationships/image" Target="../media/image272.wmf"/><Relationship Id="rId9" Type="http://schemas.openxmlformats.org/officeDocument/2006/relationships/oleObject" Target="../embeddings/oleObject1434.bin"/><Relationship Id="rId14" Type="http://schemas.openxmlformats.org/officeDocument/2006/relationships/oleObject" Target="../embeddings/oleObject1435.bin"/><Relationship Id="rId22" Type="http://schemas.openxmlformats.org/officeDocument/2006/relationships/oleObject" Target="../embeddings/oleObject1439.bin"/><Relationship Id="rId27" Type="http://schemas.openxmlformats.org/officeDocument/2006/relationships/oleObject" Target="../embeddings/oleObject1442.bin"/><Relationship Id="rId30" Type="http://schemas.openxmlformats.org/officeDocument/2006/relationships/image" Target="../media/image356.wmf"/><Relationship Id="rId35" Type="http://schemas.openxmlformats.org/officeDocument/2006/relationships/oleObject" Target="../embeddings/oleObject1446.bin"/><Relationship Id="rId43" Type="http://schemas.openxmlformats.org/officeDocument/2006/relationships/oleObject" Target="../embeddings/oleObject1450.bin"/></Relationships>
</file>

<file path=ppt/slides/_rels/slide1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6.wmf"/><Relationship Id="rId13" Type="http://schemas.openxmlformats.org/officeDocument/2006/relationships/oleObject" Target="../embeddings/oleObject1268.bin"/><Relationship Id="rId18" Type="http://schemas.openxmlformats.org/officeDocument/2006/relationships/oleObject" Target="../embeddings/oleObject1455.bin"/><Relationship Id="rId26" Type="http://schemas.openxmlformats.org/officeDocument/2006/relationships/image" Target="../media/image357.wmf"/><Relationship Id="rId39" Type="http://schemas.openxmlformats.org/officeDocument/2006/relationships/oleObject" Target="../embeddings/oleObject1365.bin"/><Relationship Id="rId3" Type="http://schemas.openxmlformats.org/officeDocument/2006/relationships/oleObject" Target="../embeddings/oleObject1261.bin"/><Relationship Id="rId21" Type="http://schemas.openxmlformats.org/officeDocument/2006/relationships/oleObject" Target="../embeddings/oleObject1457.bin"/><Relationship Id="rId34" Type="http://schemas.openxmlformats.org/officeDocument/2006/relationships/image" Target="../media/image346.wmf"/><Relationship Id="rId42" Type="http://schemas.openxmlformats.org/officeDocument/2006/relationships/image" Target="../media/image362.wmf"/><Relationship Id="rId47" Type="http://schemas.openxmlformats.org/officeDocument/2006/relationships/oleObject" Target="../embeddings/oleObject1468.bin"/><Relationship Id="rId7" Type="http://schemas.openxmlformats.org/officeDocument/2006/relationships/oleObject" Target="../embeddings/oleObject1265.bin"/><Relationship Id="rId12" Type="http://schemas.openxmlformats.org/officeDocument/2006/relationships/image" Target="../media/image293.wmf"/><Relationship Id="rId17" Type="http://schemas.openxmlformats.org/officeDocument/2006/relationships/image" Target="../media/image364.wmf"/><Relationship Id="rId25" Type="http://schemas.openxmlformats.org/officeDocument/2006/relationships/oleObject" Target="../embeddings/oleObject1459.bin"/><Relationship Id="rId33" Type="http://schemas.openxmlformats.org/officeDocument/2006/relationships/oleObject" Target="../embeddings/oleObject1463.bin"/><Relationship Id="rId38" Type="http://schemas.openxmlformats.org/officeDocument/2006/relationships/image" Target="../media/image74.wmf"/><Relationship Id="rId46" Type="http://schemas.openxmlformats.org/officeDocument/2006/relationships/image" Target="../media/image365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1454.bin"/><Relationship Id="rId20" Type="http://schemas.openxmlformats.org/officeDocument/2006/relationships/oleObject" Target="../embeddings/oleObject1456.bin"/><Relationship Id="rId29" Type="http://schemas.openxmlformats.org/officeDocument/2006/relationships/oleObject" Target="../embeddings/oleObject1461.bin"/><Relationship Id="rId41" Type="http://schemas.openxmlformats.org/officeDocument/2006/relationships/oleObject" Target="../embeddings/oleObject1465.bin"/><Relationship Id="rId1" Type="http://schemas.openxmlformats.org/officeDocument/2006/relationships/vmlDrawing" Target="../drawings/vmlDrawing112.vml"/><Relationship Id="rId6" Type="http://schemas.openxmlformats.org/officeDocument/2006/relationships/image" Target="../media/image340.wmf"/><Relationship Id="rId11" Type="http://schemas.openxmlformats.org/officeDocument/2006/relationships/oleObject" Target="../embeddings/oleObject1269.bin"/><Relationship Id="rId24" Type="http://schemas.openxmlformats.org/officeDocument/2006/relationships/image" Target="../media/image356.wmf"/><Relationship Id="rId32" Type="http://schemas.openxmlformats.org/officeDocument/2006/relationships/image" Target="../media/image345.wmf"/><Relationship Id="rId37" Type="http://schemas.openxmlformats.org/officeDocument/2006/relationships/oleObject" Target="../embeddings/oleObject154.bin"/><Relationship Id="rId40" Type="http://schemas.openxmlformats.org/officeDocument/2006/relationships/image" Target="../media/image278.wmf"/><Relationship Id="rId45" Type="http://schemas.openxmlformats.org/officeDocument/2006/relationships/oleObject" Target="../embeddings/oleObject1467.bin"/><Relationship Id="rId5" Type="http://schemas.openxmlformats.org/officeDocument/2006/relationships/oleObject" Target="../embeddings/oleObject1451.bin"/><Relationship Id="rId15" Type="http://schemas.openxmlformats.org/officeDocument/2006/relationships/image" Target="../media/image353.wmf"/><Relationship Id="rId23" Type="http://schemas.openxmlformats.org/officeDocument/2006/relationships/oleObject" Target="../embeddings/oleObject1458.bin"/><Relationship Id="rId28" Type="http://schemas.openxmlformats.org/officeDocument/2006/relationships/image" Target="../media/image358.wmf"/><Relationship Id="rId36" Type="http://schemas.openxmlformats.org/officeDocument/2006/relationships/image" Target="../media/image347.wmf"/><Relationship Id="rId10" Type="http://schemas.openxmlformats.org/officeDocument/2006/relationships/image" Target="../media/image341.wmf"/><Relationship Id="rId19" Type="http://schemas.openxmlformats.org/officeDocument/2006/relationships/image" Target="../media/image288.wmf"/><Relationship Id="rId31" Type="http://schemas.openxmlformats.org/officeDocument/2006/relationships/oleObject" Target="../embeddings/oleObject1462.bin"/><Relationship Id="rId44" Type="http://schemas.openxmlformats.org/officeDocument/2006/relationships/image" Target="../media/image363.wmf"/><Relationship Id="rId4" Type="http://schemas.openxmlformats.org/officeDocument/2006/relationships/image" Target="../media/image272.wmf"/><Relationship Id="rId9" Type="http://schemas.openxmlformats.org/officeDocument/2006/relationships/oleObject" Target="../embeddings/oleObject1452.bin"/><Relationship Id="rId14" Type="http://schemas.openxmlformats.org/officeDocument/2006/relationships/oleObject" Target="../embeddings/oleObject1453.bin"/><Relationship Id="rId22" Type="http://schemas.openxmlformats.org/officeDocument/2006/relationships/image" Target="../media/image355.wmf"/><Relationship Id="rId27" Type="http://schemas.openxmlformats.org/officeDocument/2006/relationships/oleObject" Target="../embeddings/oleObject1460.bin"/><Relationship Id="rId30" Type="http://schemas.openxmlformats.org/officeDocument/2006/relationships/image" Target="../media/image344.wmf"/><Relationship Id="rId35" Type="http://schemas.openxmlformats.org/officeDocument/2006/relationships/oleObject" Target="../embeddings/oleObject1464.bin"/><Relationship Id="rId43" Type="http://schemas.openxmlformats.org/officeDocument/2006/relationships/oleObject" Target="../embeddings/oleObject1466.bin"/><Relationship Id="rId48" Type="http://schemas.openxmlformats.org/officeDocument/2006/relationships/image" Target="../media/image367.wmf"/></Relationships>
</file>

<file path=ppt/slides/_rels/slide1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6.wmf"/><Relationship Id="rId13" Type="http://schemas.openxmlformats.org/officeDocument/2006/relationships/oleObject" Target="../embeddings/oleObject1268.bin"/><Relationship Id="rId18" Type="http://schemas.openxmlformats.org/officeDocument/2006/relationships/oleObject" Target="../embeddings/oleObject1473.bin"/><Relationship Id="rId26" Type="http://schemas.openxmlformats.org/officeDocument/2006/relationships/image" Target="../media/image357.wmf"/><Relationship Id="rId39" Type="http://schemas.openxmlformats.org/officeDocument/2006/relationships/oleObject" Target="../embeddings/oleObject1365.bin"/><Relationship Id="rId3" Type="http://schemas.openxmlformats.org/officeDocument/2006/relationships/oleObject" Target="../embeddings/oleObject1261.bin"/><Relationship Id="rId21" Type="http://schemas.openxmlformats.org/officeDocument/2006/relationships/oleObject" Target="../embeddings/oleObject1475.bin"/><Relationship Id="rId34" Type="http://schemas.openxmlformats.org/officeDocument/2006/relationships/image" Target="../media/image346.wmf"/><Relationship Id="rId42" Type="http://schemas.openxmlformats.org/officeDocument/2006/relationships/image" Target="../media/image362.wmf"/><Relationship Id="rId7" Type="http://schemas.openxmlformats.org/officeDocument/2006/relationships/oleObject" Target="../embeddings/oleObject1265.bin"/><Relationship Id="rId12" Type="http://schemas.openxmlformats.org/officeDocument/2006/relationships/image" Target="../media/image293.wmf"/><Relationship Id="rId17" Type="http://schemas.openxmlformats.org/officeDocument/2006/relationships/image" Target="../media/image364.wmf"/><Relationship Id="rId25" Type="http://schemas.openxmlformats.org/officeDocument/2006/relationships/oleObject" Target="../embeddings/oleObject1477.bin"/><Relationship Id="rId33" Type="http://schemas.openxmlformats.org/officeDocument/2006/relationships/oleObject" Target="../embeddings/oleObject1481.bin"/><Relationship Id="rId38" Type="http://schemas.openxmlformats.org/officeDocument/2006/relationships/image" Target="../media/image74.wmf"/><Relationship Id="rId46" Type="http://schemas.openxmlformats.org/officeDocument/2006/relationships/image" Target="../media/image365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1472.bin"/><Relationship Id="rId20" Type="http://schemas.openxmlformats.org/officeDocument/2006/relationships/oleObject" Target="../embeddings/oleObject1474.bin"/><Relationship Id="rId29" Type="http://schemas.openxmlformats.org/officeDocument/2006/relationships/oleObject" Target="../embeddings/oleObject1479.bin"/><Relationship Id="rId41" Type="http://schemas.openxmlformats.org/officeDocument/2006/relationships/oleObject" Target="../embeddings/oleObject1483.bin"/><Relationship Id="rId1" Type="http://schemas.openxmlformats.org/officeDocument/2006/relationships/vmlDrawing" Target="../drawings/vmlDrawing113.vml"/><Relationship Id="rId6" Type="http://schemas.openxmlformats.org/officeDocument/2006/relationships/image" Target="../media/image340.wmf"/><Relationship Id="rId11" Type="http://schemas.openxmlformats.org/officeDocument/2006/relationships/oleObject" Target="../embeddings/oleObject1269.bin"/><Relationship Id="rId24" Type="http://schemas.openxmlformats.org/officeDocument/2006/relationships/image" Target="../media/image356.wmf"/><Relationship Id="rId32" Type="http://schemas.openxmlformats.org/officeDocument/2006/relationships/image" Target="../media/image345.wmf"/><Relationship Id="rId37" Type="http://schemas.openxmlformats.org/officeDocument/2006/relationships/oleObject" Target="../embeddings/oleObject154.bin"/><Relationship Id="rId40" Type="http://schemas.openxmlformats.org/officeDocument/2006/relationships/image" Target="../media/image278.wmf"/><Relationship Id="rId45" Type="http://schemas.openxmlformats.org/officeDocument/2006/relationships/oleObject" Target="../embeddings/oleObject1485.bin"/><Relationship Id="rId5" Type="http://schemas.openxmlformats.org/officeDocument/2006/relationships/oleObject" Target="../embeddings/oleObject1469.bin"/><Relationship Id="rId15" Type="http://schemas.openxmlformats.org/officeDocument/2006/relationships/image" Target="../media/image353.wmf"/><Relationship Id="rId23" Type="http://schemas.openxmlformats.org/officeDocument/2006/relationships/oleObject" Target="../embeddings/oleObject1476.bin"/><Relationship Id="rId28" Type="http://schemas.openxmlformats.org/officeDocument/2006/relationships/image" Target="../media/image358.wmf"/><Relationship Id="rId36" Type="http://schemas.openxmlformats.org/officeDocument/2006/relationships/image" Target="../media/image347.wmf"/><Relationship Id="rId10" Type="http://schemas.openxmlformats.org/officeDocument/2006/relationships/image" Target="../media/image341.wmf"/><Relationship Id="rId19" Type="http://schemas.openxmlformats.org/officeDocument/2006/relationships/image" Target="../media/image288.wmf"/><Relationship Id="rId31" Type="http://schemas.openxmlformats.org/officeDocument/2006/relationships/oleObject" Target="../embeddings/oleObject1480.bin"/><Relationship Id="rId44" Type="http://schemas.openxmlformats.org/officeDocument/2006/relationships/image" Target="../media/image363.wmf"/><Relationship Id="rId4" Type="http://schemas.openxmlformats.org/officeDocument/2006/relationships/image" Target="../media/image272.wmf"/><Relationship Id="rId9" Type="http://schemas.openxmlformats.org/officeDocument/2006/relationships/oleObject" Target="../embeddings/oleObject1470.bin"/><Relationship Id="rId14" Type="http://schemas.openxmlformats.org/officeDocument/2006/relationships/oleObject" Target="../embeddings/oleObject1471.bin"/><Relationship Id="rId22" Type="http://schemas.openxmlformats.org/officeDocument/2006/relationships/image" Target="../media/image355.wmf"/><Relationship Id="rId27" Type="http://schemas.openxmlformats.org/officeDocument/2006/relationships/oleObject" Target="../embeddings/oleObject1478.bin"/><Relationship Id="rId30" Type="http://schemas.openxmlformats.org/officeDocument/2006/relationships/image" Target="../media/image344.wmf"/><Relationship Id="rId35" Type="http://schemas.openxmlformats.org/officeDocument/2006/relationships/oleObject" Target="../embeddings/oleObject1482.bin"/><Relationship Id="rId43" Type="http://schemas.openxmlformats.org/officeDocument/2006/relationships/oleObject" Target="../embeddings/oleObject1484.bin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8.jpe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8.jpe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36.bin"/><Relationship Id="rId13" Type="http://schemas.openxmlformats.org/officeDocument/2006/relationships/image" Target="../media/image370.wmf"/><Relationship Id="rId3" Type="http://schemas.openxmlformats.org/officeDocument/2006/relationships/image" Target="../media/image368.jpeg"/><Relationship Id="rId7" Type="http://schemas.openxmlformats.org/officeDocument/2006/relationships/image" Target="../media/image132.wmf"/><Relationship Id="rId12" Type="http://schemas.openxmlformats.org/officeDocument/2006/relationships/oleObject" Target="../embeddings/oleObject148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4.vml"/><Relationship Id="rId6" Type="http://schemas.openxmlformats.org/officeDocument/2006/relationships/oleObject" Target="../embeddings/oleObject335.bin"/><Relationship Id="rId11" Type="http://schemas.openxmlformats.org/officeDocument/2006/relationships/image" Target="../media/image136.wmf"/><Relationship Id="rId5" Type="http://schemas.openxmlformats.org/officeDocument/2006/relationships/image" Target="../media/image369.wmf"/><Relationship Id="rId10" Type="http://schemas.openxmlformats.org/officeDocument/2006/relationships/oleObject" Target="../embeddings/oleObject339.bin"/><Relationship Id="rId4" Type="http://schemas.openxmlformats.org/officeDocument/2006/relationships/oleObject" Target="../embeddings/oleObject1486.bin"/><Relationship Id="rId9" Type="http://schemas.openxmlformats.org/officeDocument/2006/relationships/image" Target="../media/image138.wmf"/></Relationships>
</file>

<file path=ppt/slides/_rels/slide13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36.bin"/><Relationship Id="rId13" Type="http://schemas.openxmlformats.org/officeDocument/2006/relationships/image" Target="../media/image136.wmf"/><Relationship Id="rId3" Type="http://schemas.openxmlformats.org/officeDocument/2006/relationships/image" Target="../media/image368.jpeg"/><Relationship Id="rId7" Type="http://schemas.openxmlformats.org/officeDocument/2006/relationships/image" Target="../media/image132.wmf"/><Relationship Id="rId12" Type="http://schemas.openxmlformats.org/officeDocument/2006/relationships/oleObject" Target="../embeddings/oleObject33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5.vml"/><Relationship Id="rId6" Type="http://schemas.openxmlformats.org/officeDocument/2006/relationships/oleObject" Target="../embeddings/oleObject335.bin"/><Relationship Id="rId11" Type="http://schemas.openxmlformats.org/officeDocument/2006/relationships/image" Target="../media/image372.wmf"/><Relationship Id="rId5" Type="http://schemas.openxmlformats.org/officeDocument/2006/relationships/image" Target="../media/image371.wmf"/><Relationship Id="rId15" Type="http://schemas.openxmlformats.org/officeDocument/2006/relationships/image" Target="../media/image370.wmf"/><Relationship Id="rId10" Type="http://schemas.openxmlformats.org/officeDocument/2006/relationships/oleObject" Target="../embeddings/oleObject1489.bin"/><Relationship Id="rId4" Type="http://schemas.openxmlformats.org/officeDocument/2006/relationships/oleObject" Target="../embeddings/oleObject1488.bin"/><Relationship Id="rId9" Type="http://schemas.openxmlformats.org/officeDocument/2006/relationships/image" Target="../media/image138.wmf"/><Relationship Id="rId14" Type="http://schemas.openxmlformats.org/officeDocument/2006/relationships/oleObject" Target="../embeddings/oleObject1490.bin"/></Relationships>
</file>

<file path=ppt/slides/_rels/slide13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36.bin"/><Relationship Id="rId13" Type="http://schemas.openxmlformats.org/officeDocument/2006/relationships/image" Target="../media/image136.wmf"/><Relationship Id="rId3" Type="http://schemas.openxmlformats.org/officeDocument/2006/relationships/image" Target="../media/image368.jpeg"/><Relationship Id="rId7" Type="http://schemas.openxmlformats.org/officeDocument/2006/relationships/image" Target="../media/image132.wmf"/><Relationship Id="rId12" Type="http://schemas.openxmlformats.org/officeDocument/2006/relationships/oleObject" Target="../embeddings/oleObject339.bin"/><Relationship Id="rId17" Type="http://schemas.openxmlformats.org/officeDocument/2006/relationships/image" Target="../media/image370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1494.bin"/><Relationship Id="rId1" Type="http://schemas.openxmlformats.org/officeDocument/2006/relationships/vmlDrawing" Target="../drawings/vmlDrawing116.vml"/><Relationship Id="rId6" Type="http://schemas.openxmlformats.org/officeDocument/2006/relationships/oleObject" Target="../embeddings/oleObject335.bin"/><Relationship Id="rId11" Type="http://schemas.openxmlformats.org/officeDocument/2006/relationships/image" Target="../media/image374.wmf"/><Relationship Id="rId5" Type="http://schemas.openxmlformats.org/officeDocument/2006/relationships/image" Target="../media/image373.wmf"/><Relationship Id="rId15" Type="http://schemas.openxmlformats.org/officeDocument/2006/relationships/image" Target="../media/image375.wmf"/><Relationship Id="rId10" Type="http://schemas.openxmlformats.org/officeDocument/2006/relationships/oleObject" Target="../embeddings/oleObject1492.bin"/><Relationship Id="rId4" Type="http://schemas.openxmlformats.org/officeDocument/2006/relationships/oleObject" Target="../embeddings/oleObject1491.bin"/><Relationship Id="rId9" Type="http://schemas.openxmlformats.org/officeDocument/2006/relationships/image" Target="../media/image138.wmf"/><Relationship Id="rId14" Type="http://schemas.openxmlformats.org/officeDocument/2006/relationships/oleObject" Target="../embeddings/oleObject1493.bin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wmf"/><Relationship Id="rId13" Type="http://schemas.openxmlformats.org/officeDocument/2006/relationships/oleObject" Target="../embeddings/oleObject152.bin"/><Relationship Id="rId18" Type="http://schemas.openxmlformats.org/officeDocument/2006/relationships/image" Target="../media/image74.wmf"/><Relationship Id="rId3" Type="http://schemas.openxmlformats.org/officeDocument/2006/relationships/oleObject" Target="../embeddings/oleObject147.bin"/><Relationship Id="rId7" Type="http://schemas.openxmlformats.org/officeDocument/2006/relationships/oleObject" Target="../embeddings/oleObject149.bin"/><Relationship Id="rId12" Type="http://schemas.openxmlformats.org/officeDocument/2006/relationships/image" Target="../media/image73.wmf"/><Relationship Id="rId17" Type="http://schemas.openxmlformats.org/officeDocument/2006/relationships/oleObject" Target="../embeddings/oleObject154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75.wmf"/><Relationship Id="rId20" Type="http://schemas.openxmlformats.org/officeDocument/2006/relationships/image" Target="../media/image71.wmf"/><Relationship Id="rId1" Type="http://schemas.openxmlformats.org/officeDocument/2006/relationships/vmlDrawing" Target="../drawings/vmlDrawing13.vml"/><Relationship Id="rId6" Type="http://schemas.openxmlformats.org/officeDocument/2006/relationships/image" Target="../media/image64.wmf"/><Relationship Id="rId11" Type="http://schemas.openxmlformats.org/officeDocument/2006/relationships/oleObject" Target="../embeddings/oleObject151.bin"/><Relationship Id="rId5" Type="http://schemas.openxmlformats.org/officeDocument/2006/relationships/oleObject" Target="../embeddings/oleObject148.bin"/><Relationship Id="rId15" Type="http://schemas.openxmlformats.org/officeDocument/2006/relationships/oleObject" Target="../embeddings/oleObject153.bin"/><Relationship Id="rId10" Type="http://schemas.openxmlformats.org/officeDocument/2006/relationships/image" Target="../media/image77.wmf"/><Relationship Id="rId19" Type="http://schemas.openxmlformats.org/officeDocument/2006/relationships/oleObject" Target="../embeddings/oleObject155.bin"/><Relationship Id="rId4" Type="http://schemas.openxmlformats.org/officeDocument/2006/relationships/image" Target="../media/image63.wmf"/><Relationship Id="rId9" Type="http://schemas.openxmlformats.org/officeDocument/2006/relationships/oleObject" Target="../embeddings/oleObject150.bin"/><Relationship Id="rId14" Type="http://schemas.openxmlformats.org/officeDocument/2006/relationships/image" Target="../media/image68.wmf"/></Relationships>
</file>

<file path=ppt/slides/_rels/slide14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36.bin"/><Relationship Id="rId13" Type="http://schemas.openxmlformats.org/officeDocument/2006/relationships/image" Target="../media/image136.wmf"/><Relationship Id="rId18" Type="http://schemas.openxmlformats.org/officeDocument/2006/relationships/oleObject" Target="../embeddings/oleObject1499.bin"/><Relationship Id="rId3" Type="http://schemas.openxmlformats.org/officeDocument/2006/relationships/image" Target="../media/image368.jpeg"/><Relationship Id="rId7" Type="http://schemas.openxmlformats.org/officeDocument/2006/relationships/image" Target="../media/image132.wmf"/><Relationship Id="rId12" Type="http://schemas.openxmlformats.org/officeDocument/2006/relationships/oleObject" Target="../embeddings/oleObject339.bin"/><Relationship Id="rId17" Type="http://schemas.openxmlformats.org/officeDocument/2006/relationships/image" Target="../media/image370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1498.bin"/><Relationship Id="rId1" Type="http://schemas.openxmlformats.org/officeDocument/2006/relationships/vmlDrawing" Target="../drawings/vmlDrawing117.vml"/><Relationship Id="rId6" Type="http://schemas.openxmlformats.org/officeDocument/2006/relationships/oleObject" Target="../embeddings/oleObject335.bin"/><Relationship Id="rId11" Type="http://schemas.openxmlformats.org/officeDocument/2006/relationships/image" Target="../media/image377.wmf"/><Relationship Id="rId5" Type="http://schemas.openxmlformats.org/officeDocument/2006/relationships/image" Target="../media/image376.wmf"/><Relationship Id="rId15" Type="http://schemas.openxmlformats.org/officeDocument/2006/relationships/image" Target="../media/image378.wmf"/><Relationship Id="rId10" Type="http://schemas.openxmlformats.org/officeDocument/2006/relationships/oleObject" Target="../embeddings/oleObject1496.bin"/><Relationship Id="rId19" Type="http://schemas.openxmlformats.org/officeDocument/2006/relationships/image" Target="../media/image379.wmf"/><Relationship Id="rId4" Type="http://schemas.openxmlformats.org/officeDocument/2006/relationships/oleObject" Target="../embeddings/oleObject1495.bin"/><Relationship Id="rId9" Type="http://schemas.openxmlformats.org/officeDocument/2006/relationships/image" Target="../media/image138.wmf"/><Relationship Id="rId14" Type="http://schemas.openxmlformats.org/officeDocument/2006/relationships/oleObject" Target="../embeddings/oleObject1497.bin"/></Relationships>
</file>

<file path=ppt/slides/_rels/slide14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39.bin"/><Relationship Id="rId13" Type="http://schemas.openxmlformats.org/officeDocument/2006/relationships/image" Target="../media/image381.wmf"/><Relationship Id="rId18" Type="http://schemas.openxmlformats.org/officeDocument/2006/relationships/oleObject" Target="../embeddings/oleObject1504.bin"/><Relationship Id="rId26" Type="http://schemas.openxmlformats.org/officeDocument/2006/relationships/oleObject" Target="../embeddings/oleObject1508.bin"/><Relationship Id="rId3" Type="http://schemas.openxmlformats.org/officeDocument/2006/relationships/image" Target="../media/image368.jpeg"/><Relationship Id="rId21" Type="http://schemas.openxmlformats.org/officeDocument/2006/relationships/image" Target="../media/image385.wmf"/><Relationship Id="rId7" Type="http://schemas.openxmlformats.org/officeDocument/2006/relationships/image" Target="../media/image138.wmf"/><Relationship Id="rId12" Type="http://schemas.openxmlformats.org/officeDocument/2006/relationships/oleObject" Target="../embeddings/oleObject1501.bin"/><Relationship Id="rId17" Type="http://schemas.openxmlformats.org/officeDocument/2006/relationships/image" Target="../media/image383.wmf"/><Relationship Id="rId25" Type="http://schemas.openxmlformats.org/officeDocument/2006/relationships/image" Target="../media/image370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1503.bin"/><Relationship Id="rId20" Type="http://schemas.openxmlformats.org/officeDocument/2006/relationships/oleObject" Target="../embeddings/oleObject1505.bin"/><Relationship Id="rId29" Type="http://schemas.openxmlformats.org/officeDocument/2006/relationships/image" Target="../media/image387.wmf"/><Relationship Id="rId1" Type="http://schemas.openxmlformats.org/officeDocument/2006/relationships/vmlDrawing" Target="../drawings/vmlDrawing118.vml"/><Relationship Id="rId6" Type="http://schemas.openxmlformats.org/officeDocument/2006/relationships/oleObject" Target="../embeddings/oleObject336.bin"/><Relationship Id="rId11" Type="http://schemas.openxmlformats.org/officeDocument/2006/relationships/image" Target="../media/image380.wmf"/><Relationship Id="rId24" Type="http://schemas.openxmlformats.org/officeDocument/2006/relationships/oleObject" Target="../embeddings/oleObject1507.bin"/><Relationship Id="rId5" Type="http://schemas.openxmlformats.org/officeDocument/2006/relationships/image" Target="../media/image132.wmf"/><Relationship Id="rId15" Type="http://schemas.openxmlformats.org/officeDocument/2006/relationships/image" Target="../media/image382.wmf"/><Relationship Id="rId23" Type="http://schemas.openxmlformats.org/officeDocument/2006/relationships/image" Target="../media/image386.wmf"/><Relationship Id="rId28" Type="http://schemas.openxmlformats.org/officeDocument/2006/relationships/oleObject" Target="../embeddings/oleObject1509.bin"/><Relationship Id="rId10" Type="http://schemas.openxmlformats.org/officeDocument/2006/relationships/oleObject" Target="../embeddings/oleObject1500.bin"/><Relationship Id="rId19" Type="http://schemas.openxmlformats.org/officeDocument/2006/relationships/image" Target="../media/image384.wmf"/><Relationship Id="rId31" Type="http://schemas.openxmlformats.org/officeDocument/2006/relationships/image" Target="../media/image388.wmf"/><Relationship Id="rId4" Type="http://schemas.openxmlformats.org/officeDocument/2006/relationships/oleObject" Target="../embeddings/oleObject335.bin"/><Relationship Id="rId9" Type="http://schemas.openxmlformats.org/officeDocument/2006/relationships/image" Target="../media/image136.wmf"/><Relationship Id="rId14" Type="http://schemas.openxmlformats.org/officeDocument/2006/relationships/oleObject" Target="../embeddings/oleObject1502.bin"/><Relationship Id="rId22" Type="http://schemas.openxmlformats.org/officeDocument/2006/relationships/oleObject" Target="../embeddings/oleObject1506.bin"/><Relationship Id="rId27" Type="http://schemas.openxmlformats.org/officeDocument/2006/relationships/image" Target="../media/image379.wmf"/><Relationship Id="rId30" Type="http://schemas.openxmlformats.org/officeDocument/2006/relationships/oleObject" Target="../embeddings/oleObject1510.bin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9.emf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0.emf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1.emf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2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2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512.bin"/><Relationship Id="rId3" Type="http://schemas.openxmlformats.org/officeDocument/2006/relationships/image" Target="../media/image392.png"/><Relationship Id="rId7" Type="http://schemas.openxmlformats.org/officeDocument/2006/relationships/image" Target="../media/image393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9.vml"/><Relationship Id="rId6" Type="http://schemas.openxmlformats.org/officeDocument/2006/relationships/oleObject" Target="../embeddings/oleObject1511.bin"/><Relationship Id="rId11" Type="http://schemas.openxmlformats.org/officeDocument/2006/relationships/image" Target="../media/image395.wmf"/><Relationship Id="rId5" Type="http://schemas.openxmlformats.org/officeDocument/2006/relationships/image" Target="../media/image370.wmf"/><Relationship Id="rId10" Type="http://schemas.openxmlformats.org/officeDocument/2006/relationships/oleObject" Target="../embeddings/oleObject1513.bin"/><Relationship Id="rId4" Type="http://schemas.openxmlformats.org/officeDocument/2006/relationships/oleObject" Target="../embeddings/oleObject1494.bin"/><Relationship Id="rId9" Type="http://schemas.openxmlformats.org/officeDocument/2006/relationships/image" Target="../media/image394.wmf"/></Relationships>
</file>

<file path=ppt/slides/_rels/slide14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515.bin"/><Relationship Id="rId13" Type="http://schemas.openxmlformats.org/officeDocument/2006/relationships/image" Target="../media/image398.wmf"/><Relationship Id="rId3" Type="http://schemas.openxmlformats.org/officeDocument/2006/relationships/image" Target="../media/image392.png"/><Relationship Id="rId7" Type="http://schemas.openxmlformats.org/officeDocument/2006/relationships/image" Target="../media/image396.wmf"/><Relationship Id="rId12" Type="http://schemas.openxmlformats.org/officeDocument/2006/relationships/oleObject" Target="../embeddings/oleObject1517.bin"/><Relationship Id="rId17" Type="http://schemas.openxmlformats.org/officeDocument/2006/relationships/image" Target="../media/image399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1519.bin"/><Relationship Id="rId1" Type="http://schemas.openxmlformats.org/officeDocument/2006/relationships/vmlDrawing" Target="../drawings/vmlDrawing120.vml"/><Relationship Id="rId6" Type="http://schemas.openxmlformats.org/officeDocument/2006/relationships/oleObject" Target="../embeddings/oleObject1514.bin"/><Relationship Id="rId11" Type="http://schemas.openxmlformats.org/officeDocument/2006/relationships/image" Target="../media/image394.wmf"/><Relationship Id="rId5" Type="http://schemas.openxmlformats.org/officeDocument/2006/relationships/image" Target="../media/image370.wmf"/><Relationship Id="rId15" Type="http://schemas.openxmlformats.org/officeDocument/2006/relationships/image" Target="../media/image395.wmf"/><Relationship Id="rId10" Type="http://schemas.openxmlformats.org/officeDocument/2006/relationships/oleObject" Target="../embeddings/oleObject1516.bin"/><Relationship Id="rId4" Type="http://schemas.openxmlformats.org/officeDocument/2006/relationships/oleObject" Target="../embeddings/oleObject1494.bin"/><Relationship Id="rId9" Type="http://schemas.openxmlformats.org/officeDocument/2006/relationships/image" Target="../media/image397.wmf"/><Relationship Id="rId14" Type="http://schemas.openxmlformats.org/officeDocument/2006/relationships/oleObject" Target="../embeddings/oleObject1518.bin"/></Relationships>
</file>

<file path=ppt/slides/_rels/slide14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521.bin"/><Relationship Id="rId13" Type="http://schemas.openxmlformats.org/officeDocument/2006/relationships/image" Target="../media/image398.wmf"/><Relationship Id="rId18" Type="http://schemas.openxmlformats.org/officeDocument/2006/relationships/oleObject" Target="../embeddings/oleObject1526.bin"/><Relationship Id="rId3" Type="http://schemas.openxmlformats.org/officeDocument/2006/relationships/image" Target="../media/image392.png"/><Relationship Id="rId7" Type="http://schemas.openxmlformats.org/officeDocument/2006/relationships/image" Target="../media/image396.wmf"/><Relationship Id="rId12" Type="http://schemas.openxmlformats.org/officeDocument/2006/relationships/oleObject" Target="../embeddings/oleObject1523.bin"/><Relationship Id="rId17" Type="http://schemas.openxmlformats.org/officeDocument/2006/relationships/image" Target="../media/image400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1525.bin"/><Relationship Id="rId1" Type="http://schemas.openxmlformats.org/officeDocument/2006/relationships/vmlDrawing" Target="../drawings/vmlDrawing121.vml"/><Relationship Id="rId6" Type="http://schemas.openxmlformats.org/officeDocument/2006/relationships/oleObject" Target="../embeddings/oleObject1520.bin"/><Relationship Id="rId11" Type="http://schemas.openxmlformats.org/officeDocument/2006/relationships/image" Target="../media/image394.wmf"/><Relationship Id="rId5" Type="http://schemas.openxmlformats.org/officeDocument/2006/relationships/image" Target="../media/image370.wmf"/><Relationship Id="rId15" Type="http://schemas.openxmlformats.org/officeDocument/2006/relationships/image" Target="../media/image395.wmf"/><Relationship Id="rId10" Type="http://schemas.openxmlformats.org/officeDocument/2006/relationships/oleObject" Target="../embeddings/oleObject1522.bin"/><Relationship Id="rId19" Type="http://schemas.openxmlformats.org/officeDocument/2006/relationships/image" Target="../media/image401.wmf"/><Relationship Id="rId4" Type="http://schemas.openxmlformats.org/officeDocument/2006/relationships/oleObject" Target="../embeddings/oleObject1494.bin"/><Relationship Id="rId9" Type="http://schemas.openxmlformats.org/officeDocument/2006/relationships/image" Target="../media/image397.wmf"/><Relationship Id="rId14" Type="http://schemas.openxmlformats.org/officeDocument/2006/relationships/oleObject" Target="../embeddings/oleObject1524.bin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22.wmf"/><Relationship Id="rId5" Type="http://schemas.openxmlformats.org/officeDocument/2006/relationships/oleObject" Target="../embeddings/oleObject33.bin"/><Relationship Id="rId4" Type="http://schemas.openxmlformats.org/officeDocument/2006/relationships/image" Target="../media/image78.wmf"/></Relationships>
</file>

<file path=ppt/slides/_rels/slide15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528.bin"/><Relationship Id="rId13" Type="http://schemas.openxmlformats.org/officeDocument/2006/relationships/image" Target="../media/image398.wmf"/><Relationship Id="rId18" Type="http://schemas.openxmlformats.org/officeDocument/2006/relationships/oleObject" Target="../embeddings/oleObject1533.bin"/><Relationship Id="rId26" Type="http://schemas.openxmlformats.org/officeDocument/2006/relationships/oleObject" Target="../embeddings/oleObject1537.bin"/><Relationship Id="rId3" Type="http://schemas.openxmlformats.org/officeDocument/2006/relationships/image" Target="../media/image392.png"/><Relationship Id="rId21" Type="http://schemas.openxmlformats.org/officeDocument/2006/relationships/image" Target="../media/image402.wmf"/><Relationship Id="rId7" Type="http://schemas.openxmlformats.org/officeDocument/2006/relationships/image" Target="../media/image396.wmf"/><Relationship Id="rId12" Type="http://schemas.openxmlformats.org/officeDocument/2006/relationships/oleObject" Target="../embeddings/oleObject1530.bin"/><Relationship Id="rId17" Type="http://schemas.openxmlformats.org/officeDocument/2006/relationships/image" Target="../media/image400.wmf"/><Relationship Id="rId25" Type="http://schemas.openxmlformats.org/officeDocument/2006/relationships/image" Target="../media/image404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1532.bin"/><Relationship Id="rId20" Type="http://schemas.openxmlformats.org/officeDocument/2006/relationships/oleObject" Target="../embeddings/oleObject1534.bin"/><Relationship Id="rId29" Type="http://schemas.openxmlformats.org/officeDocument/2006/relationships/image" Target="../media/image406.wmf"/><Relationship Id="rId1" Type="http://schemas.openxmlformats.org/officeDocument/2006/relationships/vmlDrawing" Target="../drawings/vmlDrawing122.vml"/><Relationship Id="rId6" Type="http://schemas.openxmlformats.org/officeDocument/2006/relationships/oleObject" Target="../embeddings/oleObject1527.bin"/><Relationship Id="rId11" Type="http://schemas.openxmlformats.org/officeDocument/2006/relationships/image" Target="../media/image394.wmf"/><Relationship Id="rId24" Type="http://schemas.openxmlformats.org/officeDocument/2006/relationships/oleObject" Target="../embeddings/oleObject1536.bin"/><Relationship Id="rId5" Type="http://schemas.openxmlformats.org/officeDocument/2006/relationships/image" Target="../media/image370.wmf"/><Relationship Id="rId15" Type="http://schemas.openxmlformats.org/officeDocument/2006/relationships/image" Target="../media/image395.wmf"/><Relationship Id="rId23" Type="http://schemas.openxmlformats.org/officeDocument/2006/relationships/image" Target="../media/image403.wmf"/><Relationship Id="rId28" Type="http://schemas.openxmlformats.org/officeDocument/2006/relationships/oleObject" Target="../embeddings/oleObject1538.bin"/><Relationship Id="rId10" Type="http://schemas.openxmlformats.org/officeDocument/2006/relationships/oleObject" Target="../embeddings/oleObject1529.bin"/><Relationship Id="rId19" Type="http://schemas.openxmlformats.org/officeDocument/2006/relationships/image" Target="../media/image401.wmf"/><Relationship Id="rId4" Type="http://schemas.openxmlformats.org/officeDocument/2006/relationships/oleObject" Target="../embeddings/oleObject1494.bin"/><Relationship Id="rId9" Type="http://schemas.openxmlformats.org/officeDocument/2006/relationships/image" Target="../media/image397.wmf"/><Relationship Id="rId14" Type="http://schemas.openxmlformats.org/officeDocument/2006/relationships/oleObject" Target="../embeddings/oleObject1531.bin"/><Relationship Id="rId22" Type="http://schemas.openxmlformats.org/officeDocument/2006/relationships/oleObject" Target="../embeddings/oleObject1535.bin"/><Relationship Id="rId27" Type="http://schemas.openxmlformats.org/officeDocument/2006/relationships/image" Target="../media/image405.wmf"/></Relationships>
</file>

<file path=ppt/slides/_rels/slide15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540.bin"/><Relationship Id="rId13" Type="http://schemas.openxmlformats.org/officeDocument/2006/relationships/image" Target="../media/image398.wmf"/><Relationship Id="rId18" Type="http://schemas.openxmlformats.org/officeDocument/2006/relationships/oleObject" Target="../embeddings/oleObject1545.bin"/><Relationship Id="rId26" Type="http://schemas.openxmlformats.org/officeDocument/2006/relationships/oleObject" Target="../embeddings/oleObject1549.bin"/><Relationship Id="rId3" Type="http://schemas.openxmlformats.org/officeDocument/2006/relationships/image" Target="../media/image392.png"/><Relationship Id="rId21" Type="http://schemas.openxmlformats.org/officeDocument/2006/relationships/image" Target="../media/image402.wmf"/><Relationship Id="rId34" Type="http://schemas.openxmlformats.org/officeDocument/2006/relationships/oleObject" Target="../embeddings/oleObject1553.bin"/><Relationship Id="rId7" Type="http://schemas.openxmlformats.org/officeDocument/2006/relationships/image" Target="../media/image396.wmf"/><Relationship Id="rId12" Type="http://schemas.openxmlformats.org/officeDocument/2006/relationships/oleObject" Target="../embeddings/oleObject1542.bin"/><Relationship Id="rId17" Type="http://schemas.openxmlformats.org/officeDocument/2006/relationships/image" Target="../media/image400.wmf"/><Relationship Id="rId25" Type="http://schemas.openxmlformats.org/officeDocument/2006/relationships/image" Target="../media/image404.wmf"/><Relationship Id="rId33" Type="http://schemas.openxmlformats.org/officeDocument/2006/relationships/image" Target="../media/image410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1544.bin"/><Relationship Id="rId20" Type="http://schemas.openxmlformats.org/officeDocument/2006/relationships/oleObject" Target="../embeddings/oleObject1546.bin"/><Relationship Id="rId29" Type="http://schemas.openxmlformats.org/officeDocument/2006/relationships/image" Target="../media/image408.wmf"/><Relationship Id="rId1" Type="http://schemas.openxmlformats.org/officeDocument/2006/relationships/vmlDrawing" Target="../drawings/vmlDrawing123.vml"/><Relationship Id="rId6" Type="http://schemas.openxmlformats.org/officeDocument/2006/relationships/oleObject" Target="../embeddings/oleObject1539.bin"/><Relationship Id="rId11" Type="http://schemas.openxmlformats.org/officeDocument/2006/relationships/image" Target="../media/image394.wmf"/><Relationship Id="rId24" Type="http://schemas.openxmlformats.org/officeDocument/2006/relationships/oleObject" Target="../embeddings/oleObject1548.bin"/><Relationship Id="rId32" Type="http://schemas.openxmlformats.org/officeDocument/2006/relationships/oleObject" Target="../embeddings/oleObject1552.bin"/><Relationship Id="rId37" Type="http://schemas.openxmlformats.org/officeDocument/2006/relationships/image" Target="../media/image412.wmf"/><Relationship Id="rId5" Type="http://schemas.openxmlformats.org/officeDocument/2006/relationships/image" Target="../media/image370.wmf"/><Relationship Id="rId15" Type="http://schemas.openxmlformats.org/officeDocument/2006/relationships/image" Target="../media/image395.wmf"/><Relationship Id="rId23" Type="http://schemas.openxmlformats.org/officeDocument/2006/relationships/image" Target="../media/image403.wmf"/><Relationship Id="rId28" Type="http://schemas.openxmlformats.org/officeDocument/2006/relationships/oleObject" Target="../embeddings/oleObject1550.bin"/><Relationship Id="rId36" Type="http://schemas.openxmlformats.org/officeDocument/2006/relationships/oleObject" Target="../embeddings/oleObject1554.bin"/><Relationship Id="rId10" Type="http://schemas.openxmlformats.org/officeDocument/2006/relationships/oleObject" Target="../embeddings/oleObject1541.bin"/><Relationship Id="rId19" Type="http://schemas.openxmlformats.org/officeDocument/2006/relationships/image" Target="../media/image401.wmf"/><Relationship Id="rId31" Type="http://schemas.openxmlformats.org/officeDocument/2006/relationships/image" Target="../media/image409.wmf"/><Relationship Id="rId4" Type="http://schemas.openxmlformats.org/officeDocument/2006/relationships/oleObject" Target="../embeddings/oleObject1494.bin"/><Relationship Id="rId9" Type="http://schemas.openxmlformats.org/officeDocument/2006/relationships/image" Target="../media/image397.wmf"/><Relationship Id="rId14" Type="http://schemas.openxmlformats.org/officeDocument/2006/relationships/oleObject" Target="../embeddings/oleObject1543.bin"/><Relationship Id="rId22" Type="http://schemas.openxmlformats.org/officeDocument/2006/relationships/oleObject" Target="../embeddings/oleObject1547.bin"/><Relationship Id="rId27" Type="http://schemas.openxmlformats.org/officeDocument/2006/relationships/image" Target="../media/image407.wmf"/><Relationship Id="rId30" Type="http://schemas.openxmlformats.org/officeDocument/2006/relationships/oleObject" Target="../embeddings/oleObject1551.bin"/><Relationship Id="rId35" Type="http://schemas.openxmlformats.org/officeDocument/2006/relationships/image" Target="../media/image411.wmf"/></Relationships>
</file>

<file path=ppt/slides/_rels/slide15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556.bin"/><Relationship Id="rId13" Type="http://schemas.openxmlformats.org/officeDocument/2006/relationships/image" Target="../media/image398.wmf"/><Relationship Id="rId18" Type="http://schemas.openxmlformats.org/officeDocument/2006/relationships/oleObject" Target="../embeddings/oleObject1561.bin"/><Relationship Id="rId26" Type="http://schemas.openxmlformats.org/officeDocument/2006/relationships/oleObject" Target="../embeddings/oleObject1565.bin"/><Relationship Id="rId3" Type="http://schemas.openxmlformats.org/officeDocument/2006/relationships/image" Target="../media/image392.png"/><Relationship Id="rId21" Type="http://schemas.openxmlformats.org/officeDocument/2006/relationships/image" Target="../media/image402.wmf"/><Relationship Id="rId34" Type="http://schemas.openxmlformats.org/officeDocument/2006/relationships/oleObject" Target="../embeddings/oleObject1569.bin"/><Relationship Id="rId7" Type="http://schemas.openxmlformats.org/officeDocument/2006/relationships/image" Target="../media/image396.wmf"/><Relationship Id="rId12" Type="http://schemas.openxmlformats.org/officeDocument/2006/relationships/oleObject" Target="../embeddings/oleObject1558.bin"/><Relationship Id="rId17" Type="http://schemas.openxmlformats.org/officeDocument/2006/relationships/image" Target="../media/image400.wmf"/><Relationship Id="rId25" Type="http://schemas.openxmlformats.org/officeDocument/2006/relationships/image" Target="../media/image404.wmf"/><Relationship Id="rId33" Type="http://schemas.openxmlformats.org/officeDocument/2006/relationships/image" Target="../media/image410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1560.bin"/><Relationship Id="rId20" Type="http://schemas.openxmlformats.org/officeDocument/2006/relationships/oleObject" Target="../embeddings/oleObject1562.bin"/><Relationship Id="rId29" Type="http://schemas.openxmlformats.org/officeDocument/2006/relationships/image" Target="../media/image408.wmf"/><Relationship Id="rId1" Type="http://schemas.openxmlformats.org/officeDocument/2006/relationships/vmlDrawing" Target="../drawings/vmlDrawing124.vml"/><Relationship Id="rId6" Type="http://schemas.openxmlformats.org/officeDocument/2006/relationships/oleObject" Target="../embeddings/oleObject1555.bin"/><Relationship Id="rId11" Type="http://schemas.openxmlformats.org/officeDocument/2006/relationships/image" Target="../media/image394.wmf"/><Relationship Id="rId24" Type="http://schemas.openxmlformats.org/officeDocument/2006/relationships/oleObject" Target="../embeddings/oleObject1564.bin"/><Relationship Id="rId32" Type="http://schemas.openxmlformats.org/officeDocument/2006/relationships/oleObject" Target="../embeddings/oleObject1568.bin"/><Relationship Id="rId5" Type="http://schemas.openxmlformats.org/officeDocument/2006/relationships/image" Target="../media/image370.wmf"/><Relationship Id="rId15" Type="http://schemas.openxmlformats.org/officeDocument/2006/relationships/image" Target="../media/image395.wmf"/><Relationship Id="rId23" Type="http://schemas.openxmlformats.org/officeDocument/2006/relationships/image" Target="../media/image403.wmf"/><Relationship Id="rId28" Type="http://schemas.openxmlformats.org/officeDocument/2006/relationships/oleObject" Target="../embeddings/oleObject1566.bin"/><Relationship Id="rId10" Type="http://schemas.openxmlformats.org/officeDocument/2006/relationships/oleObject" Target="../embeddings/oleObject1557.bin"/><Relationship Id="rId19" Type="http://schemas.openxmlformats.org/officeDocument/2006/relationships/image" Target="../media/image401.wmf"/><Relationship Id="rId31" Type="http://schemas.openxmlformats.org/officeDocument/2006/relationships/image" Target="../media/image409.wmf"/><Relationship Id="rId4" Type="http://schemas.openxmlformats.org/officeDocument/2006/relationships/oleObject" Target="../embeddings/oleObject1494.bin"/><Relationship Id="rId9" Type="http://schemas.openxmlformats.org/officeDocument/2006/relationships/image" Target="../media/image397.wmf"/><Relationship Id="rId14" Type="http://schemas.openxmlformats.org/officeDocument/2006/relationships/oleObject" Target="../embeddings/oleObject1559.bin"/><Relationship Id="rId22" Type="http://schemas.openxmlformats.org/officeDocument/2006/relationships/oleObject" Target="../embeddings/oleObject1563.bin"/><Relationship Id="rId27" Type="http://schemas.openxmlformats.org/officeDocument/2006/relationships/image" Target="../media/image407.wmf"/><Relationship Id="rId30" Type="http://schemas.openxmlformats.org/officeDocument/2006/relationships/oleObject" Target="../embeddings/oleObject1567.bin"/><Relationship Id="rId35" Type="http://schemas.openxmlformats.org/officeDocument/2006/relationships/image" Target="../media/image411.wmf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3.emf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4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wmf"/><Relationship Id="rId13" Type="http://schemas.openxmlformats.org/officeDocument/2006/relationships/oleObject" Target="../embeddings/oleObject162.bin"/><Relationship Id="rId3" Type="http://schemas.openxmlformats.org/officeDocument/2006/relationships/oleObject" Target="../embeddings/oleObject157.bin"/><Relationship Id="rId7" Type="http://schemas.openxmlformats.org/officeDocument/2006/relationships/oleObject" Target="../embeddings/oleObject159.bin"/><Relationship Id="rId12" Type="http://schemas.openxmlformats.org/officeDocument/2006/relationships/image" Target="../media/image81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63.wmf"/><Relationship Id="rId11" Type="http://schemas.openxmlformats.org/officeDocument/2006/relationships/oleObject" Target="../embeddings/oleObject161.bin"/><Relationship Id="rId5" Type="http://schemas.openxmlformats.org/officeDocument/2006/relationships/oleObject" Target="../embeddings/oleObject158.bin"/><Relationship Id="rId10" Type="http://schemas.openxmlformats.org/officeDocument/2006/relationships/image" Target="../media/image80.wmf"/><Relationship Id="rId4" Type="http://schemas.openxmlformats.org/officeDocument/2006/relationships/image" Target="../media/image62.wmf"/><Relationship Id="rId9" Type="http://schemas.openxmlformats.org/officeDocument/2006/relationships/oleObject" Target="../embeddings/oleObject160.bin"/><Relationship Id="rId14" Type="http://schemas.openxmlformats.org/officeDocument/2006/relationships/image" Target="../media/image82.wm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wmf"/><Relationship Id="rId13" Type="http://schemas.openxmlformats.org/officeDocument/2006/relationships/oleObject" Target="../embeddings/oleObject168.bin"/><Relationship Id="rId18" Type="http://schemas.openxmlformats.org/officeDocument/2006/relationships/image" Target="../media/image84.wmf"/><Relationship Id="rId3" Type="http://schemas.openxmlformats.org/officeDocument/2006/relationships/oleObject" Target="../embeddings/oleObject163.bin"/><Relationship Id="rId21" Type="http://schemas.openxmlformats.org/officeDocument/2006/relationships/oleObject" Target="../embeddings/oleObject172.bin"/><Relationship Id="rId7" Type="http://schemas.openxmlformats.org/officeDocument/2006/relationships/oleObject" Target="../embeddings/oleObject165.bin"/><Relationship Id="rId12" Type="http://schemas.openxmlformats.org/officeDocument/2006/relationships/image" Target="../media/image81.wmf"/><Relationship Id="rId17" Type="http://schemas.openxmlformats.org/officeDocument/2006/relationships/oleObject" Target="../embeddings/oleObject170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83.wmf"/><Relationship Id="rId20" Type="http://schemas.openxmlformats.org/officeDocument/2006/relationships/image" Target="../media/image85.wmf"/><Relationship Id="rId1" Type="http://schemas.openxmlformats.org/officeDocument/2006/relationships/vmlDrawing" Target="../drawings/vmlDrawing16.vml"/><Relationship Id="rId6" Type="http://schemas.openxmlformats.org/officeDocument/2006/relationships/image" Target="../media/image63.wmf"/><Relationship Id="rId11" Type="http://schemas.openxmlformats.org/officeDocument/2006/relationships/oleObject" Target="../embeddings/oleObject167.bin"/><Relationship Id="rId5" Type="http://schemas.openxmlformats.org/officeDocument/2006/relationships/oleObject" Target="../embeddings/oleObject164.bin"/><Relationship Id="rId15" Type="http://schemas.openxmlformats.org/officeDocument/2006/relationships/oleObject" Target="../embeddings/oleObject169.bin"/><Relationship Id="rId10" Type="http://schemas.openxmlformats.org/officeDocument/2006/relationships/image" Target="../media/image80.wmf"/><Relationship Id="rId19" Type="http://schemas.openxmlformats.org/officeDocument/2006/relationships/oleObject" Target="../embeddings/oleObject171.bin"/><Relationship Id="rId4" Type="http://schemas.openxmlformats.org/officeDocument/2006/relationships/image" Target="../media/image62.wmf"/><Relationship Id="rId9" Type="http://schemas.openxmlformats.org/officeDocument/2006/relationships/oleObject" Target="../embeddings/oleObject166.bin"/><Relationship Id="rId14" Type="http://schemas.openxmlformats.org/officeDocument/2006/relationships/image" Target="../media/image82.wmf"/><Relationship Id="rId22" Type="http://schemas.openxmlformats.org/officeDocument/2006/relationships/image" Target="../media/image86.wm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wmf"/><Relationship Id="rId13" Type="http://schemas.openxmlformats.org/officeDocument/2006/relationships/oleObject" Target="../embeddings/oleObject178.bin"/><Relationship Id="rId18" Type="http://schemas.openxmlformats.org/officeDocument/2006/relationships/image" Target="../media/image89.wmf"/><Relationship Id="rId26" Type="http://schemas.openxmlformats.org/officeDocument/2006/relationships/oleObject" Target="../embeddings/oleObject185.bin"/><Relationship Id="rId3" Type="http://schemas.openxmlformats.org/officeDocument/2006/relationships/oleObject" Target="../embeddings/oleObject173.bin"/><Relationship Id="rId21" Type="http://schemas.openxmlformats.org/officeDocument/2006/relationships/image" Target="../media/image90.wmf"/><Relationship Id="rId7" Type="http://schemas.openxmlformats.org/officeDocument/2006/relationships/oleObject" Target="../embeddings/oleObject175.bin"/><Relationship Id="rId12" Type="http://schemas.openxmlformats.org/officeDocument/2006/relationships/image" Target="../media/image82.wmf"/><Relationship Id="rId17" Type="http://schemas.openxmlformats.org/officeDocument/2006/relationships/oleObject" Target="../embeddings/oleObject180.bin"/><Relationship Id="rId25" Type="http://schemas.openxmlformats.org/officeDocument/2006/relationships/image" Target="../media/image83.wmf"/><Relationship Id="rId33" Type="http://schemas.openxmlformats.org/officeDocument/2006/relationships/image" Target="../media/image62.wm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88.wmf"/><Relationship Id="rId20" Type="http://schemas.openxmlformats.org/officeDocument/2006/relationships/oleObject" Target="../embeddings/oleObject182.bin"/><Relationship Id="rId29" Type="http://schemas.openxmlformats.org/officeDocument/2006/relationships/image" Target="../media/image85.wmf"/><Relationship Id="rId1" Type="http://schemas.openxmlformats.org/officeDocument/2006/relationships/vmlDrawing" Target="../drawings/vmlDrawing17.vml"/><Relationship Id="rId6" Type="http://schemas.openxmlformats.org/officeDocument/2006/relationships/image" Target="../media/image79.wmf"/><Relationship Id="rId11" Type="http://schemas.openxmlformats.org/officeDocument/2006/relationships/oleObject" Target="../embeddings/oleObject177.bin"/><Relationship Id="rId24" Type="http://schemas.openxmlformats.org/officeDocument/2006/relationships/oleObject" Target="../embeddings/oleObject184.bin"/><Relationship Id="rId32" Type="http://schemas.openxmlformats.org/officeDocument/2006/relationships/oleObject" Target="../embeddings/oleObject188.bin"/><Relationship Id="rId5" Type="http://schemas.openxmlformats.org/officeDocument/2006/relationships/oleObject" Target="../embeddings/oleObject174.bin"/><Relationship Id="rId15" Type="http://schemas.openxmlformats.org/officeDocument/2006/relationships/oleObject" Target="../embeddings/oleObject179.bin"/><Relationship Id="rId23" Type="http://schemas.openxmlformats.org/officeDocument/2006/relationships/image" Target="../media/image91.wmf"/><Relationship Id="rId28" Type="http://schemas.openxmlformats.org/officeDocument/2006/relationships/oleObject" Target="../embeddings/oleObject186.bin"/><Relationship Id="rId10" Type="http://schemas.openxmlformats.org/officeDocument/2006/relationships/image" Target="../media/image81.wmf"/><Relationship Id="rId19" Type="http://schemas.openxmlformats.org/officeDocument/2006/relationships/oleObject" Target="../embeddings/oleObject181.bin"/><Relationship Id="rId31" Type="http://schemas.openxmlformats.org/officeDocument/2006/relationships/image" Target="../media/image86.wmf"/><Relationship Id="rId4" Type="http://schemas.openxmlformats.org/officeDocument/2006/relationships/image" Target="../media/image63.wmf"/><Relationship Id="rId9" Type="http://schemas.openxmlformats.org/officeDocument/2006/relationships/oleObject" Target="../embeddings/oleObject176.bin"/><Relationship Id="rId14" Type="http://schemas.openxmlformats.org/officeDocument/2006/relationships/image" Target="../media/image87.wmf"/><Relationship Id="rId22" Type="http://schemas.openxmlformats.org/officeDocument/2006/relationships/oleObject" Target="../embeddings/oleObject183.bin"/><Relationship Id="rId27" Type="http://schemas.openxmlformats.org/officeDocument/2006/relationships/image" Target="../media/image84.wmf"/><Relationship Id="rId30" Type="http://schemas.openxmlformats.org/officeDocument/2006/relationships/oleObject" Target="../embeddings/oleObject187.bin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wmf"/><Relationship Id="rId13" Type="http://schemas.openxmlformats.org/officeDocument/2006/relationships/oleObject" Target="../embeddings/oleObject194.bin"/><Relationship Id="rId18" Type="http://schemas.openxmlformats.org/officeDocument/2006/relationships/image" Target="../media/image88.wmf"/><Relationship Id="rId26" Type="http://schemas.openxmlformats.org/officeDocument/2006/relationships/oleObject" Target="../embeddings/oleObject201.bin"/><Relationship Id="rId39" Type="http://schemas.openxmlformats.org/officeDocument/2006/relationships/image" Target="../media/image85.wmf"/><Relationship Id="rId3" Type="http://schemas.openxmlformats.org/officeDocument/2006/relationships/oleObject" Target="../embeddings/oleObject189.bin"/><Relationship Id="rId21" Type="http://schemas.openxmlformats.org/officeDocument/2006/relationships/oleObject" Target="../embeddings/oleObject198.bin"/><Relationship Id="rId34" Type="http://schemas.openxmlformats.org/officeDocument/2006/relationships/oleObject" Target="../embeddings/oleObject208.bin"/><Relationship Id="rId7" Type="http://schemas.openxmlformats.org/officeDocument/2006/relationships/oleObject" Target="../embeddings/oleObject191.bin"/><Relationship Id="rId12" Type="http://schemas.openxmlformats.org/officeDocument/2006/relationships/image" Target="../media/image81.wmf"/><Relationship Id="rId17" Type="http://schemas.openxmlformats.org/officeDocument/2006/relationships/oleObject" Target="../embeddings/oleObject196.bin"/><Relationship Id="rId25" Type="http://schemas.openxmlformats.org/officeDocument/2006/relationships/image" Target="../media/image91.wmf"/><Relationship Id="rId33" Type="http://schemas.openxmlformats.org/officeDocument/2006/relationships/oleObject" Target="../embeddings/oleObject207.bin"/><Relationship Id="rId38" Type="http://schemas.openxmlformats.org/officeDocument/2006/relationships/oleObject" Target="../embeddings/oleObject210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87.wmf"/><Relationship Id="rId20" Type="http://schemas.openxmlformats.org/officeDocument/2006/relationships/image" Target="../media/image89.wmf"/><Relationship Id="rId29" Type="http://schemas.openxmlformats.org/officeDocument/2006/relationships/oleObject" Target="../embeddings/oleObject203.bin"/><Relationship Id="rId41" Type="http://schemas.openxmlformats.org/officeDocument/2006/relationships/image" Target="../media/image86.wmf"/><Relationship Id="rId1" Type="http://schemas.openxmlformats.org/officeDocument/2006/relationships/vmlDrawing" Target="../drawings/vmlDrawing18.vml"/><Relationship Id="rId6" Type="http://schemas.openxmlformats.org/officeDocument/2006/relationships/image" Target="../media/image63.wmf"/><Relationship Id="rId11" Type="http://schemas.openxmlformats.org/officeDocument/2006/relationships/oleObject" Target="../embeddings/oleObject193.bin"/><Relationship Id="rId24" Type="http://schemas.openxmlformats.org/officeDocument/2006/relationships/oleObject" Target="../embeddings/oleObject200.bin"/><Relationship Id="rId32" Type="http://schemas.openxmlformats.org/officeDocument/2006/relationships/oleObject" Target="../embeddings/oleObject206.bin"/><Relationship Id="rId37" Type="http://schemas.openxmlformats.org/officeDocument/2006/relationships/image" Target="../media/image84.wmf"/><Relationship Id="rId40" Type="http://schemas.openxmlformats.org/officeDocument/2006/relationships/oleObject" Target="../embeddings/oleObject211.bin"/><Relationship Id="rId5" Type="http://schemas.openxmlformats.org/officeDocument/2006/relationships/oleObject" Target="../embeddings/oleObject190.bin"/><Relationship Id="rId15" Type="http://schemas.openxmlformats.org/officeDocument/2006/relationships/oleObject" Target="../embeddings/oleObject195.bin"/><Relationship Id="rId23" Type="http://schemas.openxmlformats.org/officeDocument/2006/relationships/image" Target="../media/image90.wmf"/><Relationship Id="rId28" Type="http://schemas.openxmlformats.org/officeDocument/2006/relationships/image" Target="../media/image92.wmf"/><Relationship Id="rId36" Type="http://schemas.openxmlformats.org/officeDocument/2006/relationships/oleObject" Target="../embeddings/oleObject209.bin"/><Relationship Id="rId10" Type="http://schemas.openxmlformats.org/officeDocument/2006/relationships/image" Target="../media/image80.wmf"/><Relationship Id="rId19" Type="http://schemas.openxmlformats.org/officeDocument/2006/relationships/oleObject" Target="../embeddings/oleObject197.bin"/><Relationship Id="rId31" Type="http://schemas.openxmlformats.org/officeDocument/2006/relationships/oleObject" Target="../embeddings/oleObject205.bin"/><Relationship Id="rId4" Type="http://schemas.openxmlformats.org/officeDocument/2006/relationships/image" Target="../media/image62.wmf"/><Relationship Id="rId9" Type="http://schemas.openxmlformats.org/officeDocument/2006/relationships/oleObject" Target="../embeddings/oleObject192.bin"/><Relationship Id="rId14" Type="http://schemas.openxmlformats.org/officeDocument/2006/relationships/image" Target="../media/image82.wmf"/><Relationship Id="rId22" Type="http://schemas.openxmlformats.org/officeDocument/2006/relationships/oleObject" Target="../embeddings/oleObject199.bin"/><Relationship Id="rId27" Type="http://schemas.openxmlformats.org/officeDocument/2006/relationships/oleObject" Target="../embeddings/oleObject202.bin"/><Relationship Id="rId30" Type="http://schemas.openxmlformats.org/officeDocument/2006/relationships/oleObject" Target="../embeddings/oleObject204.bin"/><Relationship Id="rId35" Type="http://schemas.openxmlformats.org/officeDocument/2006/relationships/image" Target="../media/image83.wm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wmf"/><Relationship Id="rId13" Type="http://schemas.openxmlformats.org/officeDocument/2006/relationships/oleObject" Target="../embeddings/oleObject6.bin"/><Relationship Id="rId18" Type="http://schemas.openxmlformats.org/officeDocument/2006/relationships/image" Target="../media/image8.wmf"/><Relationship Id="rId26" Type="http://schemas.openxmlformats.org/officeDocument/2006/relationships/image" Target="../media/image12.wmf"/><Relationship Id="rId3" Type="http://schemas.openxmlformats.org/officeDocument/2006/relationships/oleObject" Target="../embeddings/oleObject1.bin"/><Relationship Id="rId21" Type="http://schemas.openxmlformats.org/officeDocument/2006/relationships/oleObject" Target="../embeddings/oleObject10.bin"/><Relationship Id="rId34" Type="http://schemas.openxmlformats.org/officeDocument/2006/relationships/oleObject" Target="../embeddings/oleObject18.bin"/><Relationship Id="rId7" Type="http://schemas.openxmlformats.org/officeDocument/2006/relationships/oleObject" Target="../embeddings/oleObject3.bin"/><Relationship Id="rId12" Type="http://schemas.openxmlformats.org/officeDocument/2006/relationships/image" Target="../media/image5.wmf"/><Relationship Id="rId17" Type="http://schemas.openxmlformats.org/officeDocument/2006/relationships/oleObject" Target="../embeddings/oleObject8.bin"/><Relationship Id="rId25" Type="http://schemas.openxmlformats.org/officeDocument/2006/relationships/oleObject" Target="../embeddings/oleObject12.bin"/><Relationship Id="rId33" Type="http://schemas.openxmlformats.org/officeDocument/2006/relationships/image" Target="../media/image14.wm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7.wmf"/><Relationship Id="rId20" Type="http://schemas.openxmlformats.org/officeDocument/2006/relationships/image" Target="../media/image9.wmf"/><Relationship Id="rId29" Type="http://schemas.openxmlformats.org/officeDocument/2006/relationships/oleObject" Target="../embeddings/oleObject14.bin"/><Relationship Id="rId1" Type="http://schemas.openxmlformats.org/officeDocument/2006/relationships/vmlDrawing" Target="../drawings/vmlDrawing1.vml"/><Relationship Id="rId6" Type="http://schemas.openxmlformats.org/officeDocument/2006/relationships/image" Target="../media/image2.wmf"/><Relationship Id="rId11" Type="http://schemas.openxmlformats.org/officeDocument/2006/relationships/oleObject" Target="../embeddings/oleObject5.bin"/><Relationship Id="rId24" Type="http://schemas.openxmlformats.org/officeDocument/2006/relationships/image" Target="../media/image11.wmf"/><Relationship Id="rId32" Type="http://schemas.openxmlformats.org/officeDocument/2006/relationships/oleObject" Target="../embeddings/oleObject17.bin"/><Relationship Id="rId37" Type="http://schemas.openxmlformats.org/officeDocument/2006/relationships/image" Target="../media/image16.wmf"/><Relationship Id="rId5" Type="http://schemas.openxmlformats.org/officeDocument/2006/relationships/oleObject" Target="../embeddings/oleObject2.bin"/><Relationship Id="rId15" Type="http://schemas.openxmlformats.org/officeDocument/2006/relationships/oleObject" Target="../embeddings/oleObject7.bin"/><Relationship Id="rId23" Type="http://schemas.openxmlformats.org/officeDocument/2006/relationships/oleObject" Target="../embeddings/oleObject11.bin"/><Relationship Id="rId28" Type="http://schemas.openxmlformats.org/officeDocument/2006/relationships/image" Target="../media/image13.wmf"/><Relationship Id="rId36" Type="http://schemas.openxmlformats.org/officeDocument/2006/relationships/oleObject" Target="../embeddings/oleObject19.bin"/><Relationship Id="rId10" Type="http://schemas.openxmlformats.org/officeDocument/2006/relationships/image" Target="../media/image4.wmf"/><Relationship Id="rId19" Type="http://schemas.openxmlformats.org/officeDocument/2006/relationships/oleObject" Target="../embeddings/oleObject9.bin"/><Relationship Id="rId31" Type="http://schemas.openxmlformats.org/officeDocument/2006/relationships/oleObject" Target="../embeddings/oleObject16.bin"/><Relationship Id="rId4" Type="http://schemas.openxmlformats.org/officeDocument/2006/relationships/image" Target="../media/image1.wmf"/><Relationship Id="rId9" Type="http://schemas.openxmlformats.org/officeDocument/2006/relationships/oleObject" Target="../embeddings/oleObject4.bin"/><Relationship Id="rId14" Type="http://schemas.openxmlformats.org/officeDocument/2006/relationships/image" Target="../media/image6.wmf"/><Relationship Id="rId22" Type="http://schemas.openxmlformats.org/officeDocument/2006/relationships/image" Target="../media/image10.wmf"/><Relationship Id="rId27" Type="http://schemas.openxmlformats.org/officeDocument/2006/relationships/oleObject" Target="../embeddings/oleObject13.bin"/><Relationship Id="rId30" Type="http://schemas.openxmlformats.org/officeDocument/2006/relationships/oleObject" Target="../embeddings/oleObject15.bin"/><Relationship Id="rId35" Type="http://schemas.openxmlformats.org/officeDocument/2006/relationships/image" Target="../media/image15.wmf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wmf"/><Relationship Id="rId13" Type="http://schemas.openxmlformats.org/officeDocument/2006/relationships/oleObject" Target="../embeddings/oleObject217.bin"/><Relationship Id="rId18" Type="http://schemas.openxmlformats.org/officeDocument/2006/relationships/image" Target="../media/image100.wmf"/><Relationship Id="rId26" Type="http://schemas.openxmlformats.org/officeDocument/2006/relationships/image" Target="../media/image104.wmf"/><Relationship Id="rId3" Type="http://schemas.openxmlformats.org/officeDocument/2006/relationships/oleObject" Target="../embeddings/oleObject212.bin"/><Relationship Id="rId21" Type="http://schemas.openxmlformats.org/officeDocument/2006/relationships/oleObject" Target="../embeddings/oleObject221.bin"/><Relationship Id="rId7" Type="http://schemas.openxmlformats.org/officeDocument/2006/relationships/oleObject" Target="../embeddings/oleObject214.bin"/><Relationship Id="rId12" Type="http://schemas.openxmlformats.org/officeDocument/2006/relationships/image" Target="../media/image97.wmf"/><Relationship Id="rId17" Type="http://schemas.openxmlformats.org/officeDocument/2006/relationships/oleObject" Target="../embeddings/oleObject219.bin"/><Relationship Id="rId25" Type="http://schemas.openxmlformats.org/officeDocument/2006/relationships/oleObject" Target="../embeddings/oleObject223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99.wmf"/><Relationship Id="rId20" Type="http://schemas.openxmlformats.org/officeDocument/2006/relationships/image" Target="../media/image101.wmf"/><Relationship Id="rId29" Type="http://schemas.openxmlformats.org/officeDocument/2006/relationships/oleObject" Target="../embeddings/oleObject225.bin"/><Relationship Id="rId1" Type="http://schemas.openxmlformats.org/officeDocument/2006/relationships/vmlDrawing" Target="../drawings/vmlDrawing19.vml"/><Relationship Id="rId6" Type="http://schemas.openxmlformats.org/officeDocument/2006/relationships/image" Target="../media/image94.wmf"/><Relationship Id="rId11" Type="http://schemas.openxmlformats.org/officeDocument/2006/relationships/oleObject" Target="../embeddings/oleObject216.bin"/><Relationship Id="rId24" Type="http://schemas.openxmlformats.org/officeDocument/2006/relationships/image" Target="../media/image103.wmf"/><Relationship Id="rId5" Type="http://schemas.openxmlformats.org/officeDocument/2006/relationships/oleObject" Target="../embeddings/oleObject213.bin"/><Relationship Id="rId15" Type="http://schemas.openxmlformats.org/officeDocument/2006/relationships/oleObject" Target="../embeddings/oleObject218.bin"/><Relationship Id="rId23" Type="http://schemas.openxmlformats.org/officeDocument/2006/relationships/oleObject" Target="../embeddings/oleObject222.bin"/><Relationship Id="rId28" Type="http://schemas.openxmlformats.org/officeDocument/2006/relationships/image" Target="../media/image105.wmf"/><Relationship Id="rId10" Type="http://schemas.openxmlformats.org/officeDocument/2006/relationships/image" Target="../media/image96.wmf"/><Relationship Id="rId19" Type="http://schemas.openxmlformats.org/officeDocument/2006/relationships/oleObject" Target="../embeddings/oleObject220.bin"/><Relationship Id="rId4" Type="http://schemas.openxmlformats.org/officeDocument/2006/relationships/image" Target="../media/image93.wmf"/><Relationship Id="rId9" Type="http://schemas.openxmlformats.org/officeDocument/2006/relationships/oleObject" Target="../embeddings/oleObject215.bin"/><Relationship Id="rId14" Type="http://schemas.openxmlformats.org/officeDocument/2006/relationships/image" Target="../media/image98.wmf"/><Relationship Id="rId22" Type="http://schemas.openxmlformats.org/officeDocument/2006/relationships/image" Target="../media/image102.wmf"/><Relationship Id="rId27" Type="http://schemas.openxmlformats.org/officeDocument/2006/relationships/oleObject" Target="../embeddings/oleObject224.bin"/><Relationship Id="rId30" Type="http://schemas.openxmlformats.org/officeDocument/2006/relationships/image" Target="../media/image106.wm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wmf"/><Relationship Id="rId13" Type="http://schemas.openxmlformats.org/officeDocument/2006/relationships/oleObject" Target="../embeddings/oleObject231.bin"/><Relationship Id="rId18" Type="http://schemas.openxmlformats.org/officeDocument/2006/relationships/image" Target="../media/image104.wmf"/><Relationship Id="rId26" Type="http://schemas.openxmlformats.org/officeDocument/2006/relationships/image" Target="../media/image110.wmf"/><Relationship Id="rId3" Type="http://schemas.openxmlformats.org/officeDocument/2006/relationships/oleObject" Target="../embeddings/oleObject226.bin"/><Relationship Id="rId21" Type="http://schemas.openxmlformats.org/officeDocument/2006/relationships/oleObject" Target="../embeddings/oleObject235.bin"/><Relationship Id="rId7" Type="http://schemas.openxmlformats.org/officeDocument/2006/relationships/oleObject" Target="../embeddings/oleObject228.bin"/><Relationship Id="rId12" Type="http://schemas.openxmlformats.org/officeDocument/2006/relationships/image" Target="../media/image108.wmf"/><Relationship Id="rId17" Type="http://schemas.openxmlformats.org/officeDocument/2006/relationships/oleObject" Target="../embeddings/oleObject233.bin"/><Relationship Id="rId25" Type="http://schemas.openxmlformats.org/officeDocument/2006/relationships/oleObject" Target="../embeddings/oleObject237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98.wmf"/><Relationship Id="rId20" Type="http://schemas.openxmlformats.org/officeDocument/2006/relationships/image" Target="../media/image105.wmf"/><Relationship Id="rId1" Type="http://schemas.openxmlformats.org/officeDocument/2006/relationships/vmlDrawing" Target="../drawings/vmlDrawing20.vml"/><Relationship Id="rId6" Type="http://schemas.openxmlformats.org/officeDocument/2006/relationships/image" Target="../media/image107.wmf"/><Relationship Id="rId11" Type="http://schemas.openxmlformats.org/officeDocument/2006/relationships/oleObject" Target="../embeddings/oleObject230.bin"/><Relationship Id="rId24" Type="http://schemas.openxmlformats.org/officeDocument/2006/relationships/image" Target="../media/image109.wmf"/><Relationship Id="rId5" Type="http://schemas.openxmlformats.org/officeDocument/2006/relationships/oleObject" Target="../embeddings/oleObject227.bin"/><Relationship Id="rId15" Type="http://schemas.openxmlformats.org/officeDocument/2006/relationships/oleObject" Target="../embeddings/oleObject232.bin"/><Relationship Id="rId23" Type="http://schemas.openxmlformats.org/officeDocument/2006/relationships/oleObject" Target="../embeddings/oleObject236.bin"/><Relationship Id="rId28" Type="http://schemas.openxmlformats.org/officeDocument/2006/relationships/image" Target="../media/image111.wmf"/><Relationship Id="rId10" Type="http://schemas.openxmlformats.org/officeDocument/2006/relationships/image" Target="../media/image95.wmf"/><Relationship Id="rId19" Type="http://schemas.openxmlformats.org/officeDocument/2006/relationships/oleObject" Target="../embeddings/oleObject234.bin"/><Relationship Id="rId4" Type="http://schemas.openxmlformats.org/officeDocument/2006/relationships/image" Target="../media/image103.wmf"/><Relationship Id="rId9" Type="http://schemas.openxmlformats.org/officeDocument/2006/relationships/oleObject" Target="../embeddings/oleObject229.bin"/><Relationship Id="rId14" Type="http://schemas.openxmlformats.org/officeDocument/2006/relationships/image" Target="../media/image97.wmf"/><Relationship Id="rId22" Type="http://schemas.openxmlformats.org/officeDocument/2006/relationships/image" Target="../media/image106.wmf"/><Relationship Id="rId27" Type="http://schemas.openxmlformats.org/officeDocument/2006/relationships/oleObject" Target="../embeddings/oleObject238.bin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wmf"/><Relationship Id="rId13" Type="http://schemas.openxmlformats.org/officeDocument/2006/relationships/oleObject" Target="../embeddings/oleObject244.bin"/><Relationship Id="rId18" Type="http://schemas.openxmlformats.org/officeDocument/2006/relationships/image" Target="../media/image114.wmf"/><Relationship Id="rId26" Type="http://schemas.openxmlformats.org/officeDocument/2006/relationships/image" Target="../media/image118.wmf"/><Relationship Id="rId3" Type="http://schemas.openxmlformats.org/officeDocument/2006/relationships/oleObject" Target="../embeddings/oleObject239.bin"/><Relationship Id="rId21" Type="http://schemas.openxmlformats.org/officeDocument/2006/relationships/oleObject" Target="../embeddings/oleObject248.bin"/><Relationship Id="rId34" Type="http://schemas.openxmlformats.org/officeDocument/2006/relationships/image" Target="../media/image120.wmf"/><Relationship Id="rId7" Type="http://schemas.openxmlformats.org/officeDocument/2006/relationships/oleObject" Target="../embeddings/oleObject241.bin"/><Relationship Id="rId12" Type="http://schemas.openxmlformats.org/officeDocument/2006/relationships/image" Target="../media/image97.wmf"/><Relationship Id="rId17" Type="http://schemas.openxmlformats.org/officeDocument/2006/relationships/oleObject" Target="../embeddings/oleObject246.bin"/><Relationship Id="rId25" Type="http://schemas.openxmlformats.org/officeDocument/2006/relationships/oleObject" Target="../embeddings/oleObject250.bin"/><Relationship Id="rId33" Type="http://schemas.openxmlformats.org/officeDocument/2006/relationships/oleObject" Target="../embeddings/oleObject252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13.wmf"/><Relationship Id="rId20" Type="http://schemas.openxmlformats.org/officeDocument/2006/relationships/image" Target="../media/image115.wmf"/><Relationship Id="rId29" Type="http://schemas.openxmlformats.org/officeDocument/2006/relationships/image" Target="../media/image122.jpg"/><Relationship Id="rId1" Type="http://schemas.openxmlformats.org/officeDocument/2006/relationships/vmlDrawing" Target="../drawings/vmlDrawing21.vml"/><Relationship Id="rId6" Type="http://schemas.openxmlformats.org/officeDocument/2006/relationships/image" Target="../media/image93.wmf"/><Relationship Id="rId11" Type="http://schemas.openxmlformats.org/officeDocument/2006/relationships/oleObject" Target="../embeddings/oleObject243.bin"/><Relationship Id="rId24" Type="http://schemas.openxmlformats.org/officeDocument/2006/relationships/image" Target="../media/image117.wmf"/><Relationship Id="rId32" Type="http://schemas.openxmlformats.org/officeDocument/2006/relationships/image" Target="../media/image125.jpg"/><Relationship Id="rId5" Type="http://schemas.openxmlformats.org/officeDocument/2006/relationships/oleObject" Target="../embeddings/oleObject240.bin"/><Relationship Id="rId15" Type="http://schemas.openxmlformats.org/officeDocument/2006/relationships/oleObject" Target="../embeddings/oleObject245.bin"/><Relationship Id="rId23" Type="http://schemas.openxmlformats.org/officeDocument/2006/relationships/oleObject" Target="../embeddings/oleObject249.bin"/><Relationship Id="rId28" Type="http://schemas.openxmlformats.org/officeDocument/2006/relationships/image" Target="../media/image119.wmf"/><Relationship Id="rId36" Type="http://schemas.openxmlformats.org/officeDocument/2006/relationships/image" Target="../media/image121.wmf"/><Relationship Id="rId10" Type="http://schemas.openxmlformats.org/officeDocument/2006/relationships/image" Target="../media/image95.wmf"/><Relationship Id="rId19" Type="http://schemas.openxmlformats.org/officeDocument/2006/relationships/oleObject" Target="../embeddings/oleObject247.bin"/><Relationship Id="rId31" Type="http://schemas.openxmlformats.org/officeDocument/2006/relationships/image" Target="../media/image124.jpg"/><Relationship Id="rId4" Type="http://schemas.openxmlformats.org/officeDocument/2006/relationships/image" Target="../media/image112.wmf"/><Relationship Id="rId9" Type="http://schemas.openxmlformats.org/officeDocument/2006/relationships/oleObject" Target="../embeddings/oleObject242.bin"/><Relationship Id="rId14" Type="http://schemas.openxmlformats.org/officeDocument/2006/relationships/image" Target="../media/image98.wmf"/><Relationship Id="rId22" Type="http://schemas.openxmlformats.org/officeDocument/2006/relationships/image" Target="../media/image116.wmf"/><Relationship Id="rId27" Type="http://schemas.openxmlformats.org/officeDocument/2006/relationships/oleObject" Target="../embeddings/oleObject251.bin"/><Relationship Id="rId30" Type="http://schemas.openxmlformats.org/officeDocument/2006/relationships/image" Target="../media/image123.jpg"/><Relationship Id="rId35" Type="http://schemas.openxmlformats.org/officeDocument/2006/relationships/oleObject" Target="../embeddings/oleObject253.bin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wmf"/><Relationship Id="rId13" Type="http://schemas.openxmlformats.org/officeDocument/2006/relationships/oleObject" Target="../embeddings/oleObject259.bin"/><Relationship Id="rId18" Type="http://schemas.openxmlformats.org/officeDocument/2006/relationships/image" Target="../media/image114.wmf"/><Relationship Id="rId26" Type="http://schemas.openxmlformats.org/officeDocument/2006/relationships/image" Target="../media/image126.wmf"/><Relationship Id="rId3" Type="http://schemas.openxmlformats.org/officeDocument/2006/relationships/oleObject" Target="../embeddings/oleObject254.bin"/><Relationship Id="rId21" Type="http://schemas.openxmlformats.org/officeDocument/2006/relationships/oleObject" Target="../embeddings/oleObject263.bin"/><Relationship Id="rId7" Type="http://schemas.openxmlformats.org/officeDocument/2006/relationships/oleObject" Target="../embeddings/oleObject256.bin"/><Relationship Id="rId12" Type="http://schemas.openxmlformats.org/officeDocument/2006/relationships/image" Target="../media/image97.wmf"/><Relationship Id="rId17" Type="http://schemas.openxmlformats.org/officeDocument/2006/relationships/oleObject" Target="../embeddings/oleObject261.bin"/><Relationship Id="rId25" Type="http://schemas.openxmlformats.org/officeDocument/2006/relationships/oleObject" Target="../embeddings/oleObject265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13.wmf"/><Relationship Id="rId20" Type="http://schemas.openxmlformats.org/officeDocument/2006/relationships/image" Target="../media/image115.wmf"/><Relationship Id="rId29" Type="http://schemas.openxmlformats.org/officeDocument/2006/relationships/image" Target="../media/image122.jpg"/><Relationship Id="rId1" Type="http://schemas.openxmlformats.org/officeDocument/2006/relationships/vmlDrawing" Target="../drawings/vmlDrawing22.vml"/><Relationship Id="rId6" Type="http://schemas.openxmlformats.org/officeDocument/2006/relationships/image" Target="../media/image93.wmf"/><Relationship Id="rId11" Type="http://schemas.openxmlformats.org/officeDocument/2006/relationships/oleObject" Target="../embeddings/oleObject258.bin"/><Relationship Id="rId24" Type="http://schemas.openxmlformats.org/officeDocument/2006/relationships/image" Target="../media/image117.wmf"/><Relationship Id="rId32" Type="http://schemas.openxmlformats.org/officeDocument/2006/relationships/image" Target="../media/image125.jpg"/><Relationship Id="rId5" Type="http://schemas.openxmlformats.org/officeDocument/2006/relationships/oleObject" Target="../embeddings/oleObject255.bin"/><Relationship Id="rId15" Type="http://schemas.openxmlformats.org/officeDocument/2006/relationships/oleObject" Target="../embeddings/oleObject260.bin"/><Relationship Id="rId23" Type="http://schemas.openxmlformats.org/officeDocument/2006/relationships/oleObject" Target="../embeddings/oleObject264.bin"/><Relationship Id="rId28" Type="http://schemas.openxmlformats.org/officeDocument/2006/relationships/image" Target="../media/image119.wmf"/><Relationship Id="rId10" Type="http://schemas.openxmlformats.org/officeDocument/2006/relationships/image" Target="../media/image95.wmf"/><Relationship Id="rId19" Type="http://schemas.openxmlformats.org/officeDocument/2006/relationships/oleObject" Target="../embeddings/oleObject262.bin"/><Relationship Id="rId31" Type="http://schemas.openxmlformats.org/officeDocument/2006/relationships/image" Target="../media/image124.jpg"/><Relationship Id="rId4" Type="http://schemas.openxmlformats.org/officeDocument/2006/relationships/image" Target="../media/image112.wmf"/><Relationship Id="rId9" Type="http://schemas.openxmlformats.org/officeDocument/2006/relationships/oleObject" Target="../embeddings/oleObject257.bin"/><Relationship Id="rId14" Type="http://schemas.openxmlformats.org/officeDocument/2006/relationships/image" Target="../media/image98.wmf"/><Relationship Id="rId22" Type="http://schemas.openxmlformats.org/officeDocument/2006/relationships/image" Target="../media/image116.wmf"/><Relationship Id="rId27" Type="http://schemas.openxmlformats.org/officeDocument/2006/relationships/oleObject" Target="../embeddings/oleObject266.bin"/><Relationship Id="rId30" Type="http://schemas.openxmlformats.org/officeDocument/2006/relationships/image" Target="../media/image123.jp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wmf"/><Relationship Id="rId13" Type="http://schemas.openxmlformats.org/officeDocument/2006/relationships/oleObject" Target="../embeddings/oleObject259.bin"/><Relationship Id="rId18" Type="http://schemas.openxmlformats.org/officeDocument/2006/relationships/image" Target="../media/image114.wmf"/><Relationship Id="rId26" Type="http://schemas.openxmlformats.org/officeDocument/2006/relationships/image" Target="../media/image126.wmf"/><Relationship Id="rId3" Type="http://schemas.openxmlformats.org/officeDocument/2006/relationships/oleObject" Target="../embeddings/oleObject254.bin"/><Relationship Id="rId21" Type="http://schemas.openxmlformats.org/officeDocument/2006/relationships/oleObject" Target="../embeddings/oleObject263.bin"/><Relationship Id="rId7" Type="http://schemas.openxmlformats.org/officeDocument/2006/relationships/oleObject" Target="../embeddings/oleObject256.bin"/><Relationship Id="rId12" Type="http://schemas.openxmlformats.org/officeDocument/2006/relationships/image" Target="../media/image97.wmf"/><Relationship Id="rId17" Type="http://schemas.openxmlformats.org/officeDocument/2006/relationships/oleObject" Target="../embeddings/oleObject261.bin"/><Relationship Id="rId25" Type="http://schemas.openxmlformats.org/officeDocument/2006/relationships/oleObject" Target="../embeddings/oleObject265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13.wmf"/><Relationship Id="rId20" Type="http://schemas.openxmlformats.org/officeDocument/2006/relationships/image" Target="../media/image115.wmf"/><Relationship Id="rId29" Type="http://schemas.openxmlformats.org/officeDocument/2006/relationships/image" Target="../media/image122.jpg"/><Relationship Id="rId1" Type="http://schemas.openxmlformats.org/officeDocument/2006/relationships/vmlDrawing" Target="../drawings/vmlDrawing23.vml"/><Relationship Id="rId6" Type="http://schemas.openxmlformats.org/officeDocument/2006/relationships/image" Target="../media/image93.wmf"/><Relationship Id="rId11" Type="http://schemas.openxmlformats.org/officeDocument/2006/relationships/oleObject" Target="../embeddings/oleObject258.bin"/><Relationship Id="rId24" Type="http://schemas.openxmlformats.org/officeDocument/2006/relationships/image" Target="../media/image117.wmf"/><Relationship Id="rId32" Type="http://schemas.openxmlformats.org/officeDocument/2006/relationships/image" Target="../media/image125.jpg"/><Relationship Id="rId5" Type="http://schemas.openxmlformats.org/officeDocument/2006/relationships/oleObject" Target="../embeddings/oleObject255.bin"/><Relationship Id="rId15" Type="http://schemas.openxmlformats.org/officeDocument/2006/relationships/oleObject" Target="../embeddings/oleObject260.bin"/><Relationship Id="rId23" Type="http://schemas.openxmlformats.org/officeDocument/2006/relationships/oleObject" Target="../embeddings/oleObject264.bin"/><Relationship Id="rId28" Type="http://schemas.openxmlformats.org/officeDocument/2006/relationships/image" Target="../media/image119.wmf"/><Relationship Id="rId10" Type="http://schemas.openxmlformats.org/officeDocument/2006/relationships/image" Target="../media/image95.wmf"/><Relationship Id="rId19" Type="http://schemas.openxmlformats.org/officeDocument/2006/relationships/oleObject" Target="../embeddings/oleObject262.bin"/><Relationship Id="rId31" Type="http://schemas.openxmlformats.org/officeDocument/2006/relationships/image" Target="../media/image124.jpg"/><Relationship Id="rId4" Type="http://schemas.openxmlformats.org/officeDocument/2006/relationships/image" Target="../media/image112.wmf"/><Relationship Id="rId9" Type="http://schemas.openxmlformats.org/officeDocument/2006/relationships/oleObject" Target="../embeddings/oleObject257.bin"/><Relationship Id="rId14" Type="http://schemas.openxmlformats.org/officeDocument/2006/relationships/image" Target="../media/image98.wmf"/><Relationship Id="rId22" Type="http://schemas.openxmlformats.org/officeDocument/2006/relationships/image" Target="../media/image116.wmf"/><Relationship Id="rId27" Type="http://schemas.openxmlformats.org/officeDocument/2006/relationships/oleObject" Target="../embeddings/oleObject266.bin"/><Relationship Id="rId30" Type="http://schemas.openxmlformats.org/officeDocument/2006/relationships/image" Target="../media/image123.jp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wmf"/><Relationship Id="rId3" Type="http://schemas.openxmlformats.org/officeDocument/2006/relationships/oleObject" Target="../embeddings/oleObject267.bin"/><Relationship Id="rId7" Type="http://schemas.openxmlformats.org/officeDocument/2006/relationships/oleObject" Target="../embeddings/oleObject26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4.vml"/><Relationship Id="rId6" Type="http://schemas.openxmlformats.org/officeDocument/2006/relationships/image" Target="../media/image128.wmf"/><Relationship Id="rId5" Type="http://schemas.openxmlformats.org/officeDocument/2006/relationships/oleObject" Target="../embeddings/oleObject268.bin"/><Relationship Id="rId10" Type="http://schemas.openxmlformats.org/officeDocument/2006/relationships/image" Target="../media/image130.wmf"/><Relationship Id="rId4" Type="http://schemas.openxmlformats.org/officeDocument/2006/relationships/image" Target="../media/image127.wmf"/><Relationship Id="rId9" Type="http://schemas.openxmlformats.org/officeDocument/2006/relationships/oleObject" Target="../embeddings/oleObject270.bin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wmf"/><Relationship Id="rId13" Type="http://schemas.openxmlformats.org/officeDocument/2006/relationships/oleObject" Target="../embeddings/oleObject276.bin"/><Relationship Id="rId3" Type="http://schemas.openxmlformats.org/officeDocument/2006/relationships/oleObject" Target="../embeddings/oleObject271.bin"/><Relationship Id="rId7" Type="http://schemas.openxmlformats.org/officeDocument/2006/relationships/oleObject" Target="../embeddings/oleObject273.bin"/><Relationship Id="rId12" Type="http://schemas.openxmlformats.org/officeDocument/2006/relationships/image" Target="../media/image132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5.vml"/><Relationship Id="rId6" Type="http://schemas.openxmlformats.org/officeDocument/2006/relationships/image" Target="../media/image128.wmf"/><Relationship Id="rId11" Type="http://schemas.openxmlformats.org/officeDocument/2006/relationships/oleObject" Target="../embeddings/oleObject275.bin"/><Relationship Id="rId5" Type="http://schemas.openxmlformats.org/officeDocument/2006/relationships/oleObject" Target="../embeddings/oleObject272.bin"/><Relationship Id="rId10" Type="http://schemas.openxmlformats.org/officeDocument/2006/relationships/image" Target="../media/image130.wmf"/><Relationship Id="rId4" Type="http://schemas.openxmlformats.org/officeDocument/2006/relationships/image" Target="../media/image131.wmf"/><Relationship Id="rId9" Type="http://schemas.openxmlformats.org/officeDocument/2006/relationships/oleObject" Target="../embeddings/oleObject274.bin"/><Relationship Id="rId14" Type="http://schemas.openxmlformats.org/officeDocument/2006/relationships/image" Target="../media/image133.wmf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wmf"/><Relationship Id="rId13" Type="http://schemas.openxmlformats.org/officeDocument/2006/relationships/oleObject" Target="../embeddings/oleObject282.bin"/><Relationship Id="rId3" Type="http://schemas.openxmlformats.org/officeDocument/2006/relationships/oleObject" Target="../embeddings/oleObject277.bin"/><Relationship Id="rId7" Type="http://schemas.openxmlformats.org/officeDocument/2006/relationships/oleObject" Target="../embeddings/oleObject279.bin"/><Relationship Id="rId12" Type="http://schemas.openxmlformats.org/officeDocument/2006/relationships/image" Target="../media/image137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6.vml"/><Relationship Id="rId6" Type="http://schemas.openxmlformats.org/officeDocument/2006/relationships/image" Target="../media/image135.wmf"/><Relationship Id="rId11" Type="http://schemas.openxmlformats.org/officeDocument/2006/relationships/oleObject" Target="../embeddings/oleObject281.bin"/><Relationship Id="rId5" Type="http://schemas.openxmlformats.org/officeDocument/2006/relationships/oleObject" Target="../embeddings/oleObject278.bin"/><Relationship Id="rId10" Type="http://schemas.openxmlformats.org/officeDocument/2006/relationships/image" Target="../media/image136.wmf"/><Relationship Id="rId4" Type="http://schemas.openxmlformats.org/officeDocument/2006/relationships/image" Target="../media/image134.wmf"/><Relationship Id="rId9" Type="http://schemas.openxmlformats.org/officeDocument/2006/relationships/oleObject" Target="../embeddings/oleObject280.bin"/><Relationship Id="rId14" Type="http://schemas.openxmlformats.org/officeDocument/2006/relationships/image" Target="../media/image138.wmf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wmf"/><Relationship Id="rId13" Type="http://schemas.openxmlformats.org/officeDocument/2006/relationships/oleObject" Target="../embeddings/oleObject280.bin"/><Relationship Id="rId3" Type="http://schemas.openxmlformats.org/officeDocument/2006/relationships/oleObject" Target="../embeddings/oleObject277.bin"/><Relationship Id="rId7" Type="http://schemas.openxmlformats.org/officeDocument/2006/relationships/oleObject" Target="../embeddings/oleObject278.bin"/><Relationship Id="rId12" Type="http://schemas.openxmlformats.org/officeDocument/2006/relationships/image" Target="../media/image138.wm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37.wmf"/><Relationship Id="rId1" Type="http://schemas.openxmlformats.org/officeDocument/2006/relationships/vmlDrawing" Target="../drawings/vmlDrawing27.vml"/><Relationship Id="rId6" Type="http://schemas.openxmlformats.org/officeDocument/2006/relationships/image" Target="../media/image139.wmf"/><Relationship Id="rId11" Type="http://schemas.openxmlformats.org/officeDocument/2006/relationships/oleObject" Target="../embeddings/oleObject282.bin"/><Relationship Id="rId5" Type="http://schemas.openxmlformats.org/officeDocument/2006/relationships/oleObject" Target="../embeddings/oleObject283.bin"/><Relationship Id="rId15" Type="http://schemas.openxmlformats.org/officeDocument/2006/relationships/oleObject" Target="../embeddings/oleObject284.bin"/><Relationship Id="rId10" Type="http://schemas.openxmlformats.org/officeDocument/2006/relationships/image" Target="../media/image132.wmf"/><Relationship Id="rId4" Type="http://schemas.openxmlformats.org/officeDocument/2006/relationships/image" Target="../media/image134.wmf"/><Relationship Id="rId9" Type="http://schemas.openxmlformats.org/officeDocument/2006/relationships/oleObject" Target="../embeddings/oleObject279.bin"/><Relationship Id="rId14" Type="http://schemas.openxmlformats.org/officeDocument/2006/relationships/image" Target="../media/image136.wm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wmf"/><Relationship Id="rId13" Type="http://schemas.openxmlformats.org/officeDocument/2006/relationships/oleObject" Target="../embeddings/oleObject7.bin"/><Relationship Id="rId18" Type="http://schemas.openxmlformats.org/officeDocument/2006/relationships/image" Target="../media/image9.wmf"/><Relationship Id="rId26" Type="http://schemas.openxmlformats.org/officeDocument/2006/relationships/oleObject" Target="../embeddings/oleObject26.bin"/><Relationship Id="rId3" Type="http://schemas.openxmlformats.org/officeDocument/2006/relationships/oleObject" Target="../embeddings/oleObject1.bin"/><Relationship Id="rId21" Type="http://schemas.openxmlformats.org/officeDocument/2006/relationships/oleObject" Target="../embeddings/oleObject23.bin"/><Relationship Id="rId34" Type="http://schemas.openxmlformats.org/officeDocument/2006/relationships/oleObject" Target="../embeddings/oleObject31.bin"/><Relationship Id="rId7" Type="http://schemas.openxmlformats.org/officeDocument/2006/relationships/oleObject" Target="../embeddings/oleObject3.bin"/><Relationship Id="rId12" Type="http://schemas.openxmlformats.org/officeDocument/2006/relationships/image" Target="../media/image18.wmf"/><Relationship Id="rId17" Type="http://schemas.openxmlformats.org/officeDocument/2006/relationships/oleObject" Target="../embeddings/oleObject9.bin"/><Relationship Id="rId25" Type="http://schemas.openxmlformats.org/officeDocument/2006/relationships/oleObject" Target="../embeddings/oleObject25.bin"/><Relationship Id="rId33" Type="http://schemas.openxmlformats.org/officeDocument/2006/relationships/image" Target="../media/image10.wm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8.wmf"/><Relationship Id="rId20" Type="http://schemas.openxmlformats.org/officeDocument/2006/relationships/image" Target="../media/image19.wmf"/><Relationship Id="rId29" Type="http://schemas.openxmlformats.org/officeDocument/2006/relationships/image" Target="../media/image20.wmf"/><Relationship Id="rId1" Type="http://schemas.openxmlformats.org/officeDocument/2006/relationships/vmlDrawing" Target="../drawings/vmlDrawing2.vml"/><Relationship Id="rId6" Type="http://schemas.openxmlformats.org/officeDocument/2006/relationships/image" Target="../media/image2.wmf"/><Relationship Id="rId11" Type="http://schemas.openxmlformats.org/officeDocument/2006/relationships/oleObject" Target="../embeddings/oleObject21.bin"/><Relationship Id="rId24" Type="http://schemas.openxmlformats.org/officeDocument/2006/relationships/image" Target="../media/image13.wmf"/><Relationship Id="rId32" Type="http://schemas.openxmlformats.org/officeDocument/2006/relationships/oleObject" Target="../embeddings/oleObject30.bin"/><Relationship Id="rId5" Type="http://schemas.openxmlformats.org/officeDocument/2006/relationships/oleObject" Target="../embeddings/oleObject2.bin"/><Relationship Id="rId15" Type="http://schemas.openxmlformats.org/officeDocument/2006/relationships/oleObject" Target="../embeddings/oleObject8.bin"/><Relationship Id="rId23" Type="http://schemas.openxmlformats.org/officeDocument/2006/relationships/oleObject" Target="../embeddings/oleObject24.bin"/><Relationship Id="rId28" Type="http://schemas.openxmlformats.org/officeDocument/2006/relationships/oleObject" Target="../embeddings/oleObject28.bin"/><Relationship Id="rId10" Type="http://schemas.openxmlformats.org/officeDocument/2006/relationships/image" Target="../media/image17.wmf"/><Relationship Id="rId19" Type="http://schemas.openxmlformats.org/officeDocument/2006/relationships/oleObject" Target="../embeddings/oleObject22.bin"/><Relationship Id="rId31" Type="http://schemas.openxmlformats.org/officeDocument/2006/relationships/image" Target="../media/image6.wmf"/><Relationship Id="rId4" Type="http://schemas.openxmlformats.org/officeDocument/2006/relationships/image" Target="../media/image1.wmf"/><Relationship Id="rId9" Type="http://schemas.openxmlformats.org/officeDocument/2006/relationships/oleObject" Target="../embeddings/oleObject20.bin"/><Relationship Id="rId14" Type="http://schemas.openxmlformats.org/officeDocument/2006/relationships/image" Target="../media/image7.wmf"/><Relationship Id="rId22" Type="http://schemas.openxmlformats.org/officeDocument/2006/relationships/image" Target="../media/image12.wmf"/><Relationship Id="rId27" Type="http://schemas.openxmlformats.org/officeDocument/2006/relationships/oleObject" Target="../embeddings/oleObject27.bin"/><Relationship Id="rId30" Type="http://schemas.openxmlformats.org/officeDocument/2006/relationships/oleObject" Target="../embeddings/oleObject29.bin"/><Relationship Id="rId35" Type="http://schemas.openxmlformats.org/officeDocument/2006/relationships/image" Target="../media/image15.wmf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wmf"/><Relationship Id="rId13" Type="http://schemas.openxmlformats.org/officeDocument/2006/relationships/oleObject" Target="../embeddings/oleObject282.bin"/><Relationship Id="rId18" Type="http://schemas.openxmlformats.org/officeDocument/2006/relationships/image" Target="../media/image137.wmf"/><Relationship Id="rId3" Type="http://schemas.openxmlformats.org/officeDocument/2006/relationships/oleObject" Target="../embeddings/oleObject277.bin"/><Relationship Id="rId7" Type="http://schemas.openxmlformats.org/officeDocument/2006/relationships/oleObject" Target="../embeddings/oleObject285.bin"/><Relationship Id="rId12" Type="http://schemas.openxmlformats.org/officeDocument/2006/relationships/image" Target="../media/image132.wmf"/><Relationship Id="rId17" Type="http://schemas.openxmlformats.org/officeDocument/2006/relationships/oleObject" Target="../embeddings/oleObject286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36.wmf"/><Relationship Id="rId1" Type="http://schemas.openxmlformats.org/officeDocument/2006/relationships/vmlDrawing" Target="../drawings/vmlDrawing28.vml"/><Relationship Id="rId6" Type="http://schemas.openxmlformats.org/officeDocument/2006/relationships/image" Target="../media/image139.wmf"/><Relationship Id="rId11" Type="http://schemas.openxmlformats.org/officeDocument/2006/relationships/oleObject" Target="../embeddings/oleObject279.bin"/><Relationship Id="rId5" Type="http://schemas.openxmlformats.org/officeDocument/2006/relationships/oleObject" Target="../embeddings/oleObject283.bin"/><Relationship Id="rId15" Type="http://schemas.openxmlformats.org/officeDocument/2006/relationships/oleObject" Target="../embeddings/oleObject280.bin"/><Relationship Id="rId10" Type="http://schemas.openxmlformats.org/officeDocument/2006/relationships/image" Target="../media/image135.wmf"/><Relationship Id="rId4" Type="http://schemas.openxmlformats.org/officeDocument/2006/relationships/image" Target="../media/image134.wmf"/><Relationship Id="rId9" Type="http://schemas.openxmlformats.org/officeDocument/2006/relationships/oleObject" Target="../embeddings/oleObject278.bin"/><Relationship Id="rId14" Type="http://schemas.openxmlformats.org/officeDocument/2006/relationships/image" Target="../media/image138.wmf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wmf"/><Relationship Id="rId13" Type="http://schemas.openxmlformats.org/officeDocument/2006/relationships/oleObject" Target="../embeddings/oleObject279.bin"/><Relationship Id="rId18" Type="http://schemas.openxmlformats.org/officeDocument/2006/relationships/image" Target="../media/image136.wmf"/><Relationship Id="rId3" Type="http://schemas.openxmlformats.org/officeDocument/2006/relationships/oleObject" Target="../embeddings/oleObject277.bin"/><Relationship Id="rId7" Type="http://schemas.openxmlformats.org/officeDocument/2006/relationships/oleObject" Target="../embeddings/oleObject285.bin"/><Relationship Id="rId12" Type="http://schemas.openxmlformats.org/officeDocument/2006/relationships/image" Target="../media/image135.wmf"/><Relationship Id="rId17" Type="http://schemas.openxmlformats.org/officeDocument/2006/relationships/oleObject" Target="../embeddings/oleObject280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38.wmf"/><Relationship Id="rId20" Type="http://schemas.openxmlformats.org/officeDocument/2006/relationships/image" Target="../media/image137.wmf"/><Relationship Id="rId1" Type="http://schemas.openxmlformats.org/officeDocument/2006/relationships/vmlDrawing" Target="../drawings/vmlDrawing29.vml"/><Relationship Id="rId6" Type="http://schemas.openxmlformats.org/officeDocument/2006/relationships/image" Target="../media/image139.wmf"/><Relationship Id="rId11" Type="http://schemas.openxmlformats.org/officeDocument/2006/relationships/oleObject" Target="../embeddings/oleObject278.bin"/><Relationship Id="rId5" Type="http://schemas.openxmlformats.org/officeDocument/2006/relationships/oleObject" Target="../embeddings/oleObject283.bin"/><Relationship Id="rId15" Type="http://schemas.openxmlformats.org/officeDocument/2006/relationships/oleObject" Target="../embeddings/oleObject282.bin"/><Relationship Id="rId10" Type="http://schemas.openxmlformats.org/officeDocument/2006/relationships/image" Target="../media/image141.wmf"/><Relationship Id="rId19" Type="http://schemas.openxmlformats.org/officeDocument/2006/relationships/oleObject" Target="../embeddings/oleObject288.bin"/><Relationship Id="rId4" Type="http://schemas.openxmlformats.org/officeDocument/2006/relationships/image" Target="../media/image134.wmf"/><Relationship Id="rId9" Type="http://schemas.openxmlformats.org/officeDocument/2006/relationships/oleObject" Target="../embeddings/oleObject287.bin"/><Relationship Id="rId14" Type="http://schemas.openxmlformats.org/officeDocument/2006/relationships/image" Target="../media/image132.wmf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wmf"/><Relationship Id="rId13" Type="http://schemas.openxmlformats.org/officeDocument/2006/relationships/oleObject" Target="../embeddings/oleObject294.bin"/><Relationship Id="rId18" Type="http://schemas.openxmlformats.org/officeDocument/2006/relationships/image" Target="../media/image143.wmf"/><Relationship Id="rId3" Type="http://schemas.openxmlformats.org/officeDocument/2006/relationships/oleObject" Target="../embeddings/oleObject289.bin"/><Relationship Id="rId21" Type="http://schemas.openxmlformats.org/officeDocument/2006/relationships/oleObject" Target="../embeddings/oleObject298.bin"/><Relationship Id="rId7" Type="http://schemas.openxmlformats.org/officeDocument/2006/relationships/oleObject" Target="../embeddings/oleObject291.bin"/><Relationship Id="rId12" Type="http://schemas.openxmlformats.org/officeDocument/2006/relationships/image" Target="../media/image142.wmf"/><Relationship Id="rId17" Type="http://schemas.openxmlformats.org/officeDocument/2006/relationships/oleObject" Target="../embeddings/oleObject296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38.wmf"/><Relationship Id="rId20" Type="http://schemas.openxmlformats.org/officeDocument/2006/relationships/image" Target="../media/image144.wmf"/><Relationship Id="rId1" Type="http://schemas.openxmlformats.org/officeDocument/2006/relationships/vmlDrawing" Target="../drawings/vmlDrawing30.vml"/><Relationship Id="rId6" Type="http://schemas.openxmlformats.org/officeDocument/2006/relationships/image" Target="../media/image139.wmf"/><Relationship Id="rId11" Type="http://schemas.openxmlformats.org/officeDocument/2006/relationships/oleObject" Target="../embeddings/oleObject293.bin"/><Relationship Id="rId24" Type="http://schemas.openxmlformats.org/officeDocument/2006/relationships/image" Target="../media/image136.wmf"/><Relationship Id="rId5" Type="http://schemas.openxmlformats.org/officeDocument/2006/relationships/oleObject" Target="../embeddings/oleObject290.bin"/><Relationship Id="rId15" Type="http://schemas.openxmlformats.org/officeDocument/2006/relationships/oleObject" Target="../embeddings/oleObject295.bin"/><Relationship Id="rId23" Type="http://schemas.openxmlformats.org/officeDocument/2006/relationships/oleObject" Target="../embeddings/oleObject280.bin"/><Relationship Id="rId10" Type="http://schemas.openxmlformats.org/officeDocument/2006/relationships/image" Target="../media/image141.wmf"/><Relationship Id="rId19" Type="http://schemas.openxmlformats.org/officeDocument/2006/relationships/oleObject" Target="../embeddings/oleObject297.bin"/><Relationship Id="rId4" Type="http://schemas.openxmlformats.org/officeDocument/2006/relationships/image" Target="../media/image134.wmf"/><Relationship Id="rId9" Type="http://schemas.openxmlformats.org/officeDocument/2006/relationships/oleObject" Target="../embeddings/oleObject292.bin"/><Relationship Id="rId14" Type="http://schemas.openxmlformats.org/officeDocument/2006/relationships/image" Target="../media/image132.wmf"/><Relationship Id="rId22" Type="http://schemas.openxmlformats.org/officeDocument/2006/relationships/image" Target="../media/image145.wmf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wmf"/><Relationship Id="rId13" Type="http://schemas.openxmlformats.org/officeDocument/2006/relationships/oleObject" Target="../embeddings/oleObject304.bin"/><Relationship Id="rId18" Type="http://schemas.openxmlformats.org/officeDocument/2006/relationships/image" Target="../media/image147.wmf"/><Relationship Id="rId26" Type="http://schemas.openxmlformats.org/officeDocument/2006/relationships/image" Target="../media/image143.wmf"/><Relationship Id="rId3" Type="http://schemas.openxmlformats.org/officeDocument/2006/relationships/oleObject" Target="../embeddings/oleObject299.bin"/><Relationship Id="rId21" Type="http://schemas.openxmlformats.org/officeDocument/2006/relationships/oleObject" Target="../embeddings/oleObject308.bin"/><Relationship Id="rId7" Type="http://schemas.openxmlformats.org/officeDocument/2006/relationships/oleObject" Target="../embeddings/oleObject301.bin"/><Relationship Id="rId12" Type="http://schemas.openxmlformats.org/officeDocument/2006/relationships/image" Target="../media/image132.wmf"/><Relationship Id="rId17" Type="http://schemas.openxmlformats.org/officeDocument/2006/relationships/oleObject" Target="../embeddings/oleObject306.bin"/><Relationship Id="rId25" Type="http://schemas.openxmlformats.org/officeDocument/2006/relationships/oleObject" Target="../embeddings/oleObject310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46.wmf"/><Relationship Id="rId20" Type="http://schemas.openxmlformats.org/officeDocument/2006/relationships/image" Target="../media/image148.wmf"/><Relationship Id="rId29" Type="http://schemas.openxmlformats.org/officeDocument/2006/relationships/oleObject" Target="../embeddings/oleObject312.bin"/><Relationship Id="rId1" Type="http://schemas.openxmlformats.org/officeDocument/2006/relationships/vmlDrawing" Target="../drawings/vmlDrawing31.vml"/><Relationship Id="rId6" Type="http://schemas.openxmlformats.org/officeDocument/2006/relationships/image" Target="../media/image139.wmf"/><Relationship Id="rId11" Type="http://schemas.openxmlformats.org/officeDocument/2006/relationships/oleObject" Target="../embeddings/oleObject303.bin"/><Relationship Id="rId24" Type="http://schemas.openxmlformats.org/officeDocument/2006/relationships/image" Target="../media/image142.wmf"/><Relationship Id="rId32" Type="http://schemas.openxmlformats.org/officeDocument/2006/relationships/image" Target="../media/image136.wmf"/><Relationship Id="rId5" Type="http://schemas.openxmlformats.org/officeDocument/2006/relationships/oleObject" Target="../embeddings/oleObject300.bin"/><Relationship Id="rId15" Type="http://schemas.openxmlformats.org/officeDocument/2006/relationships/oleObject" Target="../embeddings/oleObject305.bin"/><Relationship Id="rId23" Type="http://schemas.openxmlformats.org/officeDocument/2006/relationships/oleObject" Target="../embeddings/oleObject309.bin"/><Relationship Id="rId28" Type="http://schemas.openxmlformats.org/officeDocument/2006/relationships/image" Target="../media/image144.wmf"/><Relationship Id="rId10" Type="http://schemas.openxmlformats.org/officeDocument/2006/relationships/image" Target="../media/image141.wmf"/><Relationship Id="rId19" Type="http://schemas.openxmlformats.org/officeDocument/2006/relationships/oleObject" Target="../embeddings/oleObject307.bin"/><Relationship Id="rId31" Type="http://schemas.openxmlformats.org/officeDocument/2006/relationships/oleObject" Target="../embeddings/oleObject280.bin"/><Relationship Id="rId4" Type="http://schemas.openxmlformats.org/officeDocument/2006/relationships/image" Target="../media/image134.wmf"/><Relationship Id="rId9" Type="http://schemas.openxmlformats.org/officeDocument/2006/relationships/oleObject" Target="../embeddings/oleObject302.bin"/><Relationship Id="rId14" Type="http://schemas.openxmlformats.org/officeDocument/2006/relationships/image" Target="../media/image138.wmf"/><Relationship Id="rId22" Type="http://schemas.openxmlformats.org/officeDocument/2006/relationships/image" Target="../media/image149.wmf"/><Relationship Id="rId27" Type="http://schemas.openxmlformats.org/officeDocument/2006/relationships/oleObject" Target="../embeddings/oleObject311.bin"/><Relationship Id="rId30" Type="http://schemas.openxmlformats.org/officeDocument/2006/relationships/image" Target="../media/image145.w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1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2.vml"/><Relationship Id="rId6" Type="http://schemas.openxmlformats.org/officeDocument/2006/relationships/image" Target="../media/image132.wmf"/><Relationship Id="rId5" Type="http://schemas.openxmlformats.org/officeDocument/2006/relationships/oleObject" Target="../embeddings/oleObject314.bin"/><Relationship Id="rId4" Type="http://schemas.openxmlformats.org/officeDocument/2006/relationships/image" Target="../media/image134.wmf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wmf"/><Relationship Id="rId3" Type="http://schemas.openxmlformats.org/officeDocument/2006/relationships/oleObject" Target="../embeddings/oleObject315.bin"/><Relationship Id="rId7" Type="http://schemas.openxmlformats.org/officeDocument/2006/relationships/oleObject" Target="../embeddings/oleObject31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3.vml"/><Relationship Id="rId6" Type="http://schemas.openxmlformats.org/officeDocument/2006/relationships/image" Target="../media/image132.wmf"/><Relationship Id="rId5" Type="http://schemas.openxmlformats.org/officeDocument/2006/relationships/oleObject" Target="../embeddings/oleObject316.bin"/><Relationship Id="rId4" Type="http://schemas.openxmlformats.org/officeDocument/2006/relationships/image" Target="../media/image134.wmf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wmf"/><Relationship Id="rId3" Type="http://schemas.openxmlformats.org/officeDocument/2006/relationships/oleObject" Target="../embeddings/oleObject318.bin"/><Relationship Id="rId7" Type="http://schemas.openxmlformats.org/officeDocument/2006/relationships/oleObject" Target="../embeddings/oleObject32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4.vml"/><Relationship Id="rId6" Type="http://schemas.openxmlformats.org/officeDocument/2006/relationships/image" Target="../media/image132.wmf"/><Relationship Id="rId5" Type="http://schemas.openxmlformats.org/officeDocument/2006/relationships/oleObject" Target="../embeddings/oleObject319.bin"/><Relationship Id="rId10" Type="http://schemas.openxmlformats.org/officeDocument/2006/relationships/image" Target="../media/image150.wmf"/><Relationship Id="rId4" Type="http://schemas.openxmlformats.org/officeDocument/2006/relationships/image" Target="../media/image134.wmf"/><Relationship Id="rId9" Type="http://schemas.openxmlformats.org/officeDocument/2006/relationships/oleObject" Target="../embeddings/oleObject321.bin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wmf"/><Relationship Id="rId3" Type="http://schemas.openxmlformats.org/officeDocument/2006/relationships/oleObject" Target="../embeddings/oleObject322.bin"/><Relationship Id="rId7" Type="http://schemas.openxmlformats.org/officeDocument/2006/relationships/oleObject" Target="../embeddings/oleObject324.bin"/><Relationship Id="rId12" Type="http://schemas.openxmlformats.org/officeDocument/2006/relationships/image" Target="../media/image152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5.vml"/><Relationship Id="rId6" Type="http://schemas.openxmlformats.org/officeDocument/2006/relationships/image" Target="../media/image132.wmf"/><Relationship Id="rId11" Type="http://schemas.openxmlformats.org/officeDocument/2006/relationships/oleObject" Target="../embeddings/oleObject326.bin"/><Relationship Id="rId5" Type="http://schemas.openxmlformats.org/officeDocument/2006/relationships/oleObject" Target="../embeddings/oleObject323.bin"/><Relationship Id="rId10" Type="http://schemas.openxmlformats.org/officeDocument/2006/relationships/image" Target="../media/image151.wmf"/><Relationship Id="rId4" Type="http://schemas.openxmlformats.org/officeDocument/2006/relationships/image" Target="../media/image134.wmf"/><Relationship Id="rId9" Type="http://schemas.openxmlformats.org/officeDocument/2006/relationships/oleObject" Target="../embeddings/oleObject325.bin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wmf"/><Relationship Id="rId13" Type="http://schemas.openxmlformats.org/officeDocument/2006/relationships/oleObject" Target="../embeddings/oleObject332.bin"/><Relationship Id="rId3" Type="http://schemas.openxmlformats.org/officeDocument/2006/relationships/oleObject" Target="../embeddings/oleObject327.bin"/><Relationship Id="rId7" Type="http://schemas.openxmlformats.org/officeDocument/2006/relationships/oleObject" Target="../embeddings/oleObject329.bin"/><Relationship Id="rId12" Type="http://schemas.openxmlformats.org/officeDocument/2006/relationships/image" Target="../media/image152.wm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53.wmf"/><Relationship Id="rId1" Type="http://schemas.openxmlformats.org/officeDocument/2006/relationships/vmlDrawing" Target="../drawings/vmlDrawing36.vml"/><Relationship Id="rId6" Type="http://schemas.openxmlformats.org/officeDocument/2006/relationships/image" Target="../media/image132.wmf"/><Relationship Id="rId11" Type="http://schemas.openxmlformats.org/officeDocument/2006/relationships/oleObject" Target="../embeddings/oleObject331.bin"/><Relationship Id="rId5" Type="http://schemas.openxmlformats.org/officeDocument/2006/relationships/oleObject" Target="../embeddings/oleObject328.bin"/><Relationship Id="rId15" Type="http://schemas.openxmlformats.org/officeDocument/2006/relationships/oleObject" Target="../embeddings/oleObject333.bin"/><Relationship Id="rId10" Type="http://schemas.openxmlformats.org/officeDocument/2006/relationships/image" Target="../media/image151.wmf"/><Relationship Id="rId4" Type="http://schemas.openxmlformats.org/officeDocument/2006/relationships/image" Target="../media/image134.wmf"/><Relationship Id="rId9" Type="http://schemas.openxmlformats.org/officeDocument/2006/relationships/oleObject" Target="../embeddings/oleObject330.bin"/><Relationship Id="rId14" Type="http://schemas.openxmlformats.org/officeDocument/2006/relationships/image" Target="../media/image136.wmf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wmf"/><Relationship Id="rId13" Type="http://schemas.openxmlformats.org/officeDocument/2006/relationships/oleObject" Target="../embeddings/oleObject339.bin"/><Relationship Id="rId18" Type="http://schemas.openxmlformats.org/officeDocument/2006/relationships/image" Target="../media/image155.wmf"/><Relationship Id="rId3" Type="http://schemas.openxmlformats.org/officeDocument/2006/relationships/oleObject" Target="../embeddings/oleObject334.bin"/><Relationship Id="rId7" Type="http://schemas.openxmlformats.org/officeDocument/2006/relationships/oleObject" Target="../embeddings/oleObject336.bin"/><Relationship Id="rId12" Type="http://schemas.openxmlformats.org/officeDocument/2006/relationships/image" Target="../media/image152.wmf"/><Relationship Id="rId17" Type="http://schemas.openxmlformats.org/officeDocument/2006/relationships/oleObject" Target="../embeddings/oleObject341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54.wmf"/><Relationship Id="rId20" Type="http://schemas.openxmlformats.org/officeDocument/2006/relationships/image" Target="../media/image156.wmf"/><Relationship Id="rId1" Type="http://schemas.openxmlformats.org/officeDocument/2006/relationships/vmlDrawing" Target="../drawings/vmlDrawing37.vml"/><Relationship Id="rId6" Type="http://schemas.openxmlformats.org/officeDocument/2006/relationships/image" Target="../media/image132.wmf"/><Relationship Id="rId11" Type="http://schemas.openxmlformats.org/officeDocument/2006/relationships/oleObject" Target="../embeddings/oleObject338.bin"/><Relationship Id="rId5" Type="http://schemas.openxmlformats.org/officeDocument/2006/relationships/oleObject" Target="../embeddings/oleObject335.bin"/><Relationship Id="rId15" Type="http://schemas.openxmlformats.org/officeDocument/2006/relationships/oleObject" Target="../embeddings/oleObject340.bin"/><Relationship Id="rId10" Type="http://schemas.openxmlformats.org/officeDocument/2006/relationships/image" Target="../media/image151.wmf"/><Relationship Id="rId19" Type="http://schemas.openxmlformats.org/officeDocument/2006/relationships/oleObject" Target="../embeddings/oleObject342.bin"/><Relationship Id="rId4" Type="http://schemas.openxmlformats.org/officeDocument/2006/relationships/image" Target="../media/image134.wmf"/><Relationship Id="rId9" Type="http://schemas.openxmlformats.org/officeDocument/2006/relationships/oleObject" Target="../embeddings/oleObject337.bin"/><Relationship Id="rId14" Type="http://schemas.openxmlformats.org/officeDocument/2006/relationships/image" Target="../media/image136.wm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wmf"/><Relationship Id="rId3" Type="http://schemas.openxmlformats.org/officeDocument/2006/relationships/oleObject" Target="../embeddings/oleObject32.bin"/><Relationship Id="rId7" Type="http://schemas.openxmlformats.org/officeDocument/2006/relationships/oleObject" Target="../embeddings/oleObject3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22.wmf"/><Relationship Id="rId5" Type="http://schemas.openxmlformats.org/officeDocument/2006/relationships/oleObject" Target="../embeddings/oleObject33.bin"/><Relationship Id="rId4" Type="http://schemas.openxmlformats.org/officeDocument/2006/relationships/image" Target="../media/image21.wmf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wmf"/><Relationship Id="rId13" Type="http://schemas.openxmlformats.org/officeDocument/2006/relationships/oleObject" Target="../embeddings/oleObject348.bin"/><Relationship Id="rId18" Type="http://schemas.openxmlformats.org/officeDocument/2006/relationships/image" Target="../media/image158.wmf"/><Relationship Id="rId3" Type="http://schemas.openxmlformats.org/officeDocument/2006/relationships/oleObject" Target="../embeddings/oleObject343.bin"/><Relationship Id="rId21" Type="http://schemas.openxmlformats.org/officeDocument/2006/relationships/oleObject" Target="../embeddings/oleObject352.bin"/><Relationship Id="rId7" Type="http://schemas.openxmlformats.org/officeDocument/2006/relationships/oleObject" Target="../embeddings/oleObject345.bin"/><Relationship Id="rId12" Type="http://schemas.openxmlformats.org/officeDocument/2006/relationships/image" Target="../media/image152.wmf"/><Relationship Id="rId17" Type="http://schemas.openxmlformats.org/officeDocument/2006/relationships/oleObject" Target="../embeddings/oleObject350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57.wmf"/><Relationship Id="rId20" Type="http://schemas.openxmlformats.org/officeDocument/2006/relationships/image" Target="../media/image156.wmf"/><Relationship Id="rId1" Type="http://schemas.openxmlformats.org/officeDocument/2006/relationships/vmlDrawing" Target="../drawings/vmlDrawing38.vml"/><Relationship Id="rId6" Type="http://schemas.openxmlformats.org/officeDocument/2006/relationships/image" Target="../media/image132.wmf"/><Relationship Id="rId11" Type="http://schemas.openxmlformats.org/officeDocument/2006/relationships/oleObject" Target="../embeddings/oleObject347.bin"/><Relationship Id="rId24" Type="http://schemas.openxmlformats.org/officeDocument/2006/relationships/image" Target="../media/image160.wmf"/><Relationship Id="rId5" Type="http://schemas.openxmlformats.org/officeDocument/2006/relationships/oleObject" Target="../embeddings/oleObject344.bin"/><Relationship Id="rId15" Type="http://schemas.openxmlformats.org/officeDocument/2006/relationships/oleObject" Target="../embeddings/oleObject349.bin"/><Relationship Id="rId23" Type="http://schemas.openxmlformats.org/officeDocument/2006/relationships/oleObject" Target="../embeddings/oleObject353.bin"/><Relationship Id="rId10" Type="http://schemas.openxmlformats.org/officeDocument/2006/relationships/image" Target="../media/image151.wmf"/><Relationship Id="rId19" Type="http://schemas.openxmlformats.org/officeDocument/2006/relationships/oleObject" Target="../embeddings/oleObject351.bin"/><Relationship Id="rId4" Type="http://schemas.openxmlformats.org/officeDocument/2006/relationships/image" Target="../media/image134.wmf"/><Relationship Id="rId9" Type="http://schemas.openxmlformats.org/officeDocument/2006/relationships/oleObject" Target="../embeddings/oleObject346.bin"/><Relationship Id="rId14" Type="http://schemas.openxmlformats.org/officeDocument/2006/relationships/image" Target="../media/image136.wmf"/><Relationship Id="rId22" Type="http://schemas.openxmlformats.org/officeDocument/2006/relationships/image" Target="../media/image159.w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5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9.vml"/><Relationship Id="rId4" Type="http://schemas.openxmlformats.org/officeDocument/2006/relationships/image" Target="../media/image161.w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5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0.vml"/><Relationship Id="rId4" Type="http://schemas.openxmlformats.org/officeDocument/2006/relationships/image" Target="../media/image162.w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5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1.vml"/><Relationship Id="rId4" Type="http://schemas.openxmlformats.org/officeDocument/2006/relationships/image" Target="../media/image163.w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5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2.vml"/><Relationship Id="rId6" Type="http://schemas.openxmlformats.org/officeDocument/2006/relationships/image" Target="../media/image165.wmf"/><Relationship Id="rId5" Type="http://schemas.openxmlformats.org/officeDocument/2006/relationships/oleObject" Target="../embeddings/oleObject358.bin"/><Relationship Id="rId4" Type="http://schemas.openxmlformats.org/officeDocument/2006/relationships/image" Target="../media/image164.w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5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3.vml"/><Relationship Id="rId6" Type="http://schemas.openxmlformats.org/officeDocument/2006/relationships/image" Target="../media/image167.wmf"/><Relationship Id="rId5" Type="http://schemas.openxmlformats.org/officeDocument/2006/relationships/oleObject" Target="../embeddings/oleObject360.bin"/><Relationship Id="rId4" Type="http://schemas.openxmlformats.org/officeDocument/2006/relationships/image" Target="../media/image166.w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6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4.vml"/><Relationship Id="rId6" Type="http://schemas.openxmlformats.org/officeDocument/2006/relationships/image" Target="../media/image169.wmf"/><Relationship Id="rId5" Type="http://schemas.openxmlformats.org/officeDocument/2006/relationships/oleObject" Target="../embeddings/oleObject362.bin"/><Relationship Id="rId4" Type="http://schemas.openxmlformats.org/officeDocument/2006/relationships/image" Target="../media/image168.wm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wmf"/><Relationship Id="rId13" Type="http://schemas.openxmlformats.org/officeDocument/2006/relationships/oleObject" Target="../embeddings/oleObject38.bin"/><Relationship Id="rId18" Type="http://schemas.openxmlformats.org/officeDocument/2006/relationships/image" Target="../media/image27.wmf"/><Relationship Id="rId26" Type="http://schemas.openxmlformats.org/officeDocument/2006/relationships/oleObject" Target="../embeddings/oleObject45.bin"/><Relationship Id="rId3" Type="http://schemas.openxmlformats.org/officeDocument/2006/relationships/oleObject" Target="../embeddings/oleObject35.bin"/><Relationship Id="rId21" Type="http://schemas.openxmlformats.org/officeDocument/2006/relationships/oleObject" Target="../embeddings/oleObject42.bin"/><Relationship Id="rId7" Type="http://schemas.openxmlformats.org/officeDocument/2006/relationships/oleObject" Target="../embeddings/oleObject37.bin"/><Relationship Id="rId12" Type="http://schemas.openxmlformats.org/officeDocument/2006/relationships/image" Target="../media/image8.wmf"/><Relationship Id="rId17" Type="http://schemas.openxmlformats.org/officeDocument/2006/relationships/oleObject" Target="../embeddings/oleObject40.bin"/><Relationship Id="rId25" Type="http://schemas.openxmlformats.org/officeDocument/2006/relationships/image" Target="../media/image28.wm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6.wmf"/><Relationship Id="rId20" Type="http://schemas.openxmlformats.org/officeDocument/2006/relationships/image" Target="../media/image12.wmf"/><Relationship Id="rId1" Type="http://schemas.openxmlformats.org/officeDocument/2006/relationships/vmlDrawing" Target="../drawings/vmlDrawing4.vml"/><Relationship Id="rId6" Type="http://schemas.openxmlformats.org/officeDocument/2006/relationships/image" Target="../media/image5.wmf"/><Relationship Id="rId11" Type="http://schemas.openxmlformats.org/officeDocument/2006/relationships/oleObject" Target="../embeddings/oleObject8.bin"/><Relationship Id="rId24" Type="http://schemas.openxmlformats.org/officeDocument/2006/relationships/oleObject" Target="../embeddings/oleObject44.bin"/><Relationship Id="rId5" Type="http://schemas.openxmlformats.org/officeDocument/2006/relationships/oleObject" Target="../embeddings/oleObject36.bin"/><Relationship Id="rId15" Type="http://schemas.openxmlformats.org/officeDocument/2006/relationships/oleObject" Target="../embeddings/oleObject39.bin"/><Relationship Id="rId23" Type="http://schemas.openxmlformats.org/officeDocument/2006/relationships/oleObject" Target="../embeddings/oleObject43.bin"/><Relationship Id="rId10" Type="http://schemas.openxmlformats.org/officeDocument/2006/relationships/image" Target="../media/image7.wmf"/><Relationship Id="rId19" Type="http://schemas.openxmlformats.org/officeDocument/2006/relationships/oleObject" Target="../embeddings/oleObject41.bin"/><Relationship Id="rId4" Type="http://schemas.openxmlformats.org/officeDocument/2006/relationships/image" Target="../media/image4.wmf"/><Relationship Id="rId9" Type="http://schemas.openxmlformats.org/officeDocument/2006/relationships/oleObject" Target="../embeddings/oleObject7.bin"/><Relationship Id="rId14" Type="http://schemas.openxmlformats.org/officeDocument/2006/relationships/image" Target="../media/image25.wmf"/><Relationship Id="rId22" Type="http://schemas.openxmlformats.org/officeDocument/2006/relationships/image" Target="../media/image13.wmf"/><Relationship Id="rId27" Type="http://schemas.openxmlformats.org/officeDocument/2006/relationships/image" Target="../media/image29.wmf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64.bin"/><Relationship Id="rId3" Type="http://schemas.openxmlformats.org/officeDocument/2006/relationships/image" Target="../media/image173.jpeg"/><Relationship Id="rId7" Type="http://schemas.openxmlformats.org/officeDocument/2006/relationships/image" Target="../media/image10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5.vml"/><Relationship Id="rId6" Type="http://schemas.openxmlformats.org/officeDocument/2006/relationships/oleObject" Target="../embeddings/oleObject10.bin"/><Relationship Id="rId11" Type="http://schemas.openxmlformats.org/officeDocument/2006/relationships/image" Target="../media/image172.wmf"/><Relationship Id="rId5" Type="http://schemas.openxmlformats.org/officeDocument/2006/relationships/image" Target="../media/image170.wmf"/><Relationship Id="rId10" Type="http://schemas.openxmlformats.org/officeDocument/2006/relationships/oleObject" Target="../embeddings/oleObject365.bin"/><Relationship Id="rId4" Type="http://schemas.openxmlformats.org/officeDocument/2006/relationships/oleObject" Target="../embeddings/oleObject363.bin"/><Relationship Id="rId9" Type="http://schemas.openxmlformats.org/officeDocument/2006/relationships/image" Target="../media/image171.wm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6.vml"/><Relationship Id="rId5" Type="http://schemas.openxmlformats.org/officeDocument/2006/relationships/image" Target="../media/image174.wmf"/><Relationship Id="rId4" Type="http://schemas.openxmlformats.org/officeDocument/2006/relationships/oleObject" Target="../embeddings/oleObject366.bin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68.bin"/><Relationship Id="rId3" Type="http://schemas.openxmlformats.org/officeDocument/2006/relationships/image" Target="../media/image173.jpeg"/><Relationship Id="rId7" Type="http://schemas.openxmlformats.org/officeDocument/2006/relationships/image" Target="../media/image171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7.vml"/><Relationship Id="rId6" Type="http://schemas.openxmlformats.org/officeDocument/2006/relationships/oleObject" Target="../embeddings/oleObject367.bin"/><Relationship Id="rId11" Type="http://schemas.openxmlformats.org/officeDocument/2006/relationships/image" Target="../media/image177.wmf"/><Relationship Id="rId5" Type="http://schemas.openxmlformats.org/officeDocument/2006/relationships/image" Target="../media/image10.wmf"/><Relationship Id="rId10" Type="http://schemas.openxmlformats.org/officeDocument/2006/relationships/oleObject" Target="../embeddings/oleObject369.bin"/><Relationship Id="rId4" Type="http://schemas.openxmlformats.org/officeDocument/2006/relationships/oleObject" Target="../embeddings/oleObject10.bin"/><Relationship Id="rId9" Type="http://schemas.openxmlformats.org/officeDocument/2006/relationships/image" Target="../media/image176.wmf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71.bin"/><Relationship Id="rId3" Type="http://schemas.openxmlformats.org/officeDocument/2006/relationships/image" Target="../media/image173.jpeg"/><Relationship Id="rId7" Type="http://schemas.openxmlformats.org/officeDocument/2006/relationships/image" Target="../media/image171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8.vml"/><Relationship Id="rId6" Type="http://schemas.openxmlformats.org/officeDocument/2006/relationships/oleObject" Target="../embeddings/oleObject370.bin"/><Relationship Id="rId11" Type="http://schemas.openxmlformats.org/officeDocument/2006/relationships/image" Target="../media/image178.wmf"/><Relationship Id="rId5" Type="http://schemas.openxmlformats.org/officeDocument/2006/relationships/image" Target="../media/image10.wmf"/><Relationship Id="rId10" Type="http://schemas.openxmlformats.org/officeDocument/2006/relationships/oleObject" Target="../embeddings/oleObject372.bin"/><Relationship Id="rId4" Type="http://schemas.openxmlformats.org/officeDocument/2006/relationships/oleObject" Target="../embeddings/oleObject10.bin"/><Relationship Id="rId9" Type="http://schemas.openxmlformats.org/officeDocument/2006/relationships/image" Target="../media/image176.wmf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74.bin"/><Relationship Id="rId13" Type="http://schemas.openxmlformats.org/officeDocument/2006/relationships/image" Target="../media/image180.wmf"/><Relationship Id="rId3" Type="http://schemas.openxmlformats.org/officeDocument/2006/relationships/image" Target="../media/image173.jpeg"/><Relationship Id="rId7" Type="http://schemas.openxmlformats.org/officeDocument/2006/relationships/image" Target="../media/image171.wmf"/><Relationship Id="rId12" Type="http://schemas.openxmlformats.org/officeDocument/2006/relationships/oleObject" Target="../embeddings/oleObject37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9.vml"/><Relationship Id="rId6" Type="http://schemas.openxmlformats.org/officeDocument/2006/relationships/oleObject" Target="../embeddings/oleObject373.bin"/><Relationship Id="rId11" Type="http://schemas.openxmlformats.org/officeDocument/2006/relationships/image" Target="../media/image179.wmf"/><Relationship Id="rId5" Type="http://schemas.openxmlformats.org/officeDocument/2006/relationships/image" Target="../media/image10.wmf"/><Relationship Id="rId10" Type="http://schemas.openxmlformats.org/officeDocument/2006/relationships/oleObject" Target="../embeddings/oleObject375.bin"/><Relationship Id="rId4" Type="http://schemas.openxmlformats.org/officeDocument/2006/relationships/oleObject" Target="../embeddings/oleObject10.bin"/><Relationship Id="rId9" Type="http://schemas.openxmlformats.org/officeDocument/2006/relationships/image" Target="../media/image176.wmf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74.bin"/><Relationship Id="rId3" Type="http://schemas.openxmlformats.org/officeDocument/2006/relationships/image" Target="../media/image173.jpeg"/><Relationship Id="rId7" Type="http://schemas.openxmlformats.org/officeDocument/2006/relationships/image" Target="../media/image171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0.vml"/><Relationship Id="rId6" Type="http://schemas.openxmlformats.org/officeDocument/2006/relationships/oleObject" Target="../embeddings/oleObject373.bin"/><Relationship Id="rId11" Type="http://schemas.openxmlformats.org/officeDocument/2006/relationships/image" Target="../media/image179.wmf"/><Relationship Id="rId5" Type="http://schemas.openxmlformats.org/officeDocument/2006/relationships/image" Target="../media/image10.wmf"/><Relationship Id="rId10" Type="http://schemas.openxmlformats.org/officeDocument/2006/relationships/oleObject" Target="../embeddings/oleObject375.bin"/><Relationship Id="rId4" Type="http://schemas.openxmlformats.org/officeDocument/2006/relationships/oleObject" Target="../embeddings/oleObject10.bin"/><Relationship Id="rId9" Type="http://schemas.openxmlformats.org/officeDocument/2006/relationships/image" Target="../media/image176.wmf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wmf"/><Relationship Id="rId13" Type="http://schemas.openxmlformats.org/officeDocument/2006/relationships/oleObject" Target="../embeddings/oleObject49.bin"/><Relationship Id="rId18" Type="http://schemas.openxmlformats.org/officeDocument/2006/relationships/oleObject" Target="../embeddings/oleObject52.bin"/><Relationship Id="rId3" Type="http://schemas.openxmlformats.org/officeDocument/2006/relationships/oleObject" Target="../embeddings/oleObject7.bin"/><Relationship Id="rId21" Type="http://schemas.openxmlformats.org/officeDocument/2006/relationships/image" Target="../media/image31.wmf"/><Relationship Id="rId7" Type="http://schemas.openxmlformats.org/officeDocument/2006/relationships/oleObject" Target="../embeddings/oleObject46.bin"/><Relationship Id="rId12" Type="http://schemas.openxmlformats.org/officeDocument/2006/relationships/image" Target="../media/image5.wmf"/><Relationship Id="rId17" Type="http://schemas.openxmlformats.org/officeDocument/2006/relationships/oleObject" Target="../embeddings/oleObject51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3.wmf"/><Relationship Id="rId20" Type="http://schemas.openxmlformats.org/officeDocument/2006/relationships/oleObject" Target="../embeddings/oleObject53.bin"/><Relationship Id="rId1" Type="http://schemas.openxmlformats.org/officeDocument/2006/relationships/vmlDrawing" Target="../drawings/vmlDrawing5.vml"/><Relationship Id="rId6" Type="http://schemas.openxmlformats.org/officeDocument/2006/relationships/image" Target="../media/image8.wmf"/><Relationship Id="rId11" Type="http://schemas.openxmlformats.org/officeDocument/2006/relationships/oleObject" Target="../embeddings/oleObject48.bin"/><Relationship Id="rId5" Type="http://schemas.openxmlformats.org/officeDocument/2006/relationships/oleObject" Target="../embeddings/oleObject8.bin"/><Relationship Id="rId15" Type="http://schemas.openxmlformats.org/officeDocument/2006/relationships/oleObject" Target="../embeddings/oleObject50.bin"/><Relationship Id="rId10" Type="http://schemas.openxmlformats.org/officeDocument/2006/relationships/image" Target="../media/image4.wmf"/><Relationship Id="rId19" Type="http://schemas.openxmlformats.org/officeDocument/2006/relationships/image" Target="../media/image30.wmf"/><Relationship Id="rId4" Type="http://schemas.openxmlformats.org/officeDocument/2006/relationships/image" Target="../media/image7.wmf"/><Relationship Id="rId9" Type="http://schemas.openxmlformats.org/officeDocument/2006/relationships/oleObject" Target="../embeddings/oleObject47.bin"/><Relationship Id="rId14" Type="http://schemas.openxmlformats.org/officeDocument/2006/relationships/image" Target="../media/image12.wmf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4.wmf"/><Relationship Id="rId13" Type="http://schemas.openxmlformats.org/officeDocument/2006/relationships/oleObject" Target="../embeddings/oleObject381.bin"/><Relationship Id="rId3" Type="http://schemas.openxmlformats.org/officeDocument/2006/relationships/oleObject" Target="../embeddings/oleObject377.bin"/><Relationship Id="rId7" Type="http://schemas.openxmlformats.org/officeDocument/2006/relationships/oleObject" Target="../embeddings/oleObject379.bin"/><Relationship Id="rId12" Type="http://schemas.openxmlformats.org/officeDocument/2006/relationships/image" Target="../media/image22.wm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87.wmf"/><Relationship Id="rId1" Type="http://schemas.openxmlformats.org/officeDocument/2006/relationships/vmlDrawing" Target="../drawings/vmlDrawing51.vml"/><Relationship Id="rId6" Type="http://schemas.openxmlformats.org/officeDocument/2006/relationships/image" Target="../media/image183.wmf"/><Relationship Id="rId11" Type="http://schemas.openxmlformats.org/officeDocument/2006/relationships/oleObject" Target="../embeddings/oleObject33.bin"/><Relationship Id="rId5" Type="http://schemas.openxmlformats.org/officeDocument/2006/relationships/oleObject" Target="../embeddings/oleObject378.bin"/><Relationship Id="rId15" Type="http://schemas.openxmlformats.org/officeDocument/2006/relationships/oleObject" Target="../embeddings/oleObject382.bin"/><Relationship Id="rId10" Type="http://schemas.openxmlformats.org/officeDocument/2006/relationships/image" Target="../media/image185.wmf"/><Relationship Id="rId4" Type="http://schemas.openxmlformats.org/officeDocument/2006/relationships/image" Target="../media/image182.wmf"/><Relationship Id="rId9" Type="http://schemas.openxmlformats.org/officeDocument/2006/relationships/oleObject" Target="../embeddings/oleObject380.bin"/><Relationship Id="rId14" Type="http://schemas.openxmlformats.org/officeDocument/2006/relationships/image" Target="../media/image186.wmf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8.wmf"/><Relationship Id="rId13" Type="http://schemas.openxmlformats.org/officeDocument/2006/relationships/oleObject" Target="../embeddings/oleObject387.bin"/><Relationship Id="rId18" Type="http://schemas.openxmlformats.org/officeDocument/2006/relationships/image" Target="../media/image187.wmf"/><Relationship Id="rId3" Type="http://schemas.openxmlformats.org/officeDocument/2006/relationships/oleObject" Target="../embeddings/oleObject383.bin"/><Relationship Id="rId7" Type="http://schemas.openxmlformats.org/officeDocument/2006/relationships/oleObject" Target="../embeddings/oleObject384.bin"/><Relationship Id="rId12" Type="http://schemas.openxmlformats.org/officeDocument/2006/relationships/image" Target="../media/image189.wmf"/><Relationship Id="rId17" Type="http://schemas.openxmlformats.org/officeDocument/2006/relationships/oleObject" Target="../embeddings/oleObject389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86.wmf"/><Relationship Id="rId1" Type="http://schemas.openxmlformats.org/officeDocument/2006/relationships/vmlDrawing" Target="../drawings/vmlDrawing52.vml"/><Relationship Id="rId6" Type="http://schemas.openxmlformats.org/officeDocument/2006/relationships/image" Target="../media/image22.wmf"/><Relationship Id="rId11" Type="http://schemas.openxmlformats.org/officeDocument/2006/relationships/oleObject" Target="../embeddings/oleObject386.bin"/><Relationship Id="rId5" Type="http://schemas.openxmlformats.org/officeDocument/2006/relationships/oleObject" Target="../embeddings/oleObject33.bin"/><Relationship Id="rId15" Type="http://schemas.openxmlformats.org/officeDocument/2006/relationships/oleObject" Target="../embeddings/oleObject388.bin"/><Relationship Id="rId10" Type="http://schemas.openxmlformats.org/officeDocument/2006/relationships/image" Target="../media/image184.wmf"/><Relationship Id="rId4" Type="http://schemas.openxmlformats.org/officeDocument/2006/relationships/image" Target="../media/image182.wmf"/><Relationship Id="rId9" Type="http://schemas.openxmlformats.org/officeDocument/2006/relationships/oleObject" Target="../embeddings/oleObject385.bin"/><Relationship Id="rId14" Type="http://schemas.openxmlformats.org/officeDocument/2006/relationships/image" Target="../media/image190.wmf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4.wmf"/><Relationship Id="rId13" Type="http://schemas.openxmlformats.org/officeDocument/2006/relationships/oleObject" Target="../embeddings/oleObject394.bin"/><Relationship Id="rId18" Type="http://schemas.openxmlformats.org/officeDocument/2006/relationships/image" Target="../media/image190.wmf"/><Relationship Id="rId3" Type="http://schemas.openxmlformats.org/officeDocument/2006/relationships/oleObject" Target="../embeddings/oleObject390.bin"/><Relationship Id="rId21" Type="http://schemas.openxmlformats.org/officeDocument/2006/relationships/oleObject" Target="../embeddings/oleObject398.bin"/><Relationship Id="rId7" Type="http://schemas.openxmlformats.org/officeDocument/2006/relationships/oleObject" Target="../embeddings/oleObject391.bin"/><Relationship Id="rId12" Type="http://schemas.openxmlformats.org/officeDocument/2006/relationships/image" Target="../media/image192.wmf"/><Relationship Id="rId17" Type="http://schemas.openxmlformats.org/officeDocument/2006/relationships/oleObject" Target="../embeddings/oleObject396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89.wmf"/><Relationship Id="rId20" Type="http://schemas.openxmlformats.org/officeDocument/2006/relationships/image" Target="../media/image186.wmf"/><Relationship Id="rId1" Type="http://schemas.openxmlformats.org/officeDocument/2006/relationships/vmlDrawing" Target="../drawings/vmlDrawing53.vml"/><Relationship Id="rId6" Type="http://schemas.openxmlformats.org/officeDocument/2006/relationships/image" Target="../media/image22.wmf"/><Relationship Id="rId11" Type="http://schemas.openxmlformats.org/officeDocument/2006/relationships/oleObject" Target="../embeddings/oleObject393.bin"/><Relationship Id="rId5" Type="http://schemas.openxmlformats.org/officeDocument/2006/relationships/oleObject" Target="../embeddings/oleObject33.bin"/><Relationship Id="rId15" Type="http://schemas.openxmlformats.org/officeDocument/2006/relationships/oleObject" Target="../embeddings/oleObject395.bin"/><Relationship Id="rId10" Type="http://schemas.openxmlformats.org/officeDocument/2006/relationships/image" Target="../media/image191.wmf"/><Relationship Id="rId19" Type="http://schemas.openxmlformats.org/officeDocument/2006/relationships/oleObject" Target="../embeddings/oleObject397.bin"/><Relationship Id="rId4" Type="http://schemas.openxmlformats.org/officeDocument/2006/relationships/image" Target="../media/image182.wmf"/><Relationship Id="rId9" Type="http://schemas.openxmlformats.org/officeDocument/2006/relationships/oleObject" Target="../embeddings/oleObject392.bin"/><Relationship Id="rId14" Type="http://schemas.openxmlformats.org/officeDocument/2006/relationships/image" Target="../media/image193.wmf"/><Relationship Id="rId22" Type="http://schemas.openxmlformats.org/officeDocument/2006/relationships/image" Target="../media/image187.wmf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4.wmf"/><Relationship Id="rId13" Type="http://schemas.openxmlformats.org/officeDocument/2006/relationships/oleObject" Target="../embeddings/oleObject403.bin"/><Relationship Id="rId18" Type="http://schemas.openxmlformats.org/officeDocument/2006/relationships/image" Target="../media/image186.wmf"/><Relationship Id="rId3" Type="http://schemas.openxmlformats.org/officeDocument/2006/relationships/oleObject" Target="../embeddings/oleObject399.bin"/><Relationship Id="rId21" Type="http://schemas.openxmlformats.org/officeDocument/2006/relationships/oleObject" Target="../embeddings/oleObject407.bin"/><Relationship Id="rId7" Type="http://schemas.openxmlformats.org/officeDocument/2006/relationships/oleObject" Target="../embeddings/oleObject400.bin"/><Relationship Id="rId12" Type="http://schemas.openxmlformats.org/officeDocument/2006/relationships/image" Target="../media/image195.wmf"/><Relationship Id="rId17" Type="http://schemas.openxmlformats.org/officeDocument/2006/relationships/oleObject" Target="../embeddings/oleObject405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90.wmf"/><Relationship Id="rId20" Type="http://schemas.openxmlformats.org/officeDocument/2006/relationships/image" Target="../media/image187.wmf"/><Relationship Id="rId1" Type="http://schemas.openxmlformats.org/officeDocument/2006/relationships/vmlDrawing" Target="../drawings/vmlDrawing54.vml"/><Relationship Id="rId6" Type="http://schemas.openxmlformats.org/officeDocument/2006/relationships/image" Target="../media/image22.wmf"/><Relationship Id="rId11" Type="http://schemas.openxmlformats.org/officeDocument/2006/relationships/oleObject" Target="../embeddings/oleObject402.bin"/><Relationship Id="rId5" Type="http://schemas.openxmlformats.org/officeDocument/2006/relationships/oleObject" Target="../embeddings/oleObject33.bin"/><Relationship Id="rId15" Type="http://schemas.openxmlformats.org/officeDocument/2006/relationships/oleObject" Target="../embeddings/oleObject404.bin"/><Relationship Id="rId10" Type="http://schemas.openxmlformats.org/officeDocument/2006/relationships/image" Target="../media/image194.wmf"/><Relationship Id="rId19" Type="http://schemas.openxmlformats.org/officeDocument/2006/relationships/oleObject" Target="../embeddings/oleObject406.bin"/><Relationship Id="rId4" Type="http://schemas.openxmlformats.org/officeDocument/2006/relationships/image" Target="../media/image182.wmf"/><Relationship Id="rId9" Type="http://schemas.openxmlformats.org/officeDocument/2006/relationships/oleObject" Target="../embeddings/oleObject401.bin"/><Relationship Id="rId14" Type="http://schemas.openxmlformats.org/officeDocument/2006/relationships/image" Target="../media/image189.wmf"/><Relationship Id="rId22" Type="http://schemas.openxmlformats.org/officeDocument/2006/relationships/image" Target="../media/image193.wmf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4.wmf"/><Relationship Id="rId13" Type="http://schemas.openxmlformats.org/officeDocument/2006/relationships/oleObject" Target="../embeddings/oleObject412.bin"/><Relationship Id="rId18" Type="http://schemas.openxmlformats.org/officeDocument/2006/relationships/image" Target="../media/image193.wmf"/><Relationship Id="rId3" Type="http://schemas.openxmlformats.org/officeDocument/2006/relationships/oleObject" Target="../embeddings/oleObject408.bin"/><Relationship Id="rId21" Type="http://schemas.openxmlformats.org/officeDocument/2006/relationships/oleObject" Target="../embeddings/oleObject416.bin"/><Relationship Id="rId7" Type="http://schemas.openxmlformats.org/officeDocument/2006/relationships/oleObject" Target="../embeddings/oleObject409.bin"/><Relationship Id="rId12" Type="http://schemas.openxmlformats.org/officeDocument/2006/relationships/image" Target="../media/image190.wmf"/><Relationship Id="rId17" Type="http://schemas.openxmlformats.org/officeDocument/2006/relationships/oleObject" Target="../embeddings/oleObject414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87.wmf"/><Relationship Id="rId20" Type="http://schemas.openxmlformats.org/officeDocument/2006/relationships/image" Target="../media/image196.wmf"/><Relationship Id="rId1" Type="http://schemas.openxmlformats.org/officeDocument/2006/relationships/vmlDrawing" Target="../drawings/vmlDrawing55.vml"/><Relationship Id="rId6" Type="http://schemas.openxmlformats.org/officeDocument/2006/relationships/image" Target="../media/image22.wmf"/><Relationship Id="rId11" Type="http://schemas.openxmlformats.org/officeDocument/2006/relationships/oleObject" Target="../embeddings/oleObject411.bin"/><Relationship Id="rId5" Type="http://schemas.openxmlformats.org/officeDocument/2006/relationships/oleObject" Target="../embeddings/oleObject33.bin"/><Relationship Id="rId15" Type="http://schemas.openxmlformats.org/officeDocument/2006/relationships/oleObject" Target="../embeddings/oleObject413.bin"/><Relationship Id="rId10" Type="http://schemas.openxmlformats.org/officeDocument/2006/relationships/image" Target="../media/image189.wmf"/><Relationship Id="rId19" Type="http://schemas.openxmlformats.org/officeDocument/2006/relationships/oleObject" Target="../embeddings/oleObject415.bin"/><Relationship Id="rId4" Type="http://schemas.openxmlformats.org/officeDocument/2006/relationships/image" Target="../media/image182.wmf"/><Relationship Id="rId9" Type="http://schemas.openxmlformats.org/officeDocument/2006/relationships/oleObject" Target="../embeddings/oleObject410.bin"/><Relationship Id="rId14" Type="http://schemas.openxmlformats.org/officeDocument/2006/relationships/image" Target="../media/image186.wmf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4.wmf"/><Relationship Id="rId13" Type="http://schemas.openxmlformats.org/officeDocument/2006/relationships/oleObject" Target="../embeddings/oleObject421.bin"/><Relationship Id="rId18" Type="http://schemas.openxmlformats.org/officeDocument/2006/relationships/image" Target="../media/image193.wmf"/><Relationship Id="rId3" Type="http://schemas.openxmlformats.org/officeDocument/2006/relationships/oleObject" Target="../embeddings/oleObject417.bin"/><Relationship Id="rId21" Type="http://schemas.openxmlformats.org/officeDocument/2006/relationships/oleObject" Target="../embeddings/oleObject425.bin"/><Relationship Id="rId7" Type="http://schemas.openxmlformats.org/officeDocument/2006/relationships/oleObject" Target="../embeddings/oleObject418.bin"/><Relationship Id="rId12" Type="http://schemas.openxmlformats.org/officeDocument/2006/relationships/image" Target="../media/image190.wmf"/><Relationship Id="rId17" Type="http://schemas.openxmlformats.org/officeDocument/2006/relationships/oleObject" Target="../embeddings/oleObject423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87.wmf"/><Relationship Id="rId20" Type="http://schemas.openxmlformats.org/officeDocument/2006/relationships/image" Target="../media/image197.wmf"/><Relationship Id="rId1" Type="http://schemas.openxmlformats.org/officeDocument/2006/relationships/vmlDrawing" Target="../drawings/vmlDrawing56.vml"/><Relationship Id="rId6" Type="http://schemas.openxmlformats.org/officeDocument/2006/relationships/image" Target="../media/image22.wmf"/><Relationship Id="rId11" Type="http://schemas.openxmlformats.org/officeDocument/2006/relationships/oleObject" Target="../embeddings/oleObject420.bin"/><Relationship Id="rId5" Type="http://schemas.openxmlformats.org/officeDocument/2006/relationships/oleObject" Target="../embeddings/oleObject33.bin"/><Relationship Id="rId15" Type="http://schemas.openxmlformats.org/officeDocument/2006/relationships/oleObject" Target="../embeddings/oleObject422.bin"/><Relationship Id="rId10" Type="http://schemas.openxmlformats.org/officeDocument/2006/relationships/image" Target="../media/image189.wmf"/><Relationship Id="rId19" Type="http://schemas.openxmlformats.org/officeDocument/2006/relationships/oleObject" Target="../embeddings/oleObject424.bin"/><Relationship Id="rId4" Type="http://schemas.openxmlformats.org/officeDocument/2006/relationships/image" Target="../media/image182.wmf"/><Relationship Id="rId9" Type="http://schemas.openxmlformats.org/officeDocument/2006/relationships/oleObject" Target="../embeddings/oleObject419.bin"/><Relationship Id="rId14" Type="http://schemas.openxmlformats.org/officeDocument/2006/relationships/image" Target="../media/image186.wmf"/><Relationship Id="rId22" Type="http://schemas.openxmlformats.org/officeDocument/2006/relationships/image" Target="../media/image198.wmf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4.wmf"/><Relationship Id="rId13" Type="http://schemas.openxmlformats.org/officeDocument/2006/relationships/oleObject" Target="../embeddings/oleObject430.bin"/><Relationship Id="rId18" Type="http://schemas.openxmlformats.org/officeDocument/2006/relationships/image" Target="../media/image193.wmf"/><Relationship Id="rId3" Type="http://schemas.openxmlformats.org/officeDocument/2006/relationships/oleObject" Target="../embeddings/oleObject426.bin"/><Relationship Id="rId21" Type="http://schemas.openxmlformats.org/officeDocument/2006/relationships/oleObject" Target="../embeddings/oleObject434.bin"/><Relationship Id="rId7" Type="http://schemas.openxmlformats.org/officeDocument/2006/relationships/oleObject" Target="../embeddings/oleObject427.bin"/><Relationship Id="rId12" Type="http://schemas.openxmlformats.org/officeDocument/2006/relationships/image" Target="../media/image190.wmf"/><Relationship Id="rId17" Type="http://schemas.openxmlformats.org/officeDocument/2006/relationships/oleObject" Target="../embeddings/oleObject432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87.wmf"/><Relationship Id="rId20" Type="http://schemas.openxmlformats.org/officeDocument/2006/relationships/image" Target="../media/image199.wmf"/><Relationship Id="rId1" Type="http://schemas.openxmlformats.org/officeDocument/2006/relationships/vmlDrawing" Target="../drawings/vmlDrawing57.vml"/><Relationship Id="rId6" Type="http://schemas.openxmlformats.org/officeDocument/2006/relationships/image" Target="../media/image22.wmf"/><Relationship Id="rId11" Type="http://schemas.openxmlformats.org/officeDocument/2006/relationships/oleObject" Target="../embeddings/oleObject429.bin"/><Relationship Id="rId5" Type="http://schemas.openxmlformats.org/officeDocument/2006/relationships/oleObject" Target="../embeddings/oleObject33.bin"/><Relationship Id="rId15" Type="http://schemas.openxmlformats.org/officeDocument/2006/relationships/oleObject" Target="../embeddings/oleObject431.bin"/><Relationship Id="rId10" Type="http://schemas.openxmlformats.org/officeDocument/2006/relationships/image" Target="../media/image189.wmf"/><Relationship Id="rId19" Type="http://schemas.openxmlformats.org/officeDocument/2006/relationships/oleObject" Target="../embeddings/oleObject433.bin"/><Relationship Id="rId4" Type="http://schemas.openxmlformats.org/officeDocument/2006/relationships/image" Target="../media/image182.wmf"/><Relationship Id="rId9" Type="http://schemas.openxmlformats.org/officeDocument/2006/relationships/oleObject" Target="../embeddings/oleObject428.bin"/><Relationship Id="rId14" Type="http://schemas.openxmlformats.org/officeDocument/2006/relationships/image" Target="../media/image186.wmf"/><Relationship Id="rId22" Type="http://schemas.openxmlformats.org/officeDocument/2006/relationships/image" Target="../media/image200.wmf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4.wmf"/><Relationship Id="rId13" Type="http://schemas.openxmlformats.org/officeDocument/2006/relationships/oleObject" Target="../embeddings/oleObject439.bin"/><Relationship Id="rId18" Type="http://schemas.openxmlformats.org/officeDocument/2006/relationships/image" Target="../media/image193.wmf"/><Relationship Id="rId3" Type="http://schemas.openxmlformats.org/officeDocument/2006/relationships/oleObject" Target="../embeddings/oleObject435.bin"/><Relationship Id="rId21" Type="http://schemas.openxmlformats.org/officeDocument/2006/relationships/oleObject" Target="../embeddings/oleObject443.bin"/><Relationship Id="rId7" Type="http://schemas.openxmlformats.org/officeDocument/2006/relationships/oleObject" Target="../embeddings/oleObject436.bin"/><Relationship Id="rId12" Type="http://schemas.openxmlformats.org/officeDocument/2006/relationships/image" Target="../media/image190.wmf"/><Relationship Id="rId17" Type="http://schemas.openxmlformats.org/officeDocument/2006/relationships/oleObject" Target="../embeddings/oleObject441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87.wmf"/><Relationship Id="rId20" Type="http://schemas.openxmlformats.org/officeDocument/2006/relationships/image" Target="../media/image201.wmf"/><Relationship Id="rId1" Type="http://schemas.openxmlformats.org/officeDocument/2006/relationships/vmlDrawing" Target="../drawings/vmlDrawing58.vml"/><Relationship Id="rId6" Type="http://schemas.openxmlformats.org/officeDocument/2006/relationships/image" Target="../media/image22.wmf"/><Relationship Id="rId11" Type="http://schemas.openxmlformats.org/officeDocument/2006/relationships/oleObject" Target="../embeddings/oleObject438.bin"/><Relationship Id="rId5" Type="http://schemas.openxmlformats.org/officeDocument/2006/relationships/oleObject" Target="../embeddings/oleObject33.bin"/><Relationship Id="rId15" Type="http://schemas.openxmlformats.org/officeDocument/2006/relationships/oleObject" Target="../embeddings/oleObject440.bin"/><Relationship Id="rId10" Type="http://schemas.openxmlformats.org/officeDocument/2006/relationships/image" Target="../media/image189.wmf"/><Relationship Id="rId19" Type="http://schemas.openxmlformats.org/officeDocument/2006/relationships/oleObject" Target="../embeddings/oleObject442.bin"/><Relationship Id="rId4" Type="http://schemas.openxmlformats.org/officeDocument/2006/relationships/image" Target="../media/image182.wmf"/><Relationship Id="rId9" Type="http://schemas.openxmlformats.org/officeDocument/2006/relationships/oleObject" Target="../embeddings/oleObject437.bin"/><Relationship Id="rId14" Type="http://schemas.openxmlformats.org/officeDocument/2006/relationships/image" Target="../media/image186.wmf"/><Relationship Id="rId22" Type="http://schemas.openxmlformats.org/officeDocument/2006/relationships/image" Target="../media/image202.w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wmf"/><Relationship Id="rId13" Type="http://schemas.openxmlformats.org/officeDocument/2006/relationships/oleObject" Target="../embeddings/oleObject57.bin"/><Relationship Id="rId18" Type="http://schemas.openxmlformats.org/officeDocument/2006/relationships/oleObject" Target="../embeddings/oleObject60.bin"/><Relationship Id="rId26" Type="http://schemas.openxmlformats.org/officeDocument/2006/relationships/oleObject" Target="../embeddings/oleObject64.bin"/><Relationship Id="rId3" Type="http://schemas.openxmlformats.org/officeDocument/2006/relationships/oleObject" Target="../embeddings/oleObject7.bin"/><Relationship Id="rId21" Type="http://schemas.openxmlformats.org/officeDocument/2006/relationships/image" Target="../media/image33.wmf"/><Relationship Id="rId7" Type="http://schemas.openxmlformats.org/officeDocument/2006/relationships/oleObject" Target="../embeddings/oleObject54.bin"/><Relationship Id="rId12" Type="http://schemas.openxmlformats.org/officeDocument/2006/relationships/image" Target="../media/image5.wmf"/><Relationship Id="rId17" Type="http://schemas.openxmlformats.org/officeDocument/2006/relationships/oleObject" Target="../embeddings/oleObject59.bin"/><Relationship Id="rId25" Type="http://schemas.openxmlformats.org/officeDocument/2006/relationships/image" Target="../media/image35.wm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3.wmf"/><Relationship Id="rId20" Type="http://schemas.openxmlformats.org/officeDocument/2006/relationships/oleObject" Target="../embeddings/oleObject61.bin"/><Relationship Id="rId29" Type="http://schemas.openxmlformats.org/officeDocument/2006/relationships/image" Target="../media/image37.wmf"/><Relationship Id="rId1" Type="http://schemas.openxmlformats.org/officeDocument/2006/relationships/vmlDrawing" Target="../drawings/vmlDrawing6.vml"/><Relationship Id="rId6" Type="http://schemas.openxmlformats.org/officeDocument/2006/relationships/image" Target="../media/image8.wmf"/><Relationship Id="rId11" Type="http://schemas.openxmlformats.org/officeDocument/2006/relationships/oleObject" Target="../embeddings/oleObject56.bin"/><Relationship Id="rId24" Type="http://schemas.openxmlformats.org/officeDocument/2006/relationships/oleObject" Target="../embeddings/oleObject63.bin"/><Relationship Id="rId5" Type="http://schemas.openxmlformats.org/officeDocument/2006/relationships/oleObject" Target="../embeddings/oleObject8.bin"/><Relationship Id="rId15" Type="http://schemas.openxmlformats.org/officeDocument/2006/relationships/oleObject" Target="../embeddings/oleObject58.bin"/><Relationship Id="rId23" Type="http://schemas.openxmlformats.org/officeDocument/2006/relationships/image" Target="../media/image34.wmf"/><Relationship Id="rId28" Type="http://schemas.openxmlformats.org/officeDocument/2006/relationships/oleObject" Target="../embeddings/oleObject65.bin"/><Relationship Id="rId10" Type="http://schemas.openxmlformats.org/officeDocument/2006/relationships/image" Target="../media/image4.wmf"/><Relationship Id="rId19" Type="http://schemas.openxmlformats.org/officeDocument/2006/relationships/image" Target="../media/image32.wmf"/><Relationship Id="rId31" Type="http://schemas.openxmlformats.org/officeDocument/2006/relationships/image" Target="../media/image38.wmf"/><Relationship Id="rId4" Type="http://schemas.openxmlformats.org/officeDocument/2006/relationships/image" Target="../media/image7.wmf"/><Relationship Id="rId9" Type="http://schemas.openxmlformats.org/officeDocument/2006/relationships/oleObject" Target="../embeddings/oleObject55.bin"/><Relationship Id="rId14" Type="http://schemas.openxmlformats.org/officeDocument/2006/relationships/image" Target="../media/image12.wmf"/><Relationship Id="rId22" Type="http://schemas.openxmlformats.org/officeDocument/2006/relationships/oleObject" Target="../embeddings/oleObject62.bin"/><Relationship Id="rId27" Type="http://schemas.openxmlformats.org/officeDocument/2006/relationships/image" Target="../media/image36.wmf"/><Relationship Id="rId30" Type="http://schemas.openxmlformats.org/officeDocument/2006/relationships/oleObject" Target="../embeddings/oleObject66.bin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4.wmf"/><Relationship Id="rId13" Type="http://schemas.openxmlformats.org/officeDocument/2006/relationships/oleObject" Target="../embeddings/oleObject448.bin"/><Relationship Id="rId18" Type="http://schemas.openxmlformats.org/officeDocument/2006/relationships/image" Target="../media/image193.wmf"/><Relationship Id="rId3" Type="http://schemas.openxmlformats.org/officeDocument/2006/relationships/oleObject" Target="../embeddings/oleObject444.bin"/><Relationship Id="rId21" Type="http://schemas.openxmlformats.org/officeDocument/2006/relationships/oleObject" Target="../embeddings/oleObject452.bin"/><Relationship Id="rId7" Type="http://schemas.openxmlformats.org/officeDocument/2006/relationships/oleObject" Target="../embeddings/oleObject445.bin"/><Relationship Id="rId12" Type="http://schemas.openxmlformats.org/officeDocument/2006/relationships/image" Target="../media/image190.wmf"/><Relationship Id="rId17" Type="http://schemas.openxmlformats.org/officeDocument/2006/relationships/oleObject" Target="../embeddings/oleObject450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87.wmf"/><Relationship Id="rId20" Type="http://schemas.openxmlformats.org/officeDocument/2006/relationships/image" Target="../media/image203.wmf"/><Relationship Id="rId1" Type="http://schemas.openxmlformats.org/officeDocument/2006/relationships/vmlDrawing" Target="../drawings/vmlDrawing59.vml"/><Relationship Id="rId6" Type="http://schemas.openxmlformats.org/officeDocument/2006/relationships/image" Target="../media/image22.wmf"/><Relationship Id="rId11" Type="http://schemas.openxmlformats.org/officeDocument/2006/relationships/oleObject" Target="../embeddings/oleObject447.bin"/><Relationship Id="rId5" Type="http://schemas.openxmlformats.org/officeDocument/2006/relationships/oleObject" Target="../embeddings/oleObject33.bin"/><Relationship Id="rId15" Type="http://schemas.openxmlformats.org/officeDocument/2006/relationships/oleObject" Target="../embeddings/oleObject449.bin"/><Relationship Id="rId10" Type="http://schemas.openxmlformats.org/officeDocument/2006/relationships/image" Target="../media/image189.wmf"/><Relationship Id="rId19" Type="http://schemas.openxmlformats.org/officeDocument/2006/relationships/oleObject" Target="../embeddings/oleObject451.bin"/><Relationship Id="rId4" Type="http://schemas.openxmlformats.org/officeDocument/2006/relationships/image" Target="../media/image182.wmf"/><Relationship Id="rId9" Type="http://schemas.openxmlformats.org/officeDocument/2006/relationships/oleObject" Target="../embeddings/oleObject446.bin"/><Relationship Id="rId14" Type="http://schemas.openxmlformats.org/officeDocument/2006/relationships/image" Target="../media/image186.wmf"/><Relationship Id="rId22" Type="http://schemas.openxmlformats.org/officeDocument/2006/relationships/image" Target="../media/image204.wmf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7.wmf"/><Relationship Id="rId13" Type="http://schemas.openxmlformats.org/officeDocument/2006/relationships/oleObject" Target="../embeddings/oleObject458.bin"/><Relationship Id="rId18" Type="http://schemas.openxmlformats.org/officeDocument/2006/relationships/image" Target="../media/image210.wmf"/><Relationship Id="rId26" Type="http://schemas.openxmlformats.org/officeDocument/2006/relationships/image" Target="../media/image214.wmf"/><Relationship Id="rId39" Type="http://schemas.openxmlformats.org/officeDocument/2006/relationships/oleObject" Target="../embeddings/oleObject472.bin"/><Relationship Id="rId3" Type="http://schemas.openxmlformats.org/officeDocument/2006/relationships/oleObject" Target="../embeddings/oleObject453.bin"/><Relationship Id="rId21" Type="http://schemas.openxmlformats.org/officeDocument/2006/relationships/oleObject" Target="../embeddings/oleObject462.bin"/><Relationship Id="rId34" Type="http://schemas.openxmlformats.org/officeDocument/2006/relationships/image" Target="../media/image217.wmf"/><Relationship Id="rId42" Type="http://schemas.openxmlformats.org/officeDocument/2006/relationships/image" Target="../media/image220.wmf"/><Relationship Id="rId7" Type="http://schemas.openxmlformats.org/officeDocument/2006/relationships/oleObject" Target="../embeddings/oleObject455.bin"/><Relationship Id="rId12" Type="http://schemas.openxmlformats.org/officeDocument/2006/relationships/image" Target="../media/image209.wmf"/><Relationship Id="rId17" Type="http://schemas.openxmlformats.org/officeDocument/2006/relationships/oleObject" Target="../embeddings/oleObject460.bin"/><Relationship Id="rId25" Type="http://schemas.openxmlformats.org/officeDocument/2006/relationships/oleObject" Target="../embeddings/oleObject464.bin"/><Relationship Id="rId33" Type="http://schemas.openxmlformats.org/officeDocument/2006/relationships/oleObject" Target="../embeddings/oleObject469.bin"/><Relationship Id="rId38" Type="http://schemas.openxmlformats.org/officeDocument/2006/relationships/image" Target="../media/image219.wmf"/><Relationship Id="rId46" Type="http://schemas.openxmlformats.org/officeDocument/2006/relationships/image" Target="../media/image222.wm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87.wmf"/><Relationship Id="rId20" Type="http://schemas.openxmlformats.org/officeDocument/2006/relationships/image" Target="../media/image211.wmf"/><Relationship Id="rId29" Type="http://schemas.openxmlformats.org/officeDocument/2006/relationships/oleObject" Target="../embeddings/oleObject467.bin"/><Relationship Id="rId41" Type="http://schemas.openxmlformats.org/officeDocument/2006/relationships/oleObject" Target="../embeddings/oleObject474.bin"/><Relationship Id="rId1" Type="http://schemas.openxmlformats.org/officeDocument/2006/relationships/vmlDrawing" Target="../drawings/vmlDrawing60.vml"/><Relationship Id="rId6" Type="http://schemas.openxmlformats.org/officeDocument/2006/relationships/image" Target="../media/image206.wmf"/><Relationship Id="rId11" Type="http://schemas.openxmlformats.org/officeDocument/2006/relationships/oleObject" Target="../embeddings/oleObject457.bin"/><Relationship Id="rId24" Type="http://schemas.openxmlformats.org/officeDocument/2006/relationships/image" Target="../media/image213.wmf"/><Relationship Id="rId32" Type="http://schemas.openxmlformats.org/officeDocument/2006/relationships/image" Target="../media/image216.wmf"/><Relationship Id="rId37" Type="http://schemas.openxmlformats.org/officeDocument/2006/relationships/oleObject" Target="../embeddings/oleObject471.bin"/><Relationship Id="rId40" Type="http://schemas.openxmlformats.org/officeDocument/2006/relationships/oleObject" Target="../embeddings/oleObject473.bin"/><Relationship Id="rId45" Type="http://schemas.openxmlformats.org/officeDocument/2006/relationships/oleObject" Target="../embeddings/oleObject476.bin"/><Relationship Id="rId5" Type="http://schemas.openxmlformats.org/officeDocument/2006/relationships/oleObject" Target="../embeddings/oleObject454.bin"/><Relationship Id="rId15" Type="http://schemas.openxmlformats.org/officeDocument/2006/relationships/oleObject" Target="../embeddings/oleObject459.bin"/><Relationship Id="rId23" Type="http://schemas.openxmlformats.org/officeDocument/2006/relationships/oleObject" Target="../embeddings/oleObject463.bin"/><Relationship Id="rId28" Type="http://schemas.openxmlformats.org/officeDocument/2006/relationships/oleObject" Target="../embeddings/oleObject466.bin"/><Relationship Id="rId36" Type="http://schemas.openxmlformats.org/officeDocument/2006/relationships/image" Target="../media/image218.wmf"/><Relationship Id="rId10" Type="http://schemas.openxmlformats.org/officeDocument/2006/relationships/image" Target="../media/image208.wmf"/><Relationship Id="rId19" Type="http://schemas.openxmlformats.org/officeDocument/2006/relationships/oleObject" Target="../embeddings/oleObject461.bin"/><Relationship Id="rId31" Type="http://schemas.openxmlformats.org/officeDocument/2006/relationships/oleObject" Target="../embeddings/oleObject468.bin"/><Relationship Id="rId44" Type="http://schemas.openxmlformats.org/officeDocument/2006/relationships/image" Target="../media/image221.wmf"/><Relationship Id="rId4" Type="http://schemas.openxmlformats.org/officeDocument/2006/relationships/image" Target="../media/image205.wmf"/><Relationship Id="rId9" Type="http://schemas.openxmlformats.org/officeDocument/2006/relationships/oleObject" Target="../embeddings/oleObject456.bin"/><Relationship Id="rId14" Type="http://schemas.openxmlformats.org/officeDocument/2006/relationships/image" Target="../media/image186.wmf"/><Relationship Id="rId22" Type="http://schemas.openxmlformats.org/officeDocument/2006/relationships/image" Target="../media/image212.wmf"/><Relationship Id="rId27" Type="http://schemas.openxmlformats.org/officeDocument/2006/relationships/oleObject" Target="../embeddings/oleObject465.bin"/><Relationship Id="rId30" Type="http://schemas.openxmlformats.org/officeDocument/2006/relationships/image" Target="../media/image215.wmf"/><Relationship Id="rId35" Type="http://schemas.openxmlformats.org/officeDocument/2006/relationships/oleObject" Target="../embeddings/oleObject470.bin"/><Relationship Id="rId43" Type="http://schemas.openxmlformats.org/officeDocument/2006/relationships/oleObject" Target="../embeddings/oleObject475.bin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7.wmf"/><Relationship Id="rId13" Type="http://schemas.openxmlformats.org/officeDocument/2006/relationships/oleObject" Target="../embeddings/oleObject482.bin"/><Relationship Id="rId18" Type="http://schemas.openxmlformats.org/officeDocument/2006/relationships/image" Target="../media/image210.wmf"/><Relationship Id="rId26" Type="http://schemas.openxmlformats.org/officeDocument/2006/relationships/image" Target="../media/image214.wmf"/><Relationship Id="rId39" Type="http://schemas.openxmlformats.org/officeDocument/2006/relationships/oleObject" Target="../embeddings/oleObject496.bin"/><Relationship Id="rId3" Type="http://schemas.openxmlformats.org/officeDocument/2006/relationships/oleObject" Target="../embeddings/oleObject477.bin"/><Relationship Id="rId21" Type="http://schemas.openxmlformats.org/officeDocument/2006/relationships/oleObject" Target="../embeddings/oleObject486.bin"/><Relationship Id="rId34" Type="http://schemas.openxmlformats.org/officeDocument/2006/relationships/image" Target="../media/image217.wmf"/><Relationship Id="rId42" Type="http://schemas.openxmlformats.org/officeDocument/2006/relationships/image" Target="../media/image223.wmf"/><Relationship Id="rId7" Type="http://schemas.openxmlformats.org/officeDocument/2006/relationships/oleObject" Target="../embeddings/oleObject479.bin"/><Relationship Id="rId12" Type="http://schemas.openxmlformats.org/officeDocument/2006/relationships/image" Target="../media/image209.wmf"/><Relationship Id="rId17" Type="http://schemas.openxmlformats.org/officeDocument/2006/relationships/oleObject" Target="../embeddings/oleObject484.bin"/><Relationship Id="rId25" Type="http://schemas.openxmlformats.org/officeDocument/2006/relationships/oleObject" Target="../embeddings/oleObject488.bin"/><Relationship Id="rId33" Type="http://schemas.openxmlformats.org/officeDocument/2006/relationships/oleObject" Target="../embeddings/oleObject493.bin"/><Relationship Id="rId38" Type="http://schemas.openxmlformats.org/officeDocument/2006/relationships/image" Target="../media/image219.wmf"/><Relationship Id="rId46" Type="http://schemas.openxmlformats.org/officeDocument/2006/relationships/image" Target="../media/image225.wm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87.wmf"/><Relationship Id="rId20" Type="http://schemas.openxmlformats.org/officeDocument/2006/relationships/image" Target="../media/image211.wmf"/><Relationship Id="rId29" Type="http://schemas.openxmlformats.org/officeDocument/2006/relationships/oleObject" Target="../embeddings/oleObject491.bin"/><Relationship Id="rId41" Type="http://schemas.openxmlformats.org/officeDocument/2006/relationships/oleObject" Target="../embeddings/oleObject498.bin"/><Relationship Id="rId1" Type="http://schemas.openxmlformats.org/officeDocument/2006/relationships/vmlDrawing" Target="../drawings/vmlDrawing61.vml"/><Relationship Id="rId6" Type="http://schemas.openxmlformats.org/officeDocument/2006/relationships/image" Target="../media/image206.wmf"/><Relationship Id="rId11" Type="http://schemas.openxmlformats.org/officeDocument/2006/relationships/oleObject" Target="../embeddings/oleObject481.bin"/><Relationship Id="rId24" Type="http://schemas.openxmlformats.org/officeDocument/2006/relationships/image" Target="../media/image213.wmf"/><Relationship Id="rId32" Type="http://schemas.openxmlformats.org/officeDocument/2006/relationships/image" Target="../media/image216.wmf"/><Relationship Id="rId37" Type="http://schemas.openxmlformats.org/officeDocument/2006/relationships/oleObject" Target="../embeddings/oleObject495.bin"/><Relationship Id="rId40" Type="http://schemas.openxmlformats.org/officeDocument/2006/relationships/oleObject" Target="../embeddings/oleObject497.bin"/><Relationship Id="rId45" Type="http://schemas.openxmlformats.org/officeDocument/2006/relationships/oleObject" Target="../embeddings/oleObject500.bin"/><Relationship Id="rId5" Type="http://schemas.openxmlformats.org/officeDocument/2006/relationships/oleObject" Target="../embeddings/oleObject478.bin"/><Relationship Id="rId15" Type="http://schemas.openxmlformats.org/officeDocument/2006/relationships/oleObject" Target="../embeddings/oleObject483.bin"/><Relationship Id="rId23" Type="http://schemas.openxmlformats.org/officeDocument/2006/relationships/oleObject" Target="../embeddings/oleObject487.bin"/><Relationship Id="rId28" Type="http://schemas.openxmlformats.org/officeDocument/2006/relationships/oleObject" Target="../embeddings/oleObject490.bin"/><Relationship Id="rId36" Type="http://schemas.openxmlformats.org/officeDocument/2006/relationships/image" Target="../media/image218.wmf"/><Relationship Id="rId10" Type="http://schemas.openxmlformats.org/officeDocument/2006/relationships/image" Target="../media/image208.wmf"/><Relationship Id="rId19" Type="http://schemas.openxmlformats.org/officeDocument/2006/relationships/oleObject" Target="../embeddings/oleObject485.bin"/><Relationship Id="rId31" Type="http://schemas.openxmlformats.org/officeDocument/2006/relationships/oleObject" Target="../embeddings/oleObject492.bin"/><Relationship Id="rId44" Type="http://schemas.openxmlformats.org/officeDocument/2006/relationships/image" Target="../media/image224.wmf"/><Relationship Id="rId4" Type="http://schemas.openxmlformats.org/officeDocument/2006/relationships/image" Target="../media/image205.wmf"/><Relationship Id="rId9" Type="http://schemas.openxmlformats.org/officeDocument/2006/relationships/oleObject" Target="../embeddings/oleObject480.bin"/><Relationship Id="rId14" Type="http://schemas.openxmlformats.org/officeDocument/2006/relationships/image" Target="../media/image186.wmf"/><Relationship Id="rId22" Type="http://schemas.openxmlformats.org/officeDocument/2006/relationships/image" Target="../media/image212.wmf"/><Relationship Id="rId27" Type="http://schemas.openxmlformats.org/officeDocument/2006/relationships/oleObject" Target="../embeddings/oleObject489.bin"/><Relationship Id="rId30" Type="http://schemas.openxmlformats.org/officeDocument/2006/relationships/image" Target="../media/image215.wmf"/><Relationship Id="rId35" Type="http://schemas.openxmlformats.org/officeDocument/2006/relationships/oleObject" Target="../embeddings/oleObject494.bin"/><Relationship Id="rId43" Type="http://schemas.openxmlformats.org/officeDocument/2006/relationships/oleObject" Target="../embeddings/oleObject499.bin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7.wmf"/><Relationship Id="rId13" Type="http://schemas.openxmlformats.org/officeDocument/2006/relationships/oleObject" Target="../embeddings/oleObject506.bin"/><Relationship Id="rId18" Type="http://schemas.openxmlformats.org/officeDocument/2006/relationships/image" Target="../media/image210.wmf"/><Relationship Id="rId26" Type="http://schemas.openxmlformats.org/officeDocument/2006/relationships/image" Target="../media/image214.wmf"/><Relationship Id="rId39" Type="http://schemas.openxmlformats.org/officeDocument/2006/relationships/oleObject" Target="../embeddings/oleObject520.bin"/><Relationship Id="rId3" Type="http://schemas.openxmlformats.org/officeDocument/2006/relationships/oleObject" Target="../embeddings/oleObject501.bin"/><Relationship Id="rId21" Type="http://schemas.openxmlformats.org/officeDocument/2006/relationships/oleObject" Target="../embeddings/oleObject510.bin"/><Relationship Id="rId34" Type="http://schemas.openxmlformats.org/officeDocument/2006/relationships/image" Target="../media/image217.wmf"/><Relationship Id="rId42" Type="http://schemas.openxmlformats.org/officeDocument/2006/relationships/image" Target="../media/image226.wmf"/><Relationship Id="rId7" Type="http://schemas.openxmlformats.org/officeDocument/2006/relationships/oleObject" Target="../embeddings/oleObject503.bin"/><Relationship Id="rId12" Type="http://schemas.openxmlformats.org/officeDocument/2006/relationships/image" Target="../media/image209.wmf"/><Relationship Id="rId17" Type="http://schemas.openxmlformats.org/officeDocument/2006/relationships/oleObject" Target="../embeddings/oleObject508.bin"/><Relationship Id="rId25" Type="http://schemas.openxmlformats.org/officeDocument/2006/relationships/oleObject" Target="../embeddings/oleObject512.bin"/><Relationship Id="rId33" Type="http://schemas.openxmlformats.org/officeDocument/2006/relationships/oleObject" Target="../embeddings/oleObject517.bin"/><Relationship Id="rId38" Type="http://schemas.openxmlformats.org/officeDocument/2006/relationships/image" Target="../media/image219.wm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87.wmf"/><Relationship Id="rId20" Type="http://schemas.openxmlformats.org/officeDocument/2006/relationships/image" Target="../media/image211.wmf"/><Relationship Id="rId29" Type="http://schemas.openxmlformats.org/officeDocument/2006/relationships/oleObject" Target="../embeddings/oleObject515.bin"/><Relationship Id="rId41" Type="http://schemas.openxmlformats.org/officeDocument/2006/relationships/oleObject" Target="../embeddings/oleObject522.bin"/><Relationship Id="rId1" Type="http://schemas.openxmlformats.org/officeDocument/2006/relationships/vmlDrawing" Target="../drawings/vmlDrawing62.vml"/><Relationship Id="rId6" Type="http://schemas.openxmlformats.org/officeDocument/2006/relationships/image" Target="../media/image206.wmf"/><Relationship Id="rId11" Type="http://schemas.openxmlformats.org/officeDocument/2006/relationships/oleObject" Target="../embeddings/oleObject505.bin"/><Relationship Id="rId24" Type="http://schemas.openxmlformats.org/officeDocument/2006/relationships/image" Target="../media/image213.wmf"/><Relationship Id="rId32" Type="http://schemas.openxmlformats.org/officeDocument/2006/relationships/image" Target="../media/image216.wmf"/><Relationship Id="rId37" Type="http://schemas.openxmlformats.org/officeDocument/2006/relationships/oleObject" Target="../embeddings/oleObject519.bin"/><Relationship Id="rId40" Type="http://schemas.openxmlformats.org/officeDocument/2006/relationships/oleObject" Target="../embeddings/oleObject521.bin"/><Relationship Id="rId5" Type="http://schemas.openxmlformats.org/officeDocument/2006/relationships/oleObject" Target="../embeddings/oleObject502.bin"/><Relationship Id="rId15" Type="http://schemas.openxmlformats.org/officeDocument/2006/relationships/oleObject" Target="../embeddings/oleObject507.bin"/><Relationship Id="rId23" Type="http://schemas.openxmlformats.org/officeDocument/2006/relationships/oleObject" Target="../embeddings/oleObject511.bin"/><Relationship Id="rId28" Type="http://schemas.openxmlformats.org/officeDocument/2006/relationships/oleObject" Target="../embeddings/oleObject514.bin"/><Relationship Id="rId36" Type="http://schemas.openxmlformats.org/officeDocument/2006/relationships/image" Target="../media/image218.wmf"/><Relationship Id="rId10" Type="http://schemas.openxmlformats.org/officeDocument/2006/relationships/image" Target="../media/image208.wmf"/><Relationship Id="rId19" Type="http://schemas.openxmlformats.org/officeDocument/2006/relationships/oleObject" Target="../embeddings/oleObject509.bin"/><Relationship Id="rId31" Type="http://schemas.openxmlformats.org/officeDocument/2006/relationships/oleObject" Target="../embeddings/oleObject516.bin"/><Relationship Id="rId4" Type="http://schemas.openxmlformats.org/officeDocument/2006/relationships/image" Target="../media/image205.wmf"/><Relationship Id="rId9" Type="http://schemas.openxmlformats.org/officeDocument/2006/relationships/oleObject" Target="../embeddings/oleObject504.bin"/><Relationship Id="rId14" Type="http://schemas.openxmlformats.org/officeDocument/2006/relationships/image" Target="../media/image186.wmf"/><Relationship Id="rId22" Type="http://schemas.openxmlformats.org/officeDocument/2006/relationships/image" Target="../media/image212.wmf"/><Relationship Id="rId27" Type="http://schemas.openxmlformats.org/officeDocument/2006/relationships/oleObject" Target="../embeddings/oleObject513.bin"/><Relationship Id="rId30" Type="http://schemas.openxmlformats.org/officeDocument/2006/relationships/image" Target="../media/image215.wmf"/><Relationship Id="rId35" Type="http://schemas.openxmlformats.org/officeDocument/2006/relationships/oleObject" Target="../embeddings/oleObject518.bin"/></Relationships>
</file>

<file path=ppt/slides/_rels/slide74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528.bin"/><Relationship Id="rId18" Type="http://schemas.openxmlformats.org/officeDocument/2006/relationships/image" Target="../media/image210.wmf"/><Relationship Id="rId26" Type="http://schemas.openxmlformats.org/officeDocument/2006/relationships/image" Target="../media/image214.wmf"/><Relationship Id="rId39" Type="http://schemas.openxmlformats.org/officeDocument/2006/relationships/oleObject" Target="../embeddings/oleObject542.bin"/><Relationship Id="rId3" Type="http://schemas.openxmlformats.org/officeDocument/2006/relationships/oleObject" Target="../embeddings/oleObject523.bin"/><Relationship Id="rId21" Type="http://schemas.openxmlformats.org/officeDocument/2006/relationships/oleObject" Target="../embeddings/oleObject532.bin"/><Relationship Id="rId34" Type="http://schemas.openxmlformats.org/officeDocument/2006/relationships/image" Target="../media/image218.wmf"/><Relationship Id="rId42" Type="http://schemas.openxmlformats.org/officeDocument/2006/relationships/image" Target="../media/image229.wmf"/><Relationship Id="rId47" Type="http://schemas.openxmlformats.org/officeDocument/2006/relationships/image" Target="../media/image231.wmf"/><Relationship Id="rId50" Type="http://schemas.openxmlformats.org/officeDocument/2006/relationships/oleObject" Target="../embeddings/oleObject549.bin"/><Relationship Id="rId7" Type="http://schemas.openxmlformats.org/officeDocument/2006/relationships/oleObject" Target="../embeddings/oleObject525.bin"/><Relationship Id="rId12" Type="http://schemas.openxmlformats.org/officeDocument/2006/relationships/image" Target="../media/image209.wmf"/><Relationship Id="rId17" Type="http://schemas.openxmlformats.org/officeDocument/2006/relationships/oleObject" Target="../embeddings/oleObject530.bin"/><Relationship Id="rId25" Type="http://schemas.openxmlformats.org/officeDocument/2006/relationships/oleObject" Target="../embeddings/oleObject534.bin"/><Relationship Id="rId33" Type="http://schemas.openxmlformats.org/officeDocument/2006/relationships/oleObject" Target="../embeddings/oleObject538.bin"/><Relationship Id="rId38" Type="http://schemas.openxmlformats.org/officeDocument/2006/relationships/oleObject" Target="../embeddings/oleObject541.bin"/><Relationship Id="rId46" Type="http://schemas.openxmlformats.org/officeDocument/2006/relationships/oleObject" Target="../embeddings/oleObject547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28.wmf"/><Relationship Id="rId20" Type="http://schemas.openxmlformats.org/officeDocument/2006/relationships/image" Target="../media/image211.wmf"/><Relationship Id="rId29" Type="http://schemas.openxmlformats.org/officeDocument/2006/relationships/oleObject" Target="../embeddings/oleObject536.bin"/><Relationship Id="rId41" Type="http://schemas.openxmlformats.org/officeDocument/2006/relationships/oleObject" Target="../embeddings/oleObject544.bin"/><Relationship Id="rId1" Type="http://schemas.openxmlformats.org/officeDocument/2006/relationships/vmlDrawing" Target="../drawings/vmlDrawing63.vml"/><Relationship Id="rId6" Type="http://schemas.openxmlformats.org/officeDocument/2006/relationships/image" Target="../media/image206.wmf"/><Relationship Id="rId11" Type="http://schemas.openxmlformats.org/officeDocument/2006/relationships/oleObject" Target="../embeddings/oleObject527.bin"/><Relationship Id="rId24" Type="http://schemas.openxmlformats.org/officeDocument/2006/relationships/image" Target="../media/image213.wmf"/><Relationship Id="rId32" Type="http://schemas.openxmlformats.org/officeDocument/2006/relationships/image" Target="../media/image217.wmf"/><Relationship Id="rId37" Type="http://schemas.openxmlformats.org/officeDocument/2006/relationships/oleObject" Target="../embeddings/oleObject540.bin"/><Relationship Id="rId40" Type="http://schemas.openxmlformats.org/officeDocument/2006/relationships/oleObject" Target="../embeddings/oleObject543.bin"/><Relationship Id="rId45" Type="http://schemas.openxmlformats.org/officeDocument/2006/relationships/oleObject" Target="../embeddings/oleObject546.bin"/><Relationship Id="rId5" Type="http://schemas.openxmlformats.org/officeDocument/2006/relationships/oleObject" Target="../embeddings/oleObject524.bin"/><Relationship Id="rId15" Type="http://schemas.openxmlformats.org/officeDocument/2006/relationships/oleObject" Target="../embeddings/oleObject529.bin"/><Relationship Id="rId23" Type="http://schemas.openxmlformats.org/officeDocument/2006/relationships/oleObject" Target="../embeddings/oleObject533.bin"/><Relationship Id="rId28" Type="http://schemas.openxmlformats.org/officeDocument/2006/relationships/image" Target="../media/image215.wmf"/><Relationship Id="rId36" Type="http://schemas.openxmlformats.org/officeDocument/2006/relationships/image" Target="../media/image219.wmf"/><Relationship Id="rId49" Type="http://schemas.openxmlformats.org/officeDocument/2006/relationships/image" Target="../media/image232.wmf"/><Relationship Id="rId10" Type="http://schemas.openxmlformats.org/officeDocument/2006/relationships/image" Target="../media/image208.wmf"/><Relationship Id="rId19" Type="http://schemas.openxmlformats.org/officeDocument/2006/relationships/oleObject" Target="../embeddings/oleObject531.bin"/><Relationship Id="rId31" Type="http://schemas.openxmlformats.org/officeDocument/2006/relationships/oleObject" Target="../embeddings/oleObject537.bin"/><Relationship Id="rId44" Type="http://schemas.openxmlformats.org/officeDocument/2006/relationships/image" Target="../media/image230.wmf"/><Relationship Id="rId4" Type="http://schemas.openxmlformats.org/officeDocument/2006/relationships/image" Target="../media/image205.wmf"/><Relationship Id="rId9" Type="http://schemas.openxmlformats.org/officeDocument/2006/relationships/oleObject" Target="../embeddings/oleObject526.bin"/><Relationship Id="rId14" Type="http://schemas.openxmlformats.org/officeDocument/2006/relationships/image" Target="../media/image227.wmf"/><Relationship Id="rId22" Type="http://schemas.openxmlformats.org/officeDocument/2006/relationships/image" Target="../media/image212.wmf"/><Relationship Id="rId27" Type="http://schemas.openxmlformats.org/officeDocument/2006/relationships/oleObject" Target="../embeddings/oleObject535.bin"/><Relationship Id="rId30" Type="http://schemas.openxmlformats.org/officeDocument/2006/relationships/image" Target="../media/image216.wmf"/><Relationship Id="rId35" Type="http://schemas.openxmlformats.org/officeDocument/2006/relationships/oleObject" Target="../embeddings/oleObject539.bin"/><Relationship Id="rId43" Type="http://schemas.openxmlformats.org/officeDocument/2006/relationships/oleObject" Target="../embeddings/oleObject545.bin"/><Relationship Id="rId48" Type="http://schemas.openxmlformats.org/officeDocument/2006/relationships/oleObject" Target="../embeddings/oleObject548.bin"/><Relationship Id="rId8" Type="http://schemas.openxmlformats.org/officeDocument/2006/relationships/image" Target="../media/image207.wmf"/></Relationships>
</file>

<file path=ppt/slides/_rels/slide75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555.bin"/><Relationship Id="rId18" Type="http://schemas.openxmlformats.org/officeDocument/2006/relationships/image" Target="../media/image210.wmf"/><Relationship Id="rId26" Type="http://schemas.openxmlformats.org/officeDocument/2006/relationships/image" Target="../media/image214.wmf"/><Relationship Id="rId39" Type="http://schemas.openxmlformats.org/officeDocument/2006/relationships/oleObject" Target="../embeddings/oleObject569.bin"/><Relationship Id="rId3" Type="http://schemas.openxmlformats.org/officeDocument/2006/relationships/oleObject" Target="../embeddings/oleObject550.bin"/><Relationship Id="rId21" Type="http://schemas.openxmlformats.org/officeDocument/2006/relationships/oleObject" Target="../embeddings/oleObject559.bin"/><Relationship Id="rId34" Type="http://schemas.openxmlformats.org/officeDocument/2006/relationships/image" Target="../media/image218.wmf"/><Relationship Id="rId42" Type="http://schemas.openxmlformats.org/officeDocument/2006/relationships/image" Target="../media/image233.wmf"/><Relationship Id="rId47" Type="http://schemas.openxmlformats.org/officeDocument/2006/relationships/image" Target="../media/image231.wmf"/><Relationship Id="rId50" Type="http://schemas.openxmlformats.org/officeDocument/2006/relationships/oleObject" Target="../embeddings/oleObject576.bin"/><Relationship Id="rId7" Type="http://schemas.openxmlformats.org/officeDocument/2006/relationships/oleObject" Target="../embeddings/oleObject552.bin"/><Relationship Id="rId12" Type="http://schemas.openxmlformats.org/officeDocument/2006/relationships/image" Target="../media/image209.wmf"/><Relationship Id="rId17" Type="http://schemas.openxmlformats.org/officeDocument/2006/relationships/oleObject" Target="../embeddings/oleObject557.bin"/><Relationship Id="rId25" Type="http://schemas.openxmlformats.org/officeDocument/2006/relationships/oleObject" Target="../embeddings/oleObject561.bin"/><Relationship Id="rId33" Type="http://schemas.openxmlformats.org/officeDocument/2006/relationships/oleObject" Target="../embeddings/oleObject565.bin"/><Relationship Id="rId38" Type="http://schemas.openxmlformats.org/officeDocument/2006/relationships/oleObject" Target="../embeddings/oleObject568.bin"/><Relationship Id="rId46" Type="http://schemas.openxmlformats.org/officeDocument/2006/relationships/oleObject" Target="../embeddings/oleObject574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28.wmf"/><Relationship Id="rId20" Type="http://schemas.openxmlformats.org/officeDocument/2006/relationships/image" Target="../media/image211.wmf"/><Relationship Id="rId29" Type="http://schemas.openxmlformats.org/officeDocument/2006/relationships/oleObject" Target="../embeddings/oleObject563.bin"/><Relationship Id="rId41" Type="http://schemas.openxmlformats.org/officeDocument/2006/relationships/oleObject" Target="../embeddings/oleObject571.bin"/><Relationship Id="rId1" Type="http://schemas.openxmlformats.org/officeDocument/2006/relationships/vmlDrawing" Target="../drawings/vmlDrawing64.vml"/><Relationship Id="rId6" Type="http://schemas.openxmlformats.org/officeDocument/2006/relationships/image" Target="../media/image206.wmf"/><Relationship Id="rId11" Type="http://schemas.openxmlformats.org/officeDocument/2006/relationships/oleObject" Target="../embeddings/oleObject554.bin"/><Relationship Id="rId24" Type="http://schemas.openxmlformats.org/officeDocument/2006/relationships/image" Target="../media/image213.wmf"/><Relationship Id="rId32" Type="http://schemas.openxmlformats.org/officeDocument/2006/relationships/image" Target="../media/image217.wmf"/><Relationship Id="rId37" Type="http://schemas.openxmlformats.org/officeDocument/2006/relationships/oleObject" Target="../embeddings/oleObject567.bin"/><Relationship Id="rId40" Type="http://schemas.openxmlformats.org/officeDocument/2006/relationships/oleObject" Target="../embeddings/oleObject570.bin"/><Relationship Id="rId45" Type="http://schemas.openxmlformats.org/officeDocument/2006/relationships/oleObject" Target="../embeddings/oleObject573.bin"/><Relationship Id="rId5" Type="http://schemas.openxmlformats.org/officeDocument/2006/relationships/oleObject" Target="../embeddings/oleObject551.bin"/><Relationship Id="rId15" Type="http://schemas.openxmlformats.org/officeDocument/2006/relationships/oleObject" Target="../embeddings/oleObject556.bin"/><Relationship Id="rId23" Type="http://schemas.openxmlformats.org/officeDocument/2006/relationships/oleObject" Target="../embeddings/oleObject560.bin"/><Relationship Id="rId28" Type="http://schemas.openxmlformats.org/officeDocument/2006/relationships/image" Target="../media/image215.wmf"/><Relationship Id="rId36" Type="http://schemas.openxmlformats.org/officeDocument/2006/relationships/image" Target="../media/image219.wmf"/><Relationship Id="rId49" Type="http://schemas.openxmlformats.org/officeDocument/2006/relationships/image" Target="../media/image234.wmf"/><Relationship Id="rId10" Type="http://schemas.openxmlformats.org/officeDocument/2006/relationships/image" Target="../media/image208.wmf"/><Relationship Id="rId19" Type="http://schemas.openxmlformats.org/officeDocument/2006/relationships/oleObject" Target="../embeddings/oleObject558.bin"/><Relationship Id="rId31" Type="http://schemas.openxmlformats.org/officeDocument/2006/relationships/oleObject" Target="../embeddings/oleObject564.bin"/><Relationship Id="rId44" Type="http://schemas.openxmlformats.org/officeDocument/2006/relationships/image" Target="../media/image230.wmf"/><Relationship Id="rId4" Type="http://schemas.openxmlformats.org/officeDocument/2006/relationships/image" Target="../media/image205.wmf"/><Relationship Id="rId9" Type="http://schemas.openxmlformats.org/officeDocument/2006/relationships/oleObject" Target="../embeddings/oleObject553.bin"/><Relationship Id="rId14" Type="http://schemas.openxmlformats.org/officeDocument/2006/relationships/image" Target="../media/image227.wmf"/><Relationship Id="rId22" Type="http://schemas.openxmlformats.org/officeDocument/2006/relationships/image" Target="../media/image212.wmf"/><Relationship Id="rId27" Type="http://schemas.openxmlformats.org/officeDocument/2006/relationships/oleObject" Target="../embeddings/oleObject562.bin"/><Relationship Id="rId30" Type="http://schemas.openxmlformats.org/officeDocument/2006/relationships/image" Target="../media/image216.wmf"/><Relationship Id="rId35" Type="http://schemas.openxmlformats.org/officeDocument/2006/relationships/oleObject" Target="../embeddings/oleObject566.bin"/><Relationship Id="rId43" Type="http://schemas.openxmlformats.org/officeDocument/2006/relationships/oleObject" Target="../embeddings/oleObject572.bin"/><Relationship Id="rId48" Type="http://schemas.openxmlformats.org/officeDocument/2006/relationships/oleObject" Target="../embeddings/oleObject575.bin"/><Relationship Id="rId8" Type="http://schemas.openxmlformats.org/officeDocument/2006/relationships/image" Target="../media/image207.wmf"/></Relationships>
</file>

<file path=ppt/slides/_rels/slide76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582.bin"/><Relationship Id="rId18" Type="http://schemas.openxmlformats.org/officeDocument/2006/relationships/image" Target="../media/image210.wmf"/><Relationship Id="rId26" Type="http://schemas.openxmlformats.org/officeDocument/2006/relationships/image" Target="../media/image214.wmf"/><Relationship Id="rId39" Type="http://schemas.openxmlformats.org/officeDocument/2006/relationships/oleObject" Target="../embeddings/oleObject596.bin"/><Relationship Id="rId3" Type="http://schemas.openxmlformats.org/officeDocument/2006/relationships/oleObject" Target="../embeddings/oleObject577.bin"/><Relationship Id="rId21" Type="http://schemas.openxmlformats.org/officeDocument/2006/relationships/oleObject" Target="../embeddings/oleObject586.bin"/><Relationship Id="rId34" Type="http://schemas.openxmlformats.org/officeDocument/2006/relationships/image" Target="../media/image218.wmf"/><Relationship Id="rId42" Type="http://schemas.openxmlformats.org/officeDocument/2006/relationships/image" Target="../media/image233.wmf"/><Relationship Id="rId47" Type="http://schemas.openxmlformats.org/officeDocument/2006/relationships/image" Target="../media/image231.wmf"/><Relationship Id="rId50" Type="http://schemas.openxmlformats.org/officeDocument/2006/relationships/oleObject" Target="../embeddings/oleObject603.bin"/><Relationship Id="rId7" Type="http://schemas.openxmlformats.org/officeDocument/2006/relationships/oleObject" Target="../embeddings/oleObject579.bin"/><Relationship Id="rId12" Type="http://schemas.openxmlformats.org/officeDocument/2006/relationships/image" Target="../media/image209.wmf"/><Relationship Id="rId17" Type="http://schemas.openxmlformats.org/officeDocument/2006/relationships/oleObject" Target="../embeddings/oleObject584.bin"/><Relationship Id="rId25" Type="http://schemas.openxmlformats.org/officeDocument/2006/relationships/oleObject" Target="../embeddings/oleObject588.bin"/><Relationship Id="rId33" Type="http://schemas.openxmlformats.org/officeDocument/2006/relationships/oleObject" Target="../embeddings/oleObject592.bin"/><Relationship Id="rId38" Type="http://schemas.openxmlformats.org/officeDocument/2006/relationships/oleObject" Target="../embeddings/oleObject595.bin"/><Relationship Id="rId46" Type="http://schemas.openxmlformats.org/officeDocument/2006/relationships/oleObject" Target="../embeddings/oleObject601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28.wmf"/><Relationship Id="rId20" Type="http://schemas.openxmlformats.org/officeDocument/2006/relationships/image" Target="../media/image211.wmf"/><Relationship Id="rId29" Type="http://schemas.openxmlformats.org/officeDocument/2006/relationships/oleObject" Target="../embeddings/oleObject590.bin"/><Relationship Id="rId41" Type="http://schemas.openxmlformats.org/officeDocument/2006/relationships/oleObject" Target="../embeddings/oleObject598.bin"/><Relationship Id="rId1" Type="http://schemas.openxmlformats.org/officeDocument/2006/relationships/vmlDrawing" Target="../drawings/vmlDrawing65.vml"/><Relationship Id="rId6" Type="http://schemas.openxmlformats.org/officeDocument/2006/relationships/image" Target="../media/image206.wmf"/><Relationship Id="rId11" Type="http://schemas.openxmlformats.org/officeDocument/2006/relationships/oleObject" Target="../embeddings/oleObject581.bin"/><Relationship Id="rId24" Type="http://schemas.openxmlformats.org/officeDocument/2006/relationships/image" Target="../media/image213.wmf"/><Relationship Id="rId32" Type="http://schemas.openxmlformats.org/officeDocument/2006/relationships/image" Target="../media/image217.wmf"/><Relationship Id="rId37" Type="http://schemas.openxmlformats.org/officeDocument/2006/relationships/oleObject" Target="../embeddings/oleObject594.bin"/><Relationship Id="rId40" Type="http://schemas.openxmlformats.org/officeDocument/2006/relationships/oleObject" Target="../embeddings/oleObject597.bin"/><Relationship Id="rId45" Type="http://schemas.openxmlformats.org/officeDocument/2006/relationships/oleObject" Target="../embeddings/oleObject600.bin"/><Relationship Id="rId5" Type="http://schemas.openxmlformats.org/officeDocument/2006/relationships/oleObject" Target="../embeddings/oleObject578.bin"/><Relationship Id="rId15" Type="http://schemas.openxmlformats.org/officeDocument/2006/relationships/oleObject" Target="../embeddings/oleObject583.bin"/><Relationship Id="rId23" Type="http://schemas.openxmlformats.org/officeDocument/2006/relationships/oleObject" Target="../embeddings/oleObject587.bin"/><Relationship Id="rId28" Type="http://schemas.openxmlformats.org/officeDocument/2006/relationships/image" Target="../media/image215.wmf"/><Relationship Id="rId36" Type="http://schemas.openxmlformats.org/officeDocument/2006/relationships/image" Target="../media/image219.wmf"/><Relationship Id="rId49" Type="http://schemas.openxmlformats.org/officeDocument/2006/relationships/image" Target="../media/image235.wmf"/><Relationship Id="rId10" Type="http://schemas.openxmlformats.org/officeDocument/2006/relationships/image" Target="../media/image208.wmf"/><Relationship Id="rId19" Type="http://schemas.openxmlformats.org/officeDocument/2006/relationships/oleObject" Target="../embeddings/oleObject585.bin"/><Relationship Id="rId31" Type="http://schemas.openxmlformats.org/officeDocument/2006/relationships/oleObject" Target="../embeddings/oleObject591.bin"/><Relationship Id="rId44" Type="http://schemas.openxmlformats.org/officeDocument/2006/relationships/image" Target="../media/image230.wmf"/><Relationship Id="rId4" Type="http://schemas.openxmlformats.org/officeDocument/2006/relationships/image" Target="../media/image205.wmf"/><Relationship Id="rId9" Type="http://schemas.openxmlformats.org/officeDocument/2006/relationships/oleObject" Target="../embeddings/oleObject580.bin"/><Relationship Id="rId14" Type="http://schemas.openxmlformats.org/officeDocument/2006/relationships/image" Target="../media/image227.wmf"/><Relationship Id="rId22" Type="http://schemas.openxmlformats.org/officeDocument/2006/relationships/image" Target="../media/image212.wmf"/><Relationship Id="rId27" Type="http://schemas.openxmlformats.org/officeDocument/2006/relationships/oleObject" Target="../embeddings/oleObject589.bin"/><Relationship Id="rId30" Type="http://schemas.openxmlformats.org/officeDocument/2006/relationships/image" Target="../media/image216.wmf"/><Relationship Id="rId35" Type="http://schemas.openxmlformats.org/officeDocument/2006/relationships/oleObject" Target="../embeddings/oleObject593.bin"/><Relationship Id="rId43" Type="http://schemas.openxmlformats.org/officeDocument/2006/relationships/oleObject" Target="../embeddings/oleObject599.bin"/><Relationship Id="rId48" Type="http://schemas.openxmlformats.org/officeDocument/2006/relationships/oleObject" Target="../embeddings/oleObject602.bin"/><Relationship Id="rId8" Type="http://schemas.openxmlformats.org/officeDocument/2006/relationships/image" Target="../media/image207.wmf"/></Relationships>
</file>

<file path=ppt/slides/_rels/slide77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609.bin"/><Relationship Id="rId18" Type="http://schemas.openxmlformats.org/officeDocument/2006/relationships/image" Target="../media/image210.wmf"/><Relationship Id="rId26" Type="http://schemas.openxmlformats.org/officeDocument/2006/relationships/image" Target="../media/image214.wmf"/><Relationship Id="rId39" Type="http://schemas.openxmlformats.org/officeDocument/2006/relationships/oleObject" Target="../embeddings/oleObject623.bin"/><Relationship Id="rId3" Type="http://schemas.openxmlformats.org/officeDocument/2006/relationships/oleObject" Target="../embeddings/oleObject604.bin"/><Relationship Id="rId21" Type="http://schemas.openxmlformats.org/officeDocument/2006/relationships/oleObject" Target="../embeddings/oleObject613.bin"/><Relationship Id="rId34" Type="http://schemas.openxmlformats.org/officeDocument/2006/relationships/image" Target="../media/image218.wmf"/><Relationship Id="rId42" Type="http://schemas.openxmlformats.org/officeDocument/2006/relationships/image" Target="../media/image233.wmf"/><Relationship Id="rId47" Type="http://schemas.openxmlformats.org/officeDocument/2006/relationships/image" Target="../media/image231.wmf"/><Relationship Id="rId50" Type="http://schemas.openxmlformats.org/officeDocument/2006/relationships/oleObject" Target="../embeddings/oleObject630.bin"/><Relationship Id="rId7" Type="http://schemas.openxmlformats.org/officeDocument/2006/relationships/oleObject" Target="../embeddings/oleObject606.bin"/><Relationship Id="rId12" Type="http://schemas.openxmlformats.org/officeDocument/2006/relationships/image" Target="../media/image209.wmf"/><Relationship Id="rId17" Type="http://schemas.openxmlformats.org/officeDocument/2006/relationships/oleObject" Target="../embeddings/oleObject611.bin"/><Relationship Id="rId25" Type="http://schemas.openxmlformats.org/officeDocument/2006/relationships/oleObject" Target="../embeddings/oleObject615.bin"/><Relationship Id="rId33" Type="http://schemas.openxmlformats.org/officeDocument/2006/relationships/oleObject" Target="../embeddings/oleObject619.bin"/><Relationship Id="rId38" Type="http://schemas.openxmlformats.org/officeDocument/2006/relationships/oleObject" Target="../embeddings/oleObject622.bin"/><Relationship Id="rId46" Type="http://schemas.openxmlformats.org/officeDocument/2006/relationships/oleObject" Target="../embeddings/oleObject628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28.wmf"/><Relationship Id="rId20" Type="http://schemas.openxmlformats.org/officeDocument/2006/relationships/image" Target="../media/image211.wmf"/><Relationship Id="rId29" Type="http://schemas.openxmlformats.org/officeDocument/2006/relationships/oleObject" Target="../embeddings/oleObject617.bin"/><Relationship Id="rId41" Type="http://schemas.openxmlformats.org/officeDocument/2006/relationships/oleObject" Target="../embeddings/oleObject625.bin"/><Relationship Id="rId1" Type="http://schemas.openxmlformats.org/officeDocument/2006/relationships/vmlDrawing" Target="../drawings/vmlDrawing66.vml"/><Relationship Id="rId6" Type="http://schemas.openxmlformats.org/officeDocument/2006/relationships/image" Target="../media/image206.wmf"/><Relationship Id="rId11" Type="http://schemas.openxmlformats.org/officeDocument/2006/relationships/oleObject" Target="../embeddings/oleObject608.bin"/><Relationship Id="rId24" Type="http://schemas.openxmlformats.org/officeDocument/2006/relationships/image" Target="../media/image213.wmf"/><Relationship Id="rId32" Type="http://schemas.openxmlformats.org/officeDocument/2006/relationships/image" Target="../media/image217.wmf"/><Relationship Id="rId37" Type="http://schemas.openxmlformats.org/officeDocument/2006/relationships/oleObject" Target="../embeddings/oleObject621.bin"/><Relationship Id="rId40" Type="http://schemas.openxmlformats.org/officeDocument/2006/relationships/oleObject" Target="../embeddings/oleObject624.bin"/><Relationship Id="rId45" Type="http://schemas.openxmlformats.org/officeDocument/2006/relationships/oleObject" Target="../embeddings/oleObject627.bin"/><Relationship Id="rId5" Type="http://schemas.openxmlformats.org/officeDocument/2006/relationships/oleObject" Target="../embeddings/oleObject605.bin"/><Relationship Id="rId15" Type="http://schemas.openxmlformats.org/officeDocument/2006/relationships/oleObject" Target="../embeddings/oleObject610.bin"/><Relationship Id="rId23" Type="http://schemas.openxmlformats.org/officeDocument/2006/relationships/oleObject" Target="../embeddings/oleObject614.bin"/><Relationship Id="rId28" Type="http://schemas.openxmlformats.org/officeDocument/2006/relationships/image" Target="../media/image215.wmf"/><Relationship Id="rId36" Type="http://schemas.openxmlformats.org/officeDocument/2006/relationships/image" Target="../media/image219.wmf"/><Relationship Id="rId49" Type="http://schemas.openxmlformats.org/officeDocument/2006/relationships/image" Target="../media/image236.wmf"/><Relationship Id="rId10" Type="http://schemas.openxmlformats.org/officeDocument/2006/relationships/image" Target="../media/image208.wmf"/><Relationship Id="rId19" Type="http://schemas.openxmlformats.org/officeDocument/2006/relationships/oleObject" Target="../embeddings/oleObject612.bin"/><Relationship Id="rId31" Type="http://schemas.openxmlformats.org/officeDocument/2006/relationships/oleObject" Target="../embeddings/oleObject618.bin"/><Relationship Id="rId44" Type="http://schemas.openxmlformats.org/officeDocument/2006/relationships/image" Target="../media/image230.wmf"/><Relationship Id="rId52" Type="http://schemas.openxmlformats.org/officeDocument/2006/relationships/image" Target="../media/image237.wmf"/><Relationship Id="rId4" Type="http://schemas.openxmlformats.org/officeDocument/2006/relationships/image" Target="../media/image205.wmf"/><Relationship Id="rId9" Type="http://schemas.openxmlformats.org/officeDocument/2006/relationships/oleObject" Target="../embeddings/oleObject607.bin"/><Relationship Id="rId14" Type="http://schemas.openxmlformats.org/officeDocument/2006/relationships/image" Target="../media/image227.wmf"/><Relationship Id="rId22" Type="http://schemas.openxmlformats.org/officeDocument/2006/relationships/image" Target="../media/image212.wmf"/><Relationship Id="rId27" Type="http://schemas.openxmlformats.org/officeDocument/2006/relationships/oleObject" Target="../embeddings/oleObject616.bin"/><Relationship Id="rId30" Type="http://schemas.openxmlformats.org/officeDocument/2006/relationships/image" Target="../media/image216.wmf"/><Relationship Id="rId35" Type="http://schemas.openxmlformats.org/officeDocument/2006/relationships/oleObject" Target="../embeddings/oleObject620.bin"/><Relationship Id="rId43" Type="http://schemas.openxmlformats.org/officeDocument/2006/relationships/oleObject" Target="../embeddings/oleObject626.bin"/><Relationship Id="rId48" Type="http://schemas.openxmlformats.org/officeDocument/2006/relationships/oleObject" Target="../embeddings/oleObject629.bin"/><Relationship Id="rId8" Type="http://schemas.openxmlformats.org/officeDocument/2006/relationships/image" Target="../media/image207.wmf"/><Relationship Id="rId51" Type="http://schemas.openxmlformats.org/officeDocument/2006/relationships/oleObject" Target="../embeddings/oleObject631.bin"/></Relationships>
</file>

<file path=ppt/slides/_rels/slide78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637.bin"/><Relationship Id="rId18" Type="http://schemas.openxmlformats.org/officeDocument/2006/relationships/image" Target="../media/image210.wmf"/><Relationship Id="rId26" Type="http://schemas.openxmlformats.org/officeDocument/2006/relationships/image" Target="../media/image214.wmf"/><Relationship Id="rId39" Type="http://schemas.openxmlformats.org/officeDocument/2006/relationships/oleObject" Target="../embeddings/oleObject651.bin"/><Relationship Id="rId3" Type="http://schemas.openxmlformats.org/officeDocument/2006/relationships/oleObject" Target="../embeddings/oleObject632.bin"/><Relationship Id="rId21" Type="http://schemas.openxmlformats.org/officeDocument/2006/relationships/oleObject" Target="../embeddings/oleObject641.bin"/><Relationship Id="rId34" Type="http://schemas.openxmlformats.org/officeDocument/2006/relationships/image" Target="../media/image218.wmf"/><Relationship Id="rId42" Type="http://schemas.openxmlformats.org/officeDocument/2006/relationships/image" Target="../media/image238.wmf"/><Relationship Id="rId47" Type="http://schemas.openxmlformats.org/officeDocument/2006/relationships/image" Target="../media/image231.wmf"/><Relationship Id="rId50" Type="http://schemas.openxmlformats.org/officeDocument/2006/relationships/oleObject" Target="../embeddings/oleObject658.bin"/><Relationship Id="rId7" Type="http://schemas.openxmlformats.org/officeDocument/2006/relationships/oleObject" Target="../embeddings/oleObject634.bin"/><Relationship Id="rId12" Type="http://schemas.openxmlformats.org/officeDocument/2006/relationships/image" Target="../media/image209.wmf"/><Relationship Id="rId17" Type="http://schemas.openxmlformats.org/officeDocument/2006/relationships/oleObject" Target="../embeddings/oleObject639.bin"/><Relationship Id="rId25" Type="http://schemas.openxmlformats.org/officeDocument/2006/relationships/oleObject" Target="../embeddings/oleObject643.bin"/><Relationship Id="rId33" Type="http://schemas.openxmlformats.org/officeDocument/2006/relationships/oleObject" Target="../embeddings/oleObject647.bin"/><Relationship Id="rId38" Type="http://schemas.openxmlformats.org/officeDocument/2006/relationships/oleObject" Target="../embeddings/oleObject650.bin"/><Relationship Id="rId46" Type="http://schemas.openxmlformats.org/officeDocument/2006/relationships/oleObject" Target="../embeddings/oleObject656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28.wmf"/><Relationship Id="rId20" Type="http://schemas.openxmlformats.org/officeDocument/2006/relationships/image" Target="../media/image211.wmf"/><Relationship Id="rId29" Type="http://schemas.openxmlformats.org/officeDocument/2006/relationships/oleObject" Target="../embeddings/oleObject645.bin"/><Relationship Id="rId41" Type="http://schemas.openxmlformats.org/officeDocument/2006/relationships/oleObject" Target="../embeddings/oleObject653.bin"/><Relationship Id="rId1" Type="http://schemas.openxmlformats.org/officeDocument/2006/relationships/vmlDrawing" Target="../drawings/vmlDrawing67.vml"/><Relationship Id="rId6" Type="http://schemas.openxmlformats.org/officeDocument/2006/relationships/image" Target="../media/image206.wmf"/><Relationship Id="rId11" Type="http://schemas.openxmlformats.org/officeDocument/2006/relationships/oleObject" Target="../embeddings/oleObject636.bin"/><Relationship Id="rId24" Type="http://schemas.openxmlformats.org/officeDocument/2006/relationships/image" Target="../media/image213.wmf"/><Relationship Id="rId32" Type="http://schemas.openxmlformats.org/officeDocument/2006/relationships/image" Target="../media/image217.wmf"/><Relationship Id="rId37" Type="http://schemas.openxmlformats.org/officeDocument/2006/relationships/oleObject" Target="../embeddings/oleObject649.bin"/><Relationship Id="rId40" Type="http://schemas.openxmlformats.org/officeDocument/2006/relationships/oleObject" Target="../embeddings/oleObject652.bin"/><Relationship Id="rId45" Type="http://schemas.openxmlformats.org/officeDocument/2006/relationships/oleObject" Target="../embeddings/oleObject655.bin"/><Relationship Id="rId5" Type="http://schemas.openxmlformats.org/officeDocument/2006/relationships/oleObject" Target="../embeddings/oleObject633.bin"/><Relationship Id="rId15" Type="http://schemas.openxmlformats.org/officeDocument/2006/relationships/oleObject" Target="../embeddings/oleObject638.bin"/><Relationship Id="rId23" Type="http://schemas.openxmlformats.org/officeDocument/2006/relationships/oleObject" Target="../embeddings/oleObject642.bin"/><Relationship Id="rId28" Type="http://schemas.openxmlformats.org/officeDocument/2006/relationships/image" Target="../media/image215.wmf"/><Relationship Id="rId36" Type="http://schemas.openxmlformats.org/officeDocument/2006/relationships/image" Target="../media/image219.wmf"/><Relationship Id="rId49" Type="http://schemas.openxmlformats.org/officeDocument/2006/relationships/image" Target="../media/image239.wmf"/><Relationship Id="rId10" Type="http://schemas.openxmlformats.org/officeDocument/2006/relationships/image" Target="../media/image208.wmf"/><Relationship Id="rId19" Type="http://schemas.openxmlformats.org/officeDocument/2006/relationships/oleObject" Target="../embeddings/oleObject640.bin"/><Relationship Id="rId31" Type="http://schemas.openxmlformats.org/officeDocument/2006/relationships/oleObject" Target="../embeddings/oleObject646.bin"/><Relationship Id="rId44" Type="http://schemas.openxmlformats.org/officeDocument/2006/relationships/image" Target="../media/image230.wmf"/><Relationship Id="rId4" Type="http://schemas.openxmlformats.org/officeDocument/2006/relationships/image" Target="../media/image205.wmf"/><Relationship Id="rId9" Type="http://schemas.openxmlformats.org/officeDocument/2006/relationships/oleObject" Target="../embeddings/oleObject635.bin"/><Relationship Id="rId14" Type="http://schemas.openxmlformats.org/officeDocument/2006/relationships/image" Target="../media/image227.wmf"/><Relationship Id="rId22" Type="http://schemas.openxmlformats.org/officeDocument/2006/relationships/image" Target="../media/image212.wmf"/><Relationship Id="rId27" Type="http://schemas.openxmlformats.org/officeDocument/2006/relationships/oleObject" Target="../embeddings/oleObject644.bin"/><Relationship Id="rId30" Type="http://schemas.openxmlformats.org/officeDocument/2006/relationships/image" Target="../media/image216.wmf"/><Relationship Id="rId35" Type="http://schemas.openxmlformats.org/officeDocument/2006/relationships/oleObject" Target="../embeddings/oleObject648.bin"/><Relationship Id="rId43" Type="http://schemas.openxmlformats.org/officeDocument/2006/relationships/oleObject" Target="../embeddings/oleObject654.bin"/><Relationship Id="rId48" Type="http://schemas.openxmlformats.org/officeDocument/2006/relationships/oleObject" Target="../embeddings/oleObject657.bin"/><Relationship Id="rId8" Type="http://schemas.openxmlformats.org/officeDocument/2006/relationships/image" Target="../media/image207.wmf"/><Relationship Id="rId51" Type="http://schemas.openxmlformats.org/officeDocument/2006/relationships/image" Target="../media/image240.wmf"/></Relationships>
</file>

<file path=ppt/slides/_rels/slide79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664.bin"/><Relationship Id="rId18" Type="http://schemas.openxmlformats.org/officeDocument/2006/relationships/image" Target="../media/image210.wmf"/><Relationship Id="rId26" Type="http://schemas.openxmlformats.org/officeDocument/2006/relationships/image" Target="../media/image214.wmf"/><Relationship Id="rId39" Type="http://schemas.openxmlformats.org/officeDocument/2006/relationships/oleObject" Target="../embeddings/oleObject678.bin"/><Relationship Id="rId3" Type="http://schemas.openxmlformats.org/officeDocument/2006/relationships/oleObject" Target="../embeddings/oleObject659.bin"/><Relationship Id="rId21" Type="http://schemas.openxmlformats.org/officeDocument/2006/relationships/oleObject" Target="../embeddings/oleObject668.bin"/><Relationship Id="rId34" Type="http://schemas.openxmlformats.org/officeDocument/2006/relationships/image" Target="../media/image218.wmf"/><Relationship Id="rId42" Type="http://schemas.openxmlformats.org/officeDocument/2006/relationships/image" Target="../media/image241.wmf"/><Relationship Id="rId47" Type="http://schemas.openxmlformats.org/officeDocument/2006/relationships/image" Target="../media/image231.wmf"/><Relationship Id="rId50" Type="http://schemas.openxmlformats.org/officeDocument/2006/relationships/oleObject" Target="../embeddings/oleObject685.bin"/><Relationship Id="rId7" Type="http://schemas.openxmlformats.org/officeDocument/2006/relationships/oleObject" Target="../embeddings/oleObject661.bin"/><Relationship Id="rId12" Type="http://schemas.openxmlformats.org/officeDocument/2006/relationships/image" Target="../media/image209.wmf"/><Relationship Id="rId17" Type="http://schemas.openxmlformats.org/officeDocument/2006/relationships/oleObject" Target="../embeddings/oleObject666.bin"/><Relationship Id="rId25" Type="http://schemas.openxmlformats.org/officeDocument/2006/relationships/oleObject" Target="../embeddings/oleObject670.bin"/><Relationship Id="rId33" Type="http://schemas.openxmlformats.org/officeDocument/2006/relationships/oleObject" Target="../embeddings/oleObject674.bin"/><Relationship Id="rId38" Type="http://schemas.openxmlformats.org/officeDocument/2006/relationships/oleObject" Target="../embeddings/oleObject677.bin"/><Relationship Id="rId46" Type="http://schemas.openxmlformats.org/officeDocument/2006/relationships/oleObject" Target="../embeddings/oleObject683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28.wmf"/><Relationship Id="rId20" Type="http://schemas.openxmlformats.org/officeDocument/2006/relationships/image" Target="../media/image211.wmf"/><Relationship Id="rId29" Type="http://schemas.openxmlformats.org/officeDocument/2006/relationships/oleObject" Target="../embeddings/oleObject672.bin"/><Relationship Id="rId41" Type="http://schemas.openxmlformats.org/officeDocument/2006/relationships/oleObject" Target="../embeddings/oleObject680.bin"/><Relationship Id="rId1" Type="http://schemas.openxmlformats.org/officeDocument/2006/relationships/vmlDrawing" Target="../drawings/vmlDrawing68.vml"/><Relationship Id="rId6" Type="http://schemas.openxmlformats.org/officeDocument/2006/relationships/image" Target="../media/image206.wmf"/><Relationship Id="rId11" Type="http://schemas.openxmlformats.org/officeDocument/2006/relationships/oleObject" Target="../embeddings/oleObject663.bin"/><Relationship Id="rId24" Type="http://schemas.openxmlformats.org/officeDocument/2006/relationships/image" Target="../media/image213.wmf"/><Relationship Id="rId32" Type="http://schemas.openxmlformats.org/officeDocument/2006/relationships/image" Target="../media/image217.wmf"/><Relationship Id="rId37" Type="http://schemas.openxmlformats.org/officeDocument/2006/relationships/oleObject" Target="../embeddings/oleObject676.bin"/><Relationship Id="rId40" Type="http://schemas.openxmlformats.org/officeDocument/2006/relationships/oleObject" Target="../embeddings/oleObject679.bin"/><Relationship Id="rId45" Type="http://schemas.openxmlformats.org/officeDocument/2006/relationships/oleObject" Target="../embeddings/oleObject682.bin"/><Relationship Id="rId5" Type="http://schemas.openxmlformats.org/officeDocument/2006/relationships/oleObject" Target="../embeddings/oleObject660.bin"/><Relationship Id="rId15" Type="http://schemas.openxmlformats.org/officeDocument/2006/relationships/oleObject" Target="../embeddings/oleObject665.bin"/><Relationship Id="rId23" Type="http://schemas.openxmlformats.org/officeDocument/2006/relationships/oleObject" Target="../embeddings/oleObject669.bin"/><Relationship Id="rId28" Type="http://schemas.openxmlformats.org/officeDocument/2006/relationships/image" Target="../media/image215.wmf"/><Relationship Id="rId36" Type="http://schemas.openxmlformats.org/officeDocument/2006/relationships/image" Target="../media/image219.wmf"/><Relationship Id="rId49" Type="http://schemas.openxmlformats.org/officeDocument/2006/relationships/image" Target="../media/image242.wmf"/><Relationship Id="rId10" Type="http://schemas.openxmlformats.org/officeDocument/2006/relationships/image" Target="../media/image208.wmf"/><Relationship Id="rId19" Type="http://schemas.openxmlformats.org/officeDocument/2006/relationships/oleObject" Target="../embeddings/oleObject667.bin"/><Relationship Id="rId31" Type="http://schemas.openxmlformats.org/officeDocument/2006/relationships/oleObject" Target="../embeddings/oleObject673.bin"/><Relationship Id="rId44" Type="http://schemas.openxmlformats.org/officeDocument/2006/relationships/image" Target="../media/image230.wmf"/><Relationship Id="rId4" Type="http://schemas.openxmlformats.org/officeDocument/2006/relationships/image" Target="../media/image205.wmf"/><Relationship Id="rId9" Type="http://schemas.openxmlformats.org/officeDocument/2006/relationships/oleObject" Target="../embeddings/oleObject662.bin"/><Relationship Id="rId14" Type="http://schemas.openxmlformats.org/officeDocument/2006/relationships/image" Target="../media/image227.wmf"/><Relationship Id="rId22" Type="http://schemas.openxmlformats.org/officeDocument/2006/relationships/image" Target="../media/image212.wmf"/><Relationship Id="rId27" Type="http://schemas.openxmlformats.org/officeDocument/2006/relationships/oleObject" Target="../embeddings/oleObject671.bin"/><Relationship Id="rId30" Type="http://schemas.openxmlformats.org/officeDocument/2006/relationships/image" Target="../media/image216.wmf"/><Relationship Id="rId35" Type="http://schemas.openxmlformats.org/officeDocument/2006/relationships/oleObject" Target="../embeddings/oleObject675.bin"/><Relationship Id="rId43" Type="http://schemas.openxmlformats.org/officeDocument/2006/relationships/oleObject" Target="../embeddings/oleObject681.bin"/><Relationship Id="rId48" Type="http://schemas.openxmlformats.org/officeDocument/2006/relationships/oleObject" Target="../embeddings/oleObject684.bin"/><Relationship Id="rId8" Type="http://schemas.openxmlformats.org/officeDocument/2006/relationships/image" Target="../media/image207.wmf"/><Relationship Id="rId51" Type="http://schemas.openxmlformats.org/officeDocument/2006/relationships/image" Target="../media/image243.w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wmf"/><Relationship Id="rId13" Type="http://schemas.openxmlformats.org/officeDocument/2006/relationships/oleObject" Target="../embeddings/oleObject70.bin"/><Relationship Id="rId18" Type="http://schemas.openxmlformats.org/officeDocument/2006/relationships/oleObject" Target="../embeddings/oleObject73.bin"/><Relationship Id="rId26" Type="http://schemas.openxmlformats.org/officeDocument/2006/relationships/oleObject" Target="../embeddings/oleObject77.bin"/><Relationship Id="rId3" Type="http://schemas.openxmlformats.org/officeDocument/2006/relationships/oleObject" Target="../embeddings/oleObject7.bin"/><Relationship Id="rId21" Type="http://schemas.openxmlformats.org/officeDocument/2006/relationships/image" Target="../media/image40.wmf"/><Relationship Id="rId7" Type="http://schemas.openxmlformats.org/officeDocument/2006/relationships/oleObject" Target="../embeddings/oleObject67.bin"/><Relationship Id="rId12" Type="http://schemas.openxmlformats.org/officeDocument/2006/relationships/image" Target="../media/image5.wmf"/><Relationship Id="rId17" Type="http://schemas.openxmlformats.org/officeDocument/2006/relationships/oleObject" Target="../embeddings/oleObject72.bin"/><Relationship Id="rId25" Type="http://schemas.openxmlformats.org/officeDocument/2006/relationships/image" Target="../media/image42.wm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3.wmf"/><Relationship Id="rId20" Type="http://schemas.openxmlformats.org/officeDocument/2006/relationships/oleObject" Target="../embeddings/oleObject74.bin"/><Relationship Id="rId29" Type="http://schemas.openxmlformats.org/officeDocument/2006/relationships/image" Target="../media/image44.wmf"/><Relationship Id="rId1" Type="http://schemas.openxmlformats.org/officeDocument/2006/relationships/vmlDrawing" Target="../drawings/vmlDrawing7.vml"/><Relationship Id="rId6" Type="http://schemas.openxmlformats.org/officeDocument/2006/relationships/image" Target="../media/image8.wmf"/><Relationship Id="rId11" Type="http://schemas.openxmlformats.org/officeDocument/2006/relationships/oleObject" Target="../embeddings/oleObject69.bin"/><Relationship Id="rId24" Type="http://schemas.openxmlformats.org/officeDocument/2006/relationships/oleObject" Target="../embeddings/oleObject76.bin"/><Relationship Id="rId5" Type="http://schemas.openxmlformats.org/officeDocument/2006/relationships/oleObject" Target="../embeddings/oleObject8.bin"/><Relationship Id="rId15" Type="http://schemas.openxmlformats.org/officeDocument/2006/relationships/oleObject" Target="../embeddings/oleObject71.bin"/><Relationship Id="rId23" Type="http://schemas.openxmlformats.org/officeDocument/2006/relationships/image" Target="../media/image41.wmf"/><Relationship Id="rId28" Type="http://schemas.openxmlformats.org/officeDocument/2006/relationships/oleObject" Target="../embeddings/oleObject78.bin"/><Relationship Id="rId10" Type="http://schemas.openxmlformats.org/officeDocument/2006/relationships/image" Target="../media/image4.wmf"/><Relationship Id="rId19" Type="http://schemas.openxmlformats.org/officeDocument/2006/relationships/image" Target="../media/image39.wmf"/><Relationship Id="rId31" Type="http://schemas.openxmlformats.org/officeDocument/2006/relationships/image" Target="../media/image45.wmf"/><Relationship Id="rId4" Type="http://schemas.openxmlformats.org/officeDocument/2006/relationships/image" Target="../media/image7.wmf"/><Relationship Id="rId9" Type="http://schemas.openxmlformats.org/officeDocument/2006/relationships/oleObject" Target="../embeddings/oleObject68.bin"/><Relationship Id="rId14" Type="http://schemas.openxmlformats.org/officeDocument/2006/relationships/image" Target="../media/image12.wmf"/><Relationship Id="rId22" Type="http://schemas.openxmlformats.org/officeDocument/2006/relationships/oleObject" Target="../embeddings/oleObject75.bin"/><Relationship Id="rId27" Type="http://schemas.openxmlformats.org/officeDocument/2006/relationships/image" Target="../media/image43.wmf"/><Relationship Id="rId30" Type="http://schemas.openxmlformats.org/officeDocument/2006/relationships/oleObject" Target="../embeddings/oleObject79.bin"/></Relationships>
</file>

<file path=ppt/slides/_rels/slide80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691.bin"/><Relationship Id="rId18" Type="http://schemas.openxmlformats.org/officeDocument/2006/relationships/image" Target="../media/image210.wmf"/><Relationship Id="rId26" Type="http://schemas.openxmlformats.org/officeDocument/2006/relationships/image" Target="../media/image214.wmf"/><Relationship Id="rId39" Type="http://schemas.openxmlformats.org/officeDocument/2006/relationships/oleObject" Target="../embeddings/oleObject705.bin"/><Relationship Id="rId3" Type="http://schemas.openxmlformats.org/officeDocument/2006/relationships/oleObject" Target="../embeddings/oleObject686.bin"/><Relationship Id="rId21" Type="http://schemas.openxmlformats.org/officeDocument/2006/relationships/oleObject" Target="../embeddings/oleObject695.bin"/><Relationship Id="rId34" Type="http://schemas.openxmlformats.org/officeDocument/2006/relationships/image" Target="../media/image218.wmf"/><Relationship Id="rId42" Type="http://schemas.openxmlformats.org/officeDocument/2006/relationships/image" Target="../media/image244.wmf"/><Relationship Id="rId47" Type="http://schemas.openxmlformats.org/officeDocument/2006/relationships/image" Target="../media/image231.wmf"/><Relationship Id="rId50" Type="http://schemas.openxmlformats.org/officeDocument/2006/relationships/oleObject" Target="../embeddings/oleObject712.bin"/><Relationship Id="rId7" Type="http://schemas.openxmlformats.org/officeDocument/2006/relationships/oleObject" Target="../embeddings/oleObject688.bin"/><Relationship Id="rId12" Type="http://schemas.openxmlformats.org/officeDocument/2006/relationships/image" Target="../media/image209.wmf"/><Relationship Id="rId17" Type="http://schemas.openxmlformats.org/officeDocument/2006/relationships/oleObject" Target="../embeddings/oleObject693.bin"/><Relationship Id="rId25" Type="http://schemas.openxmlformats.org/officeDocument/2006/relationships/oleObject" Target="../embeddings/oleObject697.bin"/><Relationship Id="rId33" Type="http://schemas.openxmlformats.org/officeDocument/2006/relationships/oleObject" Target="../embeddings/oleObject701.bin"/><Relationship Id="rId38" Type="http://schemas.openxmlformats.org/officeDocument/2006/relationships/oleObject" Target="../embeddings/oleObject704.bin"/><Relationship Id="rId46" Type="http://schemas.openxmlformats.org/officeDocument/2006/relationships/oleObject" Target="../embeddings/oleObject710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28.wmf"/><Relationship Id="rId20" Type="http://schemas.openxmlformats.org/officeDocument/2006/relationships/image" Target="../media/image211.wmf"/><Relationship Id="rId29" Type="http://schemas.openxmlformats.org/officeDocument/2006/relationships/oleObject" Target="../embeddings/oleObject699.bin"/><Relationship Id="rId41" Type="http://schemas.openxmlformats.org/officeDocument/2006/relationships/oleObject" Target="../embeddings/oleObject707.bin"/><Relationship Id="rId1" Type="http://schemas.openxmlformats.org/officeDocument/2006/relationships/vmlDrawing" Target="../drawings/vmlDrawing69.vml"/><Relationship Id="rId6" Type="http://schemas.openxmlformats.org/officeDocument/2006/relationships/image" Target="../media/image206.wmf"/><Relationship Id="rId11" Type="http://schemas.openxmlformats.org/officeDocument/2006/relationships/oleObject" Target="../embeddings/oleObject690.bin"/><Relationship Id="rId24" Type="http://schemas.openxmlformats.org/officeDocument/2006/relationships/image" Target="../media/image213.wmf"/><Relationship Id="rId32" Type="http://schemas.openxmlformats.org/officeDocument/2006/relationships/image" Target="../media/image217.wmf"/><Relationship Id="rId37" Type="http://schemas.openxmlformats.org/officeDocument/2006/relationships/oleObject" Target="../embeddings/oleObject703.bin"/><Relationship Id="rId40" Type="http://schemas.openxmlformats.org/officeDocument/2006/relationships/oleObject" Target="../embeddings/oleObject706.bin"/><Relationship Id="rId45" Type="http://schemas.openxmlformats.org/officeDocument/2006/relationships/oleObject" Target="../embeddings/oleObject709.bin"/><Relationship Id="rId5" Type="http://schemas.openxmlformats.org/officeDocument/2006/relationships/oleObject" Target="../embeddings/oleObject687.bin"/><Relationship Id="rId15" Type="http://schemas.openxmlformats.org/officeDocument/2006/relationships/oleObject" Target="../embeddings/oleObject692.bin"/><Relationship Id="rId23" Type="http://schemas.openxmlformats.org/officeDocument/2006/relationships/oleObject" Target="../embeddings/oleObject696.bin"/><Relationship Id="rId28" Type="http://schemas.openxmlformats.org/officeDocument/2006/relationships/image" Target="../media/image215.wmf"/><Relationship Id="rId36" Type="http://schemas.openxmlformats.org/officeDocument/2006/relationships/image" Target="../media/image219.wmf"/><Relationship Id="rId49" Type="http://schemas.openxmlformats.org/officeDocument/2006/relationships/image" Target="../media/image245.wmf"/><Relationship Id="rId10" Type="http://schemas.openxmlformats.org/officeDocument/2006/relationships/image" Target="../media/image208.wmf"/><Relationship Id="rId19" Type="http://schemas.openxmlformats.org/officeDocument/2006/relationships/oleObject" Target="../embeddings/oleObject694.bin"/><Relationship Id="rId31" Type="http://schemas.openxmlformats.org/officeDocument/2006/relationships/oleObject" Target="../embeddings/oleObject700.bin"/><Relationship Id="rId44" Type="http://schemas.openxmlformats.org/officeDocument/2006/relationships/image" Target="../media/image230.wmf"/><Relationship Id="rId4" Type="http://schemas.openxmlformats.org/officeDocument/2006/relationships/image" Target="../media/image205.wmf"/><Relationship Id="rId9" Type="http://schemas.openxmlformats.org/officeDocument/2006/relationships/oleObject" Target="../embeddings/oleObject689.bin"/><Relationship Id="rId14" Type="http://schemas.openxmlformats.org/officeDocument/2006/relationships/image" Target="../media/image227.wmf"/><Relationship Id="rId22" Type="http://schemas.openxmlformats.org/officeDocument/2006/relationships/image" Target="../media/image212.wmf"/><Relationship Id="rId27" Type="http://schemas.openxmlformats.org/officeDocument/2006/relationships/oleObject" Target="../embeddings/oleObject698.bin"/><Relationship Id="rId30" Type="http://schemas.openxmlformats.org/officeDocument/2006/relationships/image" Target="../media/image216.wmf"/><Relationship Id="rId35" Type="http://schemas.openxmlformats.org/officeDocument/2006/relationships/oleObject" Target="../embeddings/oleObject702.bin"/><Relationship Id="rId43" Type="http://schemas.openxmlformats.org/officeDocument/2006/relationships/oleObject" Target="../embeddings/oleObject708.bin"/><Relationship Id="rId48" Type="http://schemas.openxmlformats.org/officeDocument/2006/relationships/oleObject" Target="../embeddings/oleObject711.bin"/><Relationship Id="rId8" Type="http://schemas.openxmlformats.org/officeDocument/2006/relationships/image" Target="../media/image207.wmf"/><Relationship Id="rId51" Type="http://schemas.openxmlformats.org/officeDocument/2006/relationships/image" Target="../media/image243.wmf"/></Relationships>
</file>

<file path=ppt/slides/_rels/slide81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718.bin"/><Relationship Id="rId18" Type="http://schemas.openxmlformats.org/officeDocument/2006/relationships/image" Target="../media/image210.wmf"/><Relationship Id="rId26" Type="http://schemas.openxmlformats.org/officeDocument/2006/relationships/image" Target="../media/image214.wmf"/><Relationship Id="rId39" Type="http://schemas.openxmlformats.org/officeDocument/2006/relationships/oleObject" Target="../embeddings/oleObject732.bin"/><Relationship Id="rId3" Type="http://schemas.openxmlformats.org/officeDocument/2006/relationships/oleObject" Target="../embeddings/oleObject713.bin"/><Relationship Id="rId21" Type="http://schemas.openxmlformats.org/officeDocument/2006/relationships/oleObject" Target="../embeddings/oleObject722.bin"/><Relationship Id="rId34" Type="http://schemas.openxmlformats.org/officeDocument/2006/relationships/image" Target="../media/image218.wmf"/><Relationship Id="rId42" Type="http://schemas.openxmlformats.org/officeDocument/2006/relationships/image" Target="../media/image244.wmf"/><Relationship Id="rId47" Type="http://schemas.openxmlformats.org/officeDocument/2006/relationships/image" Target="../media/image231.wmf"/><Relationship Id="rId50" Type="http://schemas.openxmlformats.org/officeDocument/2006/relationships/oleObject" Target="../embeddings/oleObject739.bin"/><Relationship Id="rId7" Type="http://schemas.openxmlformats.org/officeDocument/2006/relationships/oleObject" Target="../embeddings/oleObject715.bin"/><Relationship Id="rId12" Type="http://schemas.openxmlformats.org/officeDocument/2006/relationships/image" Target="../media/image209.wmf"/><Relationship Id="rId17" Type="http://schemas.openxmlformats.org/officeDocument/2006/relationships/oleObject" Target="../embeddings/oleObject720.bin"/><Relationship Id="rId25" Type="http://schemas.openxmlformats.org/officeDocument/2006/relationships/oleObject" Target="../embeddings/oleObject724.bin"/><Relationship Id="rId33" Type="http://schemas.openxmlformats.org/officeDocument/2006/relationships/oleObject" Target="../embeddings/oleObject728.bin"/><Relationship Id="rId38" Type="http://schemas.openxmlformats.org/officeDocument/2006/relationships/oleObject" Target="../embeddings/oleObject731.bin"/><Relationship Id="rId46" Type="http://schemas.openxmlformats.org/officeDocument/2006/relationships/oleObject" Target="../embeddings/oleObject737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28.wmf"/><Relationship Id="rId20" Type="http://schemas.openxmlformats.org/officeDocument/2006/relationships/image" Target="../media/image211.wmf"/><Relationship Id="rId29" Type="http://schemas.openxmlformats.org/officeDocument/2006/relationships/oleObject" Target="../embeddings/oleObject726.bin"/><Relationship Id="rId41" Type="http://schemas.openxmlformats.org/officeDocument/2006/relationships/oleObject" Target="../embeddings/oleObject734.bin"/><Relationship Id="rId1" Type="http://schemas.openxmlformats.org/officeDocument/2006/relationships/vmlDrawing" Target="../drawings/vmlDrawing70.vml"/><Relationship Id="rId6" Type="http://schemas.openxmlformats.org/officeDocument/2006/relationships/image" Target="../media/image206.wmf"/><Relationship Id="rId11" Type="http://schemas.openxmlformats.org/officeDocument/2006/relationships/oleObject" Target="../embeddings/oleObject717.bin"/><Relationship Id="rId24" Type="http://schemas.openxmlformats.org/officeDocument/2006/relationships/image" Target="../media/image213.wmf"/><Relationship Id="rId32" Type="http://schemas.openxmlformats.org/officeDocument/2006/relationships/image" Target="../media/image217.wmf"/><Relationship Id="rId37" Type="http://schemas.openxmlformats.org/officeDocument/2006/relationships/oleObject" Target="../embeddings/oleObject730.bin"/><Relationship Id="rId40" Type="http://schemas.openxmlformats.org/officeDocument/2006/relationships/oleObject" Target="../embeddings/oleObject733.bin"/><Relationship Id="rId45" Type="http://schemas.openxmlformats.org/officeDocument/2006/relationships/oleObject" Target="../embeddings/oleObject736.bin"/><Relationship Id="rId5" Type="http://schemas.openxmlformats.org/officeDocument/2006/relationships/oleObject" Target="../embeddings/oleObject714.bin"/><Relationship Id="rId15" Type="http://schemas.openxmlformats.org/officeDocument/2006/relationships/oleObject" Target="../embeddings/oleObject719.bin"/><Relationship Id="rId23" Type="http://schemas.openxmlformats.org/officeDocument/2006/relationships/oleObject" Target="../embeddings/oleObject723.bin"/><Relationship Id="rId28" Type="http://schemas.openxmlformats.org/officeDocument/2006/relationships/image" Target="../media/image215.wmf"/><Relationship Id="rId36" Type="http://schemas.openxmlformats.org/officeDocument/2006/relationships/image" Target="../media/image219.wmf"/><Relationship Id="rId49" Type="http://schemas.openxmlformats.org/officeDocument/2006/relationships/image" Target="../media/image246.wmf"/><Relationship Id="rId10" Type="http://schemas.openxmlformats.org/officeDocument/2006/relationships/image" Target="../media/image208.wmf"/><Relationship Id="rId19" Type="http://schemas.openxmlformats.org/officeDocument/2006/relationships/oleObject" Target="../embeddings/oleObject721.bin"/><Relationship Id="rId31" Type="http://schemas.openxmlformats.org/officeDocument/2006/relationships/oleObject" Target="../embeddings/oleObject727.bin"/><Relationship Id="rId44" Type="http://schemas.openxmlformats.org/officeDocument/2006/relationships/image" Target="../media/image230.wmf"/><Relationship Id="rId4" Type="http://schemas.openxmlformats.org/officeDocument/2006/relationships/image" Target="../media/image205.wmf"/><Relationship Id="rId9" Type="http://schemas.openxmlformats.org/officeDocument/2006/relationships/oleObject" Target="../embeddings/oleObject716.bin"/><Relationship Id="rId14" Type="http://schemas.openxmlformats.org/officeDocument/2006/relationships/image" Target="../media/image227.wmf"/><Relationship Id="rId22" Type="http://schemas.openxmlformats.org/officeDocument/2006/relationships/image" Target="../media/image212.wmf"/><Relationship Id="rId27" Type="http://schemas.openxmlformats.org/officeDocument/2006/relationships/oleObject" Target="../embeddings/oleObject725.bin"/><Relationship Id="rId30" Type="http://schemas.openxmlformats.org/officeDocument/2006/relationships/image" Target="../media/image216.wmf"/><Relationship Id="rId35" Type="http://schemas.openxmlformats.org/officeDocument/2006/relationships/oleObject" Target="../embeddings/oleObject729.bin"/><Relationship Id="rId43" Type="http://schemas.openxmlformats.org/officeDocument/2006/relationships/oleObject" Target="../embeddings/oleObject735.bin"/><Relationship Id="rId48" Type="http://schemas.openxmlformats.org/officeDocument/2006/relationships/oleObject" Target="../embeddings/oleObject738.bin"/><Relationship Id="rId8" Type="http://schemas.openxmlformats.org/officeDocument/2006/relationships/image" Target="../media/image207.wmf"/><Relationship Id="rId51" Type="http://schemas.openxmlformats.org/officeDocument/2006/relationships/image" Target="../media/image243.wmf"/></Relationships>
</file>

<file path=ppt/slides/_rels/slide82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745.bin"/><Relationship Id="rId18" Type="http://schemas.openxmlformats.org/officeDocument/2006/relationships/image" Target="../media/image210.wmf"/><Relationship Id="rId26" Type="http://schemas.openxmlformats.org/officeDocument/2006/relationships/image" Target="../media/image214.wmf"/><Relationship Id="rId39" Type="http://schemas.openxmlformats.org/officeDocument/2006/relationships/oleObject" Target="../embeddings/oleObject759.bin"/><Relationship Id="rId3" Type="http://schemas.openxmlformats.org/officeDocument/2006/relationships/oleObject" Target="../embeddings/oleObject740.bin"/><Relationship Id="rId21" Type="http://schemas.openxmlformats.org/officeDocument/2006/relationships/oleObject" Target="../embeddings/oleObject749.bin"/><Relationship Id="rId34" Type="http://schemas.openxmlformats.org/officeDocument/2006/relationships/image" Target="../media/image218.wmf"/><Relationship Id="rId42" Type="http://schemas.openxmlformats.org/officeDocument/2006/relationships/image" Target="../media/image244.wmf"/><Relationship Id="rId47" Type="http://schemas.openxmlformats.org/officeDocument/2006/relationships/image" Target="../media/image231.wmf"/><Relationship Id="rId50" Type="http://schemas.openxmlformats.org/officeDocument/2006/relationships/oleObject" Target="../embeddings/oleObject766.bin"/><Relationship Id="rId7" Type="http://schemas.openxmlformats.org/officeDocument/2006/relationships/oleObject" Target="../embeddings/oleObject742.bin"/><Relationship Id="rId12" Type="http://schemas.openxmlformats.org/officeDocument/2006/relationships/image" Target="../media/image209.wmf"/><Relationship Id="rId17" Type="http://schemas.openxmlformats.org/officeDocument/2006/relationships/oleObject" Target="../embeddings/oleObject747.bin"/><Relationship Id="rId25" Type="http://schemas.openxmlformats.org/officeDocument/2006/relationships/oleObject" Target="../embeddings/oleObject751.bin"/><Relationship Id="rId33" Type="http://schemas.openxmlformats.org/officeDocument/2006/relationships/oleObject" Target="../embeddings/oleObject755.bin"/><Relationship Id="rId38" Type="http://schemas.openxmlformats.org/officeDocument/2006/relationships/oleObject" Target="../embeddings/oleObject758.bin"/><Relationship Id="rId46" Type="http://schemas.openxmlformats.org/officeDocument/2006/relationships/oleObject" Target="../embeddings/oleObject764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28.wmf"/><Relationship Id="rId20" Type="http://schemas.openxmlformats.org/officeDocument/2006/relationships/image" Target="../media/image211.wmf"/><Relationship Id="rId29" Type="http://schemas.openxmlformats.org/officeDocument/2006/relationships/oleObject" Target="../embeddings/oleObject753.bin"/><Relationship Id="rId41" Type="http://schemas.openxmlformats.org/officeDocument/2006/relationships/oleObject" Target="../embeddings/oleObject761.bin"/><Relationship Id="rId1" Type="http://schemas.openxmlformats.org/officeDocument/2006/relationships/vmlDrawing" Target="../drawings/vmlDrawing71.vml"/><Relationship Id="rId6" Type="http://schemas.openxmlformats.org/officeDocument/2006/relationships/image" Target="../media/image206.wmf"/><Relationship Id="rId11" Type="http://schemas.openxmlformats.org/officeDocument/2006/relationships/oleObject" Target="../embeddings/oleObject744.bin"/><Relationship Id="rId24" Type="http://schemas.openxmlformats.org/officeDocument/2006/relationships/image" Target="../media/image213.wmf"/><Relationship Id="rId32" Type="http://schemas.openxmlformats.org/officeDocument/2006/relationships/image" Target="../media/image217.wmf"/><Relationship Id="rId37" Type="http://schemas.openxmlformats.org/officeDocument/2006/relationships/oleObject" Target="../embeddings/oleObject757.bin"/><Relationship Id="rId40" Type="http://schemas.openxmlformats.org/officeDocument/2006/relationships/oleObject" Target="../embeddings/oleObject760.bin"/><Relationship Id="rId45" Type="http://schemas.openxmlformats.org/officeDocument/2006/relationships/oleObject" Target="../embeddings/oleObject763.bin"/><Relationship Id="rId5" Type="http://schemas.openxmlformats.org/officeDocument/2006/relationships/oleObject" Target="../embeddings/oleObject741.bin"/><Relationship Id="rId15" Type="http://schemas.openxmlformats.org/officeDocument/2006/relationships/oleObject" Target="../embeddings/oleObject746.bin"/><Relationship Id="rId23" Type="http://schemas.openxmlformats.org/officeDocument/2006/relationships/oleObject" Target="../embeddings/oleObject750.bin"/><Relationship Id="rId28" Type="http://schemas.openxmlformats.org/officeDocument/2006/relationships/image" Target="../media/image215.wmf"/><Relationship Id="rId36" Type="http://schemas.openxmlformats.org/officeDocument/2006/relationships/image" Target="../media/image219.wmf"/><Relationship Id="rId49" Type="http://schemas.openxmlformats.org/officeDocument/2006/relationships/image" Target="../media/image247.wmf"/><Relationship Id="rId10" Type="http://schemas.openxmlformats.org/officeDocument/2006/relationships/image" Target="../media/image208.wmf"/><Relationship Id="rId19" Type="http://schemas.openxmlformats.org/officeDocument/2006/relationships/oleObject" Target="../embeddings/oleObject748.bin"/><Relationship Id="rId31" Type="http://schemas.openxmlformats.org/officeDocument/2006/relationships/oleObject" Target="../embeddings/oleObject754.bin"/><Relationship Id="rId44" Type="http://schemas.openxmlformats.org/officeDocument/2006/relationships/image" Target="../media/image230.wmf"/><Relationship Id="rId4" Type="http://schemas.openxmlformats.org/officeDocument/2006/relationships/image" Target="../media/image205.wmf"/><Relationship Id="rId9" Type="http://schemas.openxmlformats.org/officeDocument/2006/relationships/oleObject" Target="../embeddings/oleObject743.bin"/><Relationship Id="rId14" Type="http://schemas.openxmlformats.org/officeDocument/2006/relationships/image" Target="../media/image227.wmf"/><Relationship Id="rId22" Type="http://schemas.openxmlformats.org/officeDocument/2006/relationships/image" Target="../media/image212.wmf"/><Relationship Id="rId27" Type="http://schemas.openxmlformats.org/officeDocument/2006/relationships/oleObject" Target="../embeddings/oleObject752.bin"/><Relationship Id="rId30" Type="http://schemas.openxmlformats.org/officeDocument/2006/relationships/image" Target="../media/image216.wmf"/><Relationship Id="rId35" Type="http://schemas.openxmlformats.org/officeDocument/2006/relationships/oleObject" Target="../embeddings/oleObject756.bin"/><Relationship Id="rId43" Type="http://schemas.openxmlformats.org/officeDocument/2006/relationships/oleObject" Target="../embeddings/oleObject762.bin"/><Relationship Id="rId48" Type="http://schemas.openxmlformats.org/officeDocument/2006/relationships/oleObject" Target="../embeddings/oleObject765.bin"/><Relationship Id="rId8" Type="http://schemas.openxmlformats.org/officeDocument/2006/relationships/image" Target="../media/image207.wmf"/><Relationship Id="rId51" Type="http://schemas.openxmlformats.org/officeDocument/2006/relationships/image" Target="../media/image243.wmf"/></Relationships>
</file>

<file path=ppt/slides/_rels/slide83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772.bin"/><Relationship Id="rId18" Type="http://schemas.openxmlformats.org/officeDocument/2006/relationships/image" Target="../media/image210.wmf"/><Relationship Id="rId26" Type="http://schemas.openxmlformats.org/officeDocument/2006/relationships/image" Target="../media/image214.wmf"/><Relationship Id="rId39" Type="http://schemas.openxmlformats.org/officeDocument/2006/relationships/oleObject" Target="../embeddings/oleObject786.bin"/><Relationship Id="rId3" Type="http://schemas.openxmlformats.org/officeDocument/2006/relationships/oleObject" Target="../embeddings/oleObject767.bin"/><Relationship Id="rId21" Type="http://schemas.openxmlformats.org/officeDocument/2006/relationships/oleObject" Target="../embeddings/oleObject776.bin"/><Relationship Id="rId34" Type="http://schemas.openxmlformats.org/officeDocument/2006/relationships/image" Target="../media/image218.wmf"/><Relationship Id="rId42" Type="http://schemas.openxmlformats.org/officeDocument/2006/relationships/image" Target="../media/image244.wmf"/><Relationship Id="rId47" Type="http://schemas.openxmlformats.org/officeDocument/2006/relationships/image" Target="../media/image231.wmf"/><Relationship Id="rId50" Type="http://schemas.openxmlformats.org/officeDocument/2006/relationships/oleObject" Target="../embeddings/oleObject793.bin"/><Relationship Id="rId7" Type="http://schemas.openxmlformats.org/officeDocument/2006/relationships/oleObject" Target="../embeddings/oleObject769.bin"/><Relationship Id="rId12" Type="http://schemas.openxmlformats.org/officeDocument/2006/relationships/image" Target="../media/image209.wmf"/><Relationship Id="rId17" Type="http://schemas.openxmlformats.org/officeDocument/2006/relationships/oleObject" Target="../embeddings/oleObject774.bin"/><Relationship Id="rId25" Type="http://schemas.openxmlformats.org/officeDocument/2006/relationships/oleObject" Target="../embeddings/oleObject778.bin"/><Relationship Id="rId33" Type="http://schemas.openxmlformats.org/officeDocument/2006/relationships/oleObject" Target="../embeddings/oleObject782.bin"/><Relationship Id="rId38" Type="http://schemas.openxmlformats.org/officeDocument/2006/relationships/oleObject" Target="../embeddings/oleObject785.bin"/><Relationship Id="rId46" Type="http://schemas.openxmlformats.org/officeDocument/2006/relationships/oleObject" Target="../embeddings/oleObject791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28.wmf"/><Relationship Id="rId20" Type="http://schemas.openxmlformats.org/officeDocument/2006/relationships/image" Target="../media/image211.wmf"/><Relationship Id="rId29" Type="http://schemas.openxmlformats.org/officeDocument/2006/relationships/oleObject" Target="../embeddings/oleObject780.bin"/><Relationship Id="rId41" Type="http://schemas.openxmlformats.org/officeDocument/2006/relationships/oleObject" Target="../embeddings/oleObject788.bin"/><Relationship Id="rId1" Type="http://schemas.openxmlformats.org/officeDocument/2006/relationships/vmlDrawing" Target="../drawings/vmlDrawing72.vml"/><Relationship Id="rId6" Type="http://schemas.openxmlformats.org/officeDocument/2006/relationships/image" Target="../media/image206.wmf"/><Relationship Id="rId11" Type="http://schemas.openxmlformats.org/officeDocument/2006/relationships/oleObject" Target="../embeddings/oleObject771.bin"/><Relationship Id="rId24" Type="http://schemas.openxmlformats.org/officeDocument/2006/relationships/image" Target="../media/image213.wmf"/><Relationship Id="rId32" Type="http://schemas.openxmlformats.org/officeDocument/2006/relationships/image" Target="../media/image217.wmf"/><Relationship Id="rId37" Type="http://schemas.openxmlformats.org/officeDocument/2006/relationships/oleObject" Target="../embeddings/oleObject784.bin"/><Relationship Id="rId40" Type="http://schemas.openxmlformats.org/officeDocument/2006/relationships/oleObject" Target="../embeddings/oleObject787.bin"/><Relationship Id="rId45" Type="http://schemas.openxmlformats.org/officeDocument/2006/relationships/oleObject" Target="../embeddings/oleObject790.bin"/><Relationship Id="rId53" Type="http://schemas.openxmlformats.org/officeDocument/2006/relationships/image" Target="../media/image249.wmf"/><Relationship Id="rId5" Type="http://schemas.openxmlformats.org/officeDocument/2006/relationships/oleObject" Target="../embeddings/oleObject768.bin"/><Relationship Id="rId15" Type="http://schemas.openxmlformats.org/officeDocument/2006/relationships/oleObject" Target="../embeddings/oleObject773.bin"/><Relationship Id="rId23" Type="http://schemas.openxmlformats.org/officeDocument/2006/relationships/oleObject" Target="../embeddings/oleObject777.bin"/><Relationship Id="rId28" Type="http://schemas.openxmlformats.org/officeDocument/2006/relationships/image" Target="../media/image215.wmf"/><Relationship Id="rId36" Type="http://schemas.openxmlformats.org/officeDocument/2006/relationships/image" Target="../media/image219.wmf"/><Relationship Id="rId49" Type="http://schemas.openxmlformats.org/officeDocument/2006/relationships/image" Target="../media/image248.wmf"/><Relationship Id="rId10" Type="http://schemas.openxmlformats.org/officeDocument/2006/relationships/image" Target="../media/image208.wmf"/><Relationship Id="rId19" Type="http://schemas.openxmlformats.org/officeDocument/2006/relationships/oleObject" Target="../embeddings/oleObject775.bin"/><Relationship Id="rId31" Type="http://schemas.openxmlformats.org/officeDocument/2006/relationships/oleObject" Target="../embeddings/oleObject781.bin"/><Relationship Id="rId44" Type="http://schemas.openxmlformats.org/officeDocument/2006/relationships/image" Target="../media/image230.wmf"/><Relationship Id="rId52" Type="http://schemas.openxmlformats.org/officeDocument/2006/relationships/oleObject" Target="../embeddings/oleObject794.bin"/><Relationship Id="rId4" Type="http://schemas.openxmlformats.org/officeDocument/2006/relationships/image" Target="../media/image205.wmf"/><Relationship Id="rId9" Type="http://schemas.openxmlformats.org/officeDocument/2006/relationships/oleObject" Target="../embeddings/oleObject770.bin"/><Relationship Id="rId14" Type="http://schemas.openxmlformats.org/officeDocument/2006/relationships/image" Target="../media/image227.wmf"/><Relationship Id="rId22" Type="http://schemas.openxmlformats.org/officeDocument/2006/relationships/image" Target="../media/image212.wmf"/><Relationship Id="rId27" Type="http://schemas.openxmlformats.org/officeDocument/2006/relationships/oleObject" Target="../embeddings/oleObject779.bin"/><Relationship Id="rId30" Type="http://schemas.openxmlformats.org/officeDocument/2006/relationships/image" Target="../media/image216.wmf"/><Relationship Id="rId35" Type="http://schemas.openxmlformats.org/officeDocument/2006/relationships/oleObject" Target="../embeddings/oleObject783.bin"/><Relationship Id="rId43" Type="http://schemas.openxmlformats.org/officeDocument/2006/relationships/oleObject" Target="../embeddings/oleObject789.bin"/><Relationship Id="rId48" Type="http://schemas.openxmlformats.org/officeDocument/2006/relationships/oleObject" Target="../embeddings/oleObject792.bin"/><Relationship Id="rId8" Type="http://schemas.openxmlformats.org/officeDocument/2006/relationships/image" Target="../media/image207.wmf"/><Relationship Id="rId51" Type="http://schemas.openxmlformats.org/officeDocument/2006/relationships/image" Target="../media/image243.wmf"/></Relationships>
</file>

<file path=ppt/slides/_rels/slide84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800.bin"/><Relationship Id="rId18" Type="http://schemas.openxmlformats.org/officeDocument/2006/relationships/image" Target="../media/image210.wmf"/><Relationship Id="rId26" Type="http://schemas.openxmlformats.org/officeDocument/2006/relationships/image" Target="../media/image214.wmf"/><Relationship Id="rId39" Type="http://schemas.openxmlformats.org/officeDocument/2006/relationships/oleObject" Target="../embeddings/oleObject814.bin"/><Relationship Id="rId3" Type="http://schemas.openxmlformats.org/officeDocument/2006/relationships/oleObject" Target="../embeddings/oleObject795.bin"/><Relationship Id="rId21" Type="http://schemas.openxmlformats.org/officeDocument/2006/relationships/oleObject" Target="../embeddings/oleObject804.bin"/><Relationship Id="rId34" Type="http://schemas.openxmlformats.org/officeDocument/2006/relationships/image" Target="../media/image218.wmf"/><Relationship Id="rId42" Type="http://schemas.openxmlformats.org/officeDocument/2006/relationships/image" Target="../media/image244.wmf"/><Relationship Id="rId47" Type="http://schemas.openxmlformats.org/officeDocument/2006/relationships/image" Target="../media/image231.wmf"/><Relationship Id="rId50" Type="http://schemas.openxmlformats.org/officeDocument/2006/relationships/oleObject" Target="../embeddings/oleObject821.bin"/><Relationship Id="rId7" Type="http://schemas.openxmlformats.org/officeDocument/2006/relationships/oleObject" Target="../embeddings/oleObject797.bin"/><Relationship Id="rId12" Type="http://schemas.openxmlformats.org/officeDocument/2006/relationships/image" Target="../media/image209.wmf"/><Relationship Id="rId17" Type="http://schemas.openxmlformats.org/officeDocument/2006/relationships/oleObject" Target="../embeddings/oleObject802.bin"/><Relationship Id="rId25" Type="http://schemas.openxmlformats.org/officeDocument/2006/relationships/oleObject" Target="../embeddings/oleObject806.bin"/><Relationship Id="rId33" Type="http://schemas.openxmlformats.org/officeDocument/2006/relationships/oleObject" Target="../embeddings/oleObject810.bin"/><Relationship Id="rId38" Type="http://schemas.openxmlformats.org/officeDocument/2006/relationships/oleObject" Target="../embeddings/oleObject813.bin"/><Relationship Id="rId46" Type="http://schemas.openxmlformats.org/officeDocument/2006/relationships/oleObject" Target="../embeddings/oleObject819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28.wmf"/><Relationship Id="rId20" Type="http://schemas.openxmlformats.org/officeDocument/2006/relationships/image" Target="../media/image211.wmf"/><Relationship Id="rId29" Type="http://schemas.openxmlformats.org/officeDocument/2006/relationships/oleObject" Target="../embeddings/oleObject808.bin"/><Relationship Id="rId41" Type="http://schemas.openxmlformats.org/officeDocument/2006/relationships/oleObject" Target="../embeddings/oleObject816.bin"/><Relationship Id="rId1" Type="http://schemas.openxmlformats.org/officeDocument/2006/relationships/vmlDrawing" Target="../drawings/vmlDrawing73.vml"/><Relationship Id="rId6" Type="http://schemas.openxmlformats.org/officeDocument/2006/relationships/image" Target="../media/image206.wmf"/><Relationship Id="rId11" Type="http://schemas.openxmlformats.org/officeDocument/2006/relationships/oleObject" Target="../embeddings/oleObject799.bin"/><Relationship Id="rId24" Type="http://schemas.openxmlformats.org/officeDocument/2006/relationships/image" Target="../media/image213.wmf"/><Relationship Id="rId32" Type="http://schemas.openxmlformats.org/officeDocument/2006/relationships/image" Target="../media/image217.wmf"/><Relationship Id="rId37" Type="http://schemas.openxmlformats.org/officeDocument/2006/relationships/oleObject" Target="../embeddings/oleObject812.bin"/><Relationship Id="rId40" Type="http://schemas.openxmlformats.org/officeDocument/2006/relationships/oleObject" Target="../embeddings/oleObject815.bin"/><Relationship Id="rId45" Type="http://schemas.openxmlformats.org/officeDocument/2006/relationships/oleObject" Target="../embeddings/oleObject818.bin"/><Relationship Id="rId5" Type="http://schemas.openxmlformats.org/officeDocument/2006/relationships/oleObject" Target="../embeddings/oleObject796.bin"/><Relationship Id="rId15" Type="http://schemas.openxmlformats.org/officeDocument/2006/relationships/oleObject" Target="../embeddings/oleObject801.bin"/><Relationship Id="rId23" Type="http://schemas.openxmlformats.org/officeDocument/2006/relationships/oleObject" Target="../embeddings/oleObject805.bin"/><Relationship Id="rId28" Type="http://schemas.openxmlformats.org/officeDocument/2006/relationships/image" Target="../media/image215.wmf"/><Relationship Id="rId36" Type="http://schemas.openxmlformats.org/officeDocument/2006/relationships/image" Target="../media/image219.wmf"/><Relationship Id="rId49" Type="http://schemas.openxmlformats.org/officeDocument/2006/relationships/image" Target="../media/image250.wmf"/><Relationship Id="rId10" Type="http://schemas.openxmlformats.org/officeDocument/2006/relationships/image" Target="../media/image208.wmf"/><Relationship Id="rId19" Type="http://schemas.openxmlformats.org/officeDocument/2006/relationships/oleObject" Target="../embeddings/oleObject803.bin"/><Relationship Id="rId31" Type="http://schemas.openxmlformats.org/officeDocument/2006/relationships/oleObject" Target="../embeddings/oleObject809.bin"/><Relationship Id="rId44" Type="http://schemas.openxmlformats.org/officeDocument/2006/relationships/image" Target="../media/image230.wmf"/><Relationship Id="rId4" Type="http://schemas.openxmlformats.org/officeDocument/2006/relationships/image" Target="../media/image205.wmf"/><Relationship Id="rId9" Type="http://schemas.openxmlformats.org/officeDocument/2006/relationships/oleObject" Target="../embeddings/oleObject798.bin"/><Relationship Id="rId14" Type="http://schemas.openxmlformats.org/officeDocument/2006/relationships/image" Target="../media/image227.wmf"/><Relationship Id="rId22" Type="http://schemas.openxmlformats.org/officeDocument/2006/relationships/image" Target="../media/image212.wmf"/><Relationship Id="rId27" Type="http://schemas.openxmlformats.org/officeDocument/2006/relationships/oleObject" Target="../embeddings/oleObject807.bin"/><Relationship Id="rId30" Type="http://schemas.openxmlformats.org/officeDocument/2006/relationships/image" Target="../media/image216.wmf"/><Relationship Id="rId35" Type="http://schemas.openxmlformats.org/officeDocument/2006/relationships/oleObject" Target="../embeddings/oleObject811.bin"/><Relationship Id="rId43" Type="http://schemas.openxmlformats.org/officeDocument/2006/relationships/oleObject" Target="../embeddings/oleObject817.bin"/><Relationship Id="rId48" Type="http://schemas.openxmlformats.org/officeDocument/2006/relationships/oleObject" Target="../embeddings/oleObject820.bin"/><Relationship Id="rId8" Type="http://schemas.openxmlformats.org/officeDocument/2006/relationships/image" Target="../media/image207.wmf"/><Relationship Id="rId51" Type="http://schemas.openxmlformats.org/officeDocument/2006/relationships/image" Target="../media/image243.wmf"/></Relationships>
</file>

<file path=ppt/slides/_rels/slide85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827.bin"/><Relationship Id="rId18" Type="http://schemas.openxmlformats.org/officeDocument/2006/relationships/image" Target="../media/image210.wmf"/><Relationship Id="rId26" Type="http://schemas.openxmlformats.org/officeDocument/2006/relationships/image" Target="../media/image214.wmf"/><Relationship Id="rId39" Type="http://schemas.openxmlformats.org/officeDocument/2006/relationships/oleObject" Target="../embeddings/oleObject841.bin"/><Relationship Id="rId3" Type="http://schemas.openxmlformats.org/officeDocument/2006/relationships/oleObject" Target="../embeddings/oleObject822.bin"/><Relationship Id="rId21" Type="http://schemas.openxmlformats.org/officeDocument/2006/relationships/oleObject" Target="../embeddings/oleObject831.bin"/><Relationship Id="rId34" Type="http://schemas.openxmlformats.org/officeDocument/2006/relationships/image" Target="../media/image218.wmf"/><Relationship Id="rId42" Type="http://schemas.openxmlformats.org/officeDocument/2006/relationships/image" Target="../media/image244.wmf"/><Relationship Id="rId47" Type="http://schemas.openxmlformats.org/officeDocument/2006/relationships/image" Target="../media/image231.wmf"/><Relationship Id="rId50" Type="http://schemas.openxmlformats.org/officeDocument/2006/relationships/oleObject" Target="../embeddings/oleObject848.bin"/><Relationship Id="rId7" Type="http://schemas.openxmlformats.org/officeDocument/2006/relationships/oleObject" Target="../embeddings/oleObject824.bin"/><Relationship Id="rId12" Type="http://schemas.openxmlformats.org/officeDocument/2006/relationships/image" Target="../media/image209.wmf"/><Relationship Id="rId17" Type="http://schemas.openxmlformats.org/officeDocument/2006/relationships/oleObject" Target="../embeddings/oleObject829.bin"/><Relationship Id="rId25" Type="http://schemas.openxmlformats.org/officeDocument/2006/relationships/oleObject" Target="../embeddings/oleObject833.bin"/><Relationship Id="rId33" Type="http://schemas.openxmlformats.org/officeDocument/2006/relationships/oleObject" Target="../embeddings/oleObject837.bin"/><Relationship Id="rId38" Type="http://schemas.openxmlformats.org/officeDocument/2006/relationships/oleObject" Target="../embeddings/oleObject840.bin"/><Relationship Id="rId46" Type="http://schemas.openxmlformats.org/officeDocument/2006/relationships/oleObject" Target="../embeddings/oleObject846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28.wmf"/><Relationship Id="rId20" Type="http://schemas.openxmlformats.org/officeDocument/2006/relationships/image" Target="../media/image211.wmf"/><Relationship Id="rId29" Type="http://schemas.openxmlformats.org/officeDocument/2006/relationships/oleObject" Target="../embeddings/oleObject835.bin"/><Relationship Id="rId41" Type="http://schemas.openxmlformats.org/officeDocument/2006/relationships/oleObject" Target="../embeddings/oleObject843.bin"/><Relationship Id="rId1" Type="http://schemas.openxmlformats.org/officeDocument/2006/relationships/vmlDrawing" Target="../drawings/vmlDrawing74.vml"/><Relationship Id="rId6" Type="http://schemas.openxmlformats.org/officeDocument/2006/relationships/image" Target="../media/image206.wmf"/><Relationship Id="rId11" Type="http://schemas.openxmlformats.org/officeDocument/2006/relationships/oleObject" Target="../embeddings/oleObject826.bin"/><Relationship Id="rId24" Type="http://schemas.openxmlformats.org/officeDocument/2006/relationships/image" Target="../media/image213.wmf"/><Relationship Id="rId32" Type="http://schemas.openxmlformats.org/officeDocument/2006/relationships/image" Target="../media/image217.wmf"/><Relationship Id="rId37" Type="http://schemas.openxmlformats.org/officeDocument/2006/relationships/oleObject" Target="../embeddings/oleObject839.bin"/><Relationship Id="rId40" Type="http://schemas.openxmlformats.org/officeDocument/2006/relationships/oleObject" Target="../embeddings/oleObject842.bin"/><Relationship Id="rId45" Type="http://schemas.openxmlformats.org/officeDocument/2006/relationships/oleObject" Target="../embeddings/oleObject845.bin"/><Relationship Id="rId5" Type="http://schemas.openxmlformats.org/officeDocument/2006/relationships/oleObject" Target="../embeddings/oleObject823.bin"/><Relationship Id="rId15" Type="http://schemas.openxmlformats.org/officeDocument/2006/relationships/oleObject" Target="../embeddings/oleObject828.bin"/><Relationship Id="rId23" Type="http://schemas.openxmlformats.org/officeDocument/2006/relationships/oleObject" Target="../embeddings/oleObject832.bin"/><Relationship Id="rId28" Type="http://schemas.openxmlformats.org/officeDocument/2006/relationships/image" Target="../media/image215.wmf"/><Relationship Id="rId36" Type="http://schemas.openxmlformats.org/officeDocument/2006/relationships/image" Target="../media/image219.wmf"/><Relationship Id="rId49" Type="http://schemas.openxmlformats.org/officeDocument/2006/relationships/image" Target="../media/image251.wmf"/><Relationship Id="rId10" Type="http://schemas.openxmlformats.org/officeDocument/2006/relationships/image" Target="../media/image208.wmf"/><Relationship Id="rId19" Type="http://schemas.openxmlformats.org/officeDocument/2006/relationships/oleObject" Target="../embeddings/oleObject830.bin"/><Relationship Id="rId31" Type="http://schemas.openxmlformats.org/officeDocument/2006/relationships/oleObject" Target="../embeddings/oleObject836.bin"/><Relationship Id="rId44" Type="http://schemas.openxmlformats.org/officeDocument/2006/relationships/image" Target="../media/image230.wmf"/><Relationship Id="rId4" Type="http://schemas.openxmlformats.org/officeDocument/2006/relationships/image" Target="../media/image205.wmf"/><Relationship Id="rId9" Type="http://schemas.openxmlformats.org/officeDocument/2006/relationships/oleObject" Target="../embeddings/oleObject825.bin"/><Relationship Id="rId14" Type="http://schemas.openxmlformats.org/officeDocument/2006/relationships/image" Target="../media/image227.wmf"/><Relationship Id="rId22" Type="http://schemas.openxmlformats.org/officeDocument/2006/relationships/image" Target="../media/image212.wmf"/><Relationship Id="rId27" Type="http://schemas.openxmlformats.org/officeDocument/2006/relationships/oleObject" Target="../embeddings/oleObject834.bin"/><Relationship Id="rId30" Type="http://schemas.openxmlformats.org/officeDocument/2006/relationships/image" Target="../media/image216.wmf"/><Relationship Id="rId35" Type="http://schemas.openxmlformats.org/officeDocument/2006/relationships/oleObject" Target="../embeddings/oleObject838.bin"/><Relationship Id="rId43" Type="http://schemas.openxmlformats.org/officeDocument/2006/relationships/oleObject" Target="../embeddings/oleObject844.bin"/><Relationship Id="rId48" Type="http://schemas.openxmlformats.org/officeDocument/2006/relationships/oleObject" Target="../embeddings/oleObject847.bin"/><Relationship Id="rId8" Type="http://schemas.openxmlformats.org/officeDocument/2006/relationships/image" Target="../media/image207.wmf"/><Relationship Id="rId51" Type="http://schemas.openxmlformats.org/officeDocument/2006/relationships/image" Target="../media/image243.wmf"/></Relationships>
</file>

<file path=ppt/slides/_rels/slide86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854.bin"/><Relationship Id="rId18" Type="http://schemas.openxmlformats.org/officeDocument/2006/relationships/image" Target="../media/image210.wmf"/><Relationship Id="rId26" Type="http://schemas.openxmlformats.org/officeDocument/2006/relationships/image" Target="../media/image214.wmf"/><Relationship Id="rId39" Type="http://schemas.openxmlformats.org/officeDocument/2006/relationships/oleObject" Target="../embeddings/oleObject868.bin"/><Relationship Id="rId3" Type="http://schemas.openxmlformats.org/officeDocument/2006/relationships/oleObject" Target="../embeddings/oleObject849.bin"/><Relationship Id="rId21" Type="http://schemas.openxmlformats.org/officeDocument/2006/relationships/oleObject" Target="../embeddings/oleObject858.bin"/><Relationship Id="rId34" Type="http://schemas.openxmlformats.org/officeDocument/2006/relationships/image" Target="../media/image218.wmf"/><Relationship Id="rId42" Type="http://schemas.openxmlformats.org/officeDocument/2006/relationships/image" Target="../media/image244.wmf"/><Relationship Id="rId47" Type="http://schemas.openxmlformats.org/officeDocument/2006/relationships/image" Target="../media/image231.wmf"/><Relationship Id="rId50" Type="http://schemas.openxmlformats.org/officeDocument/2006/relationships/oleObject" Target="../embeddings/oleObject875.bin"/><Relationship Id="rId7" Type="http://schemas.openxmlformats.org/officeDocument/2006/relationships/oleObject" Target="../embeddings/oleObject851.bin"/><Relationship Id="rId12" Type="http://schemas.openxmlformats.org/officeDocument/2006/relationships/image" Target="../media/image209.wmf"/><Relationship Id="rId17" Type="http://schemas.openxmlformats.org/officeDocument/2006/relationships/oleObject" Target="../embeddings/oleObject856.bin"/><Relationship Id="rId25" Type="http://schemas.openxmlformats.org/officeDocument/2006/relationships/oleObject" Target="../embeddings/oleObject860.bin"/><Relationship Id="rId33" Type="http://schemas.openxmlformats.org/officeDocument/2006/relationships/oleObject" Target="../embeddings/oleObject864.bin"/><Relationship Id="rId38" Type="http://schemas.openxmlformats.org/officeDocument/2006/relationships/oleObject" Target="../embeddings/oleObject867.bin"/><Relationship Id="rId46" Type="http://schemas.openxmlformats.org/officeDocument/2006/relationships/oleObject" Target="../embeddings/oleObject873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28.wmf"/><Relationship Id="rId20" Type="http://schemas.openxmlformats.org/officeDocument/2006/relationships/image" Target="../media/image211.wmf"/><Relationship Id="rId29" Type="http://schemas.openxmlformats.org/officeDocument/2006/relationships/oleObject" Target="../embeddings/oleObject862.bin"/><Relationship Id="rId41" Type="http://schemas.openxmlformats.org/officeDocument/2006/relationships/oleObject" Target="../embeddings/oleObject870.bin"/><Relationship Id="rId1" Type="http://schemas.openxmlformats.org/officeDocument/2006/relationships/vmlDrawing" Target="../drawings/vmlDrawing75.vml"/><Relationship Id="rId6" Type="http://schemas.openxmlformats.org/officeDocument/2006/relationships/image" Target="../media/image206.wmf"/><Relationship Id="rId11" Type="http://schemas.openxmlformats.org/officeDocument/2006/relationships/oleObject" Target="../embeddings/oleObject853.bin"/><Relationship Id="rId24" Type="http://schemas.openxmlformats.org/officeDocument/2006/relationships/image" Target="../media/image213.wmf"/><Relationship Id="rId32" Type="http://schemas.openxmlformats.org/officeDocument/2006/relationships/image" Target="../media/image217.wmf"/><Relationship Id="rId37" Type="http://schemas.openxmlformats.org/officeDocument/2006/relationships/oleObject" Target="../embeddings/oleObject866.bin"/><Relationship Id="rId40" Type="http://schemas.openxmlformats.org/officeDocument/2006/relationships/oleObject" Target="../embeddings/oleObject869.bin"/><Relationship Id="rId45" Type="http://schemas.openxmlformats.org/officeDocument/2006/relationships/oleObject" Target="../embeddings/oleObject872.bin"/><Relationship Id="rId5" Type="http://schemas.openxmlformats.org/officeDocument/2006/relationships/oleObject" Target="../embeddings/oleObject850.bin"/><Relationship Id="rId15" Type="http://schemas.openxmlformats.org/officeDocument/2006/relationships/oleObject" Target="../embeddings/oleObject855.bin"/><Relationship Id="rId23" Type="http://schemas.openxmlformats.org/officeDocument/2006/relationships/oleObject" Target="../embeddings/oleObject859.bin"/><Relationship Id="rId28" Type="http://schemas.openxmlformats.org/officeDocument/2006/relationships/image" Target="../media/image215.wmf"/><Relationship Id="rId36" Type="http://schemas.openxmlformats.org/officeDocument/2006/relationships/image" Target="../media/image219.wmf"/><Relationship Id="rId49" Type="http://schemas.openxmlformats.org/officeDocument/2006/relationships/image" Target="../media/image243.wmf"/><Relationship Id="rId10" Type="http://schemas.openxmlformats.org/officeDocument/2006/relationships/image" Target="../media/image208.wmf"/><Relationship Id="rId19" Type="http://schemas.openxmlformats.org/officeDocument/2006/relationships/oleObject" Target="../embeddings/oleObject857.bin"/><Relationship Id="rId31" Type="http://schemas.openxmlformats.org/officeDocument/2006/relationships/oleObject" Target="../embeddings/oleObject863.bin"/><Relationship Id="rId44" Type="http://schemas.openxmlformats.org/officeDocument/2006/relationships/image" Target="../media/image230.wmf"/><Relationship Id="rId4" Type="http://schemas.openxmlformats.org/officeDocument/2006/relationships/image" Target="../media/image205.wmf"/><Relationship Id="rId9" Type="http://schemas.openxmlformats.org/officeDocument/2006/relationships/oleObject" Target="../embeddings/oleObject852.bin"/><Relationship Id="rId14" Type="http://schemas.openxmlformats.org/officeDocument/2006/relationships/image" Target="../media/image227.wmf"/><Relationship Id="rId22" Type="http://schemas.openxmlformats.org/officeDocument/2006/relationships/image" Target="../media/image212.wmf"/><Relationship Id="rId27" Type="http://schemas.openxmlformats.org/officeDocument/2006/relationships/oleObject" Target="../embeddings/oleObject861.bin"/><Relationship Id="rId30" Type="http://schemas.openxmlformats.org/officeDocument/2006/relationships/image" Target="../media/image216.wmf"/><Relationship Id="rId35" Type="http://schemas.openxmlformats.org/officeDocument/2006/relationships/oleObject" Target="../embeddings/oleObject865.bin"/><Relationship Id="rId43" Type="http://schemas.openxmlformats.org/officeDocument/2006/relationships/oleObject" Target="../embeddings/oleObject871.bin"/><Relationship Id="rId48" Type="http://schemas.openxmlformats.org/officeDocument/2006/relationships/oleObject" Target="../embeddings/oleObject874.bin"/><Relationship Id="rId8" Type="http://schemas.openxmlformats.org/officeDocument/2006/relationships/image" Target="../media/image207.wmf"/><Relationship Id="rId51" Type="http://schemas.openxmlformats.org/officeDocument/2006/relationships/image" Target="../media/image252.wmf"/></Relationships>
</file>

<file path=ppt/slides/_rels/slide87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881.bin"/><Relationship Id="rId18" Type="http://schemas.openxmlformats.org/officeDocument/2006/relationships/image" Target="../media/image210.wmf"/><Relationship Id="rId26" Type="http://schemas.openxmlformats.org/officeDocument/2006/relationships/image" Target="../media/image214.wmf"/><Relationship Id="rId39" Type="http://schemas.openxmlformats.org/officeDocument/2006/relationships/oleObject" Target="../embeddings/oleObject895.bin"/><Relationship Id="rId3" Type="http://schemas.openxmlformats.org/officeDocument/2006/relationships/oleObject" Target="../embeddings/oleObject876.bin"/><Relationship Id="rId21" Type="http://schemas.openxmlformats.org/officeDocument/2006/relationships/oleObject" Target="../embeddings/oleObject885.bin"/><Relationship Id="rId34" Type="http://schemas.openxmlformats.org/officeDocument/2006/relationships/image" Target="../media/image218.wmf"/><Relationship Id="rId42" Type="http://schemas.openxmlformats.org/officeDocument/2006/relationships/image" Target="../media/image244.wmf"/><Relationship Id="rId47" Type="http://schemas.openxmlformats.org/officeDocument/2006/relationships/image" Target="../media/image231.wmf"/><Relationship Id="rId50" Type="http://schemas.openxmlformats.org/officeDocument/2006/relationships/oleObject" Target="../embeddings/oleObject902.bin"/><Relationship Id="rId7" Type="http://schemas.openxmlformats.org/officeDocument/2006/relationships/oleObject" Target="../embeddings/oleObject878.bin"/><Relationship Id="rId12" Type="http://schemas.openxmlformats.org/officeDocument/2006/relationships/image" Target="../media/image209.wmf"/><Relationship Id="rId17" Type="http://schemas.openxmlformats.org/officeDocument/2006/relationships/oleObject" Target="../embeddings/oleObject883.bin"/><Relationship Id="rId25" Type="http://schemas.openxmlformats.org/officeDocument/2006/relationships/oleObject" Target="../embeddings/oleObject887.bin"/><Relationship Id="rId33" Type="http://schemas.openxmlformats.org/officeDocument/2006/relationships/oleObject" Target="../embeddings/oleObject891.bin"/><Relationship Id="rId38" Type="http://schemas.openxmlformats.org/officeDocument/2006/relationships/oleObject" Target="../embeddings/oleObject894.bin"/><Relationship Id="rId46" Type="http://schemas.openxmlformats.org/officeDocument/2006/relationships/oleObject" Target="../embeddings/oleObject900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28.wmf"/><Relationship Id="rId20" Type="http://schemas.openxmlformats.org/officeDocument/2006/relationships/image" Target="../media/image211.wmf"/><Relationship Id="rId29" Type="http://schemas.openxmlformats.org/officeDocument/2006/relationships/oleObject" Target="../embeddings/oleObject889.bin"/><Relationship Id="rId41" Type="http://schemas.openxmlformats.org/officeDocument/2006/relationships/oleObject" Target="../embeddings/oleObject897.bin"/><Relationship Id="rId1" Type="http://schemas.openxmlformats.org/officeDocument/2006/relationships/vmlDrawing" Target="../drawings/vmlDrawing76.vml"/><Relationship Id="rId6" Type="http://schemas.openxmlformats.org/officeDocument/2006/relationships/image" Target="../media/image206.wmf"/><Relationship Id="rId11" Type="http://schemas.openxmlformats.org/officeDocument/2006/relationships/oleObject" Target="../embeddings/oleObject880.bin"/><Relationship Id="rId24" Type="http://schemas.openxmlformats.org/officeDocument/2006/relationships/image" Target="../media/image213.wmf"/><Relationship Id="rId32" Type="http://schemas.openxmlformats.org/officeDocument/2006/relationships/image" Target="../media/image217.wmf"/><Relationship Id="rId37" Type="http://schemas.openxmlformats.org/officeDocument/2006/relationships/oleObject" Target="../embeddings/oleObject893.bin"/><Relationship Id="rId40" Type="http://schemas.openxmlformats.org/officeDocument/2006/relationships/oleObject" Target="../embeddings/oleObject896.bin"/><Relationship Id="rId45" Type="http://schemas.openxmlformats.org/officeDocument/2006/relationships/oleObject" Target="../embeddings/oleObject899.bin"/><Relationship Id="rId53" Type="http://schemas.openxmlformats.org/officeDocument/2006/relationships/image" Target="../media/image253.wmf"/><Relationship Id="rId5" Type="http://schemas.openxmlformats.org/officeDocument/2006/relationships/oleObject" Target="../embeddings/oleObject877.bin"/><Relationship Id="rId15" Type="http://schemas.openxmlformats.org/officeDocument/2006/relationships/oleObject" Target="../embeddings/oleObject882.bin"/><Relationship Id="rId23" Type="http://schemas.openxmlformats.org/officeDocument/2006/relationships/oleObject" Target="../embeddings/oleObject886.bin"/><Relationship Id="rId28" Type="http://schemas.openxmlformats.org/officeDocument/2006/relationships/image" Target="../media/image215.wmf"/><Relationship Id="rId36" Type="http://schemas.openxmlformats.org/officeDocument/2006/relationships/image" Target="../media/image219.wmf"/><Relationship Id="rId49" Type="http://schemas.openxmlformats.org/officeDocument/2006/relationships/image" Target="../media/image248.wmf"/><Relationship Id="rId10" Type="http://schemas.openxmlformats.org/officeDocument/2006/relationships/image" Target="../media/image208.wmf"/><Relationship Id="rId19" Type="http://schemas.openxmlformats.org/officeDocument/2006/relationships/oleObject" Target="../embeddings/oleObject884.bin"/><Relationship Id="rId31" Type="http://schemas.openxmlformats.org/officeDocument/2006/relationships/oleObject" Target="../embeddings/oleObject890.bin"/><Relationship Id="rId44" Type="http://schemas.openxmlformats.org/officeDocument/2006/relationships/image" Target="../media/image230.wmf"/><Relationship Id="rId52" Type="http://schemas.openxmlformats.org/officeDocument/2006/relationships/oleObject" Target="../embeddings/oleObject903.bin"/><Relationship Id="rId4" Type="http://schemas.openxmlformats.org/officeDocument/2006/relationships/image" Target="../media/image205.wmf"/><Relationship Id="rId9" Type="http://schemas.openxmlformats.org/officeDocument/2006/relationships/oleObject" Target="../embeddings/oleObject879.bin"/><Relationship Id="rId14" Type="http://schemas.openxmlformats.org/officeDocument/2006/relationships/image" Target="../media/image227.wmf"/><Relationship Id="rId22" Type="http://schemas.openxmlformats.org/officeDocument/2006/relationships/image" Target="../media/image212.wmf"/><Relationship Id="rId27" Type="http://schemas.openxmlformats.org/officeDocument/2006/relationships/oleObject" Target="../embeddings/oleObject888.bin"/><Relationship Id="rId30" Type="http://schemas.openxmlformats.org/officeDocument/2006/relationships/image" Target="../media/image216.wmf"/><Relationship Id="rId35" Type="http://schemas.openxmlformats.org/officeDocument/2006/relationships/oleObject" Target="../embeddings/oleObject892.bin"/><Relationship Id="rId43" Type="http://schemas.openxmlformats.org/officeDocument/2006/relationships/oleObject" Target="../embeddings/oleObject898.bin"/><Relationship Id="rId48" Type="http://schemas.openxmlformats.org/officeDocument/2006/relationships/oleObject" Target="../embeddings/oleObject901.bin"/><Relationship Id="rId8" Type="http://schemas.openxmlformats.org/officeDocument/2006/relationships/image" Target="../media/image207.wmf"/><Relationship Id="rId51" Type="http://schemas.openxmlformats.org/officeDocument/2006/relationships/image" Target="../media/image243.wmf"/></Relationships>
</file>

<file path=ppt/slides/_rels/slide88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909.bin"/><Relationship Id="rId18" Type="http://schemas.openxmlformats.org/officeDocument/2006/relationships/image" Target="../media/image210.wmf"/><Relationship Id="rId26" Type="http://schemas.openxmlformats.org/officeDocument/2006/relationships/image" Target="../media/image214.wmf"/><Relationship Id="rId39" Type="http://schemas.openxmlformats.org/officeDocument/2006/relationships/oleObject" Target="../embeddings/oleObject923.bin"/><Relationship Id="rId3" Type="http://schemas.openxmlformats.org/officeDocument/2006/relationships/oleObject" Target="../embeddings/oleObject904.bin"/><Relationship Id="rId21" Type="http://schemas.openxmlformats.org/officeDocument/2006/relationships/oleObject" Target="../embeddings/oleObject913.bin"/><Relationship Id="rId34" Type="http://schemas.openxmlformats.org/officeDocument/2006/relationships/image" Target="../media/image218.wmf"/><Relationship Id="rId42" Type="http://schemas.openxmlformats.org/officeDocument/2006/relationships/image" Target="../media/image244.wmf"/><Relationship Id="rId47" Type="http://schemas.openxmlformats.org/officeDocument/2006/relationships/image" Target="../media/image231.wmf"/><Relationship Id="rId50" Type="http://schemas.openxmlformats.org/officeDocument/2006/relationships/oleObject" Target="../embeddings/oleObject930.bin"/><Relationship Id="rId7" Type="http://schemas.openxmlformats.org/officeDocument/2006/relationships/oleObject" Target="../embeddings/oleObject906.bin"/><Relationship Id="rId12" Type="http://schemas.openxmlformats.org/officeDocument/2006/relationships/image" Target="../media/image209.wmf"/><Relationship Id="rId17" Type="http://schemas.openxmlformats.org/officeDocument/2006/relationships/oleObject" Target="../embeddings/oleObject911.bin"/><Relationship Id="rId25" Type="http://schemas.openxmlformats.org/officeDocument/2006/relationships/oleObject" Target="../embeddings/oleObject915.bin"/><Relationship Id="rId33" Type="http://schemas.openxmlformats.org/officeDocument/2006/relationships/oleObject" Target="../embeddings/oleObject919.bin"/><Relationship Id="rId38" Type="http://schemas.openxmlformats.org/officeDocument/2006/relationships/oleObject" Target="../embeddings/oleObject922.bin"/><Relationship Id="rId46" Type="http://schemas.openxmlformats.org/officeDocument/2006/relationships/oleObject" Target="../embeddings/oleObject928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28.wmf"/><Relationship Id="rId20" Type="http://schemas.openxmlformats.org/officeDocument/2006/relationships/image" Target="../media/image211.wmf"/><Relationship Id="rId29" Type="http://schemas.openxmlformats.org/officeDocument/2006/relationships/oleObject" Target="../embeddings/oleObject917.bin"/><Relationship Id="rId41" Type="http://schemas.openxmlformats.org/officeDocument/2006/relationships/oleObject" Target="../embeddings/oleObject925.bin"/><Relationship Id="rId1" Type="http://schemas.openxmlformats.org/officeDocument/2006/relationships/vmlDrawing" Target="../drawings/vmlDrawing77.vml"/><Relationship Id="rId6" Type="http://schemas.openxmlformats.org/officeDocument/2006/relationships/image" Target="../media/image206.wmf"/><Relationship Id="rId11" Type="http://schemas.openxmlformats.org/officeDocument/2006/relationships/oleObject" Target="../embeddings/oleObject908.bin"/><Relationship Id="rId24" Type="http://schemas.openxmlformats.org/officeDocument/2006/relationships/image" Target="../media/image213.wmf"/><Relationship Id="rId32" Type="http://schemas.openxmlformats.org/officeDocument/2006/relationships/image" Target="../media/image217.wmf"/><Relationship Id="rId37" Type="http://schemas.openxmlformats.org/officeDocument/2006/relationships/oleObject" Target="../embeddings/oleObject921.bin"/><Relationship Id="rId40" Type="http://schemas.openxmlformats.org/officeDocument/2006/relationships/oleObject" Target="../embeddings/oleObject924.bin"/><Relationship Id="rId45" Type="http://schemas.openxmlformats.org/officeDocument/2006/relationships/oleObject" Target="../embeddings/oleObject927.bin"/><Relationship Id="rId53" Type="http://schemas.openxmlformats.org/officeDocument/2006/relationships/image" Target="../media/image254.wmf"/><Relationship Id="rId5" Type="http://schemas.openxmlformats.org/officeDocument/2006/relationships/oleObject" Target="../embeddings/oleObject905.bin"/><Relationship Id="rId15" Type="http://schemas.openxmlformats.org/officeDocument/2006/relationships/oleObject" Target="../embeddings/oleObject910.bin"/><Relationship Id="rId23" Type="http://schemas.openxmlformats.org/officeDocument/2006/relationships/oleObject" Target="../embeddings/oleObject914.bin"/><Relationship Id="rId28" Type="http://schemas.openxmlformats.org/officeDocument/2006/relationships/image" Target="../media/image215.wmf"/><Relationship Id="rId36" Type="http://schemas.openxmlformats.org/officeDocument/2006/relationships/image" Target="../media/image219.wmf"/><Relationship Id="rId49" Type="http://schemas.openxmlformats.org/officeDocument/2006/relationships/image" Target="../media/image248.wmf"/><Relationship Id="rId10" Type="http://schemas.openxmlformats.org/officeDocument/2006/relationships/image" Target="../media/image208.wmf"/><Relationship Id="rId19" Type="http://schemas.openxmlformats.org/officeDocument/2006/relationships/oleObject" Target="../embeddings/oleObject912.bin"/><Relationship Id="rId31" Type="http://schemas.openxmlformats.org/officeDocument/2006/relationships/oleObject" Target="../embeddings/oleObject918.bin"/><Relationship Id="rId44" Type="http://schemas.openxmlformats.org/officeDocument/2006/relationships/image" Target="../media/image230.wmf"/><Relationship Id="rId52" Type="http://schemas.openxmlformats.org/officeDocument/2006/relationships/oleObject" Target="../embeddings/oleObject931.bin"/><Relationship Id="rId4" Type="http://schemas.openxmlformats.org/officeDocument/2006/relationships/image" Target="../media/image205.wmf"/><Relationship Id="rId9" Type="http://schemas.openxmlformats.org/officeDocument/2006/relationships/oleObject" Target="../embeddings/oleObject907.bin"/><Relationship Id="rId14" Type="http://schemas.openxmlformats.org/officeDocument/2006/relationships/image" Target="../media/image227.wmf"/><Relationship Id="rId22" Type="http://schemas.openxmlformats.org/officeDocument/2006/relationships/image" Target="../media/image212.wmf"/><Relationship Id="rId27" Type="http://schemas.openxmlformats.org/officeDocument/2006/relationships/oleObject" Target="../embeddings/oleObject916.bin"/><Relationship Id="rId30" Type="http://schemas.openxmlformats.org/officeDocument/2006/relationships/image" Target="../media/image216.wmf"/><Relationship Id="rId35" Type="http://schemas.openxmlformats.org/officeDocument/2006/relationships/oleObject" Target="../embeddings/oleObject920.bin"/><Relationship Id="rId43" Type="http://schemas.openxmlformats.org/officeDocument/2006/relationships/oleObject" Target="../embeddings/oleObject926.bin"/><Relationship Id="rId48" Type="http://schemas.openxmlformats.org/officeDocument/2006/relationships/oleObject" Target="../embeddings/oleObject929.bin"/><Relationship Id="rId8" Type="http://schemas.openxmlformats.org/officeDocument/2006/relationships/image" Target="../media/image207.wmf"/><Relationship Id="rId51" Type="http://schemas.openxmlformats.org/officeDocument/2006/relationships/image" Target="../media/image243.wmf"/></Relationships>
</file>

<file path=ppt/slides/_rels/slide89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937.bin"/><Relationship Id="rId18" Type="http://schemas.openxmlformats.org/officeDocument/2006/relationships/image" Target="../media/image210.wmf"/><Relationship Id="rId26" Type="http://schemas.openxmlformats.org/officeDocument/2006/relationships/image" Target="../media/image214.wmf"/><Relationship Id="rId39" Type="http://schemas.openxmlformats.org/officeDocument/2006/relationships/oleObject" Target="../embeddings/oleObject951.bin"/><Relationship Id="rId3" Type="http://schemas.openxmlformats.org/officeDocument/2006/relationships/oleObject" Target="../embeddings/oleObject932.bin"/><Relationship Id="rId21" Type="http://schemas.openxmlformats.org/officeDocument/2006/relationships/oleObject" Target="../embeddings/oleObject941.bin"/><Relationship Id="rId34" Type="http://schemas.openxmlformats.org/officeDocument/2006/relationships/image" Target="../media/image218.wmf"/><Relationship Id="rId42" Type="http://schemas.openxmlformats.org/officeDocument/2006/relationships/image" Target="../media/image244.wmf"/><Relationship Id="rId47" Type="http://schemas.openxmlformats.org/officeDocument/2006/relationships/image" Target="../media/image231.wmf"/><Relationship Id="rId50" Type="http://schemas.openxmlformats.org/officeDocument/2006/relationships/oleObject" Target="../embeddings/oleObject958.bin"/><Relationship Id="rId7" Type="http://schemas.openxmlformats.org/officeDocument/2006/relationships/oleObject" Target="../embeddings/oleObject934.bin"/><Relationship Id="rId12" Type="http://schemas.openxmlformats.org/officeDocument/2006/relationships/image" Target="../media/image209.wmf"/><Relationship Id="rId17" Type="http://schemas.openxmlformats.org/officeDocument/2006/relationships/oleObject" Target="../embeddings/oleObject939.bin"/><Relationship Id="rId25" Type="http://schemas.openxmlformats.org/officeDocument/2006/relationships/oleObject" Target="../embeddings/oleObject943.bin"/><Relationship Id="rId33" Type="http://schemas.openxmlformats.org/officeDocument/2006/relationships/oleObject" Target="../embeddings/oleObject947.bin"/><Relationship Id="rId38" Type="http://schemas.openxmlformats.org/officeDocument/2006/relationships/oleObject" Target="../embeddings/oleObject950.bin"/><Relationship Id="rId46" Type="http://schemas.openxmlformats.org/officeDocument/2006/relationships/oleObject" Target="../embeddings/oleObject956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28.wmf"/><Relationship Id="rId20" Type="http://schemas.openxmlformats.org/officeDocument/2006/relationships/image" Target="../media/image211.wmf"/><Relationship Id="rId29" Type="http://schemas.openxmlformats.org/officeDocument/2006/relationships/oleObject" Target="../embeddings/oleObject945.bin"/><Relationship Id="rId41" Type="http://schemas.openxmlformats.org/officeDocument/2006/relationships/oleObject" Target="../embeddings/oleObject953.bin"/><Relationship Id="rId1" Type="http://schemas.openxmlformats.org/officeDocument/2006/relationships/vmlDrawing" Target="../drawings/vmlDrawing78.vml"/><Relationship Id="rId6" Type="http://schemas.openxmlformats.org/officeDocument/2006/relationships/image" Target="../media/image206.wmf"/><Relationship Id="rId11" Type="http://schemas.openxmlformats.org/officeDocument/2006/relationships/oleObject" Target="../embeddings/oleObject936.bin"/><Relationship Id="rId24" Type="http://schemas.openxmlformats.org/officeDocument/2006/relationships/image" Target="../media/image213.wmf"/><Relationship Id="rId32" Type="http://schemas.openxmlformats.org/officeDocument/2006/relationships/image" Target="../media/image217.wmf"/><Relationship Id="rId37" Type="http://schemas.openxmlformats.org/officeDocument/2006/relationships/oleObject" Target="../embeddings/oleObject949.bin"/><Relationship Id="rId40" Type="http://schemas.openxmlformats.org/officeDocument/2006/relationships/oleObject" Target="../embeddings/oleObject952.bin"/><Relationship Id="rId45" Type="http://schemas.openxmlformats.org/officeDocument/2006/relationships/oleObject" Target="../embeddings/oleObject955.bin"/><Relationship Id="rId53" Type="http://schemas.openxmlformats.org/officeDocument/2006/relationships/image" Target="../media/image255.wmf"/><Relationship Id="rId5" Type="http://schemas.openxmlformats.org/officeDocument/2006/relationships/oleObject" Target="../embeddings/oleObject933.bin"/><Relationship Id="rId15" Type="http://schemas.openxmlformats.org/officeDocument/2006/relationships/oleObject" Target="../embeddings/oleObject938.bin"/><Relationship Id="rId23" Type="http://schemas.openxmlformats.org/officeDocument/2006/relationships/oleObject" Target="../embeddings/oleObject942.bin"/><Relationship Id="rId28" Type="http://schemas.openxmlformats.org/officeDocument/2006/relationships/image" Target="../media/image215.wmf"/><Relationship Id="rId36" Type="http://schemas.openxmlformats.org/officeDocument/2006/relationships/image" Target="../media/image219.wmf"/><Relationship Id="rId49" Type="http://schemas.openxmlformats.org/officeDocument/2006/relationships/image" Target="../media/image248.wmf"/><Relationship Id="rId10" Type="http://schemas.openxmlformats.org/officeDocument/2006/relationships/image" Target="../media/image208.wmf"/><Relationship Id="rId19" Type="http://schemas.openxmlformats.org/officeDocument/2006/relationships/oleObject" Target="../embeddings/oleObject940.bin"/><Relationship Id="rId31" Type="http://schemas.openxmlformats.org/officeDocument/2006/relationships/oleObject" Target="../embeddings/oleObject946.bin"/><Relationship Id="rId44" Type="http://schemas.openxmlformats.org/officeDocument/2006/relationships/image" Target="../media/image230.wmf"/><Relationship Id="rId52" Type="http://schemas.openxmlformats.org/officeDocument/2006/relationships/oleObject" Target="../embeddings/oleObject959.bin"/><Relationship Id="rId4" Type="http://schemas.openxmlformats.org/officeDocument/2006/relationships/image" Target="../media/image205.wmf"/><Relationship Id="rId9" Type="http://schemas.openxmlformats.org/officeDocument/2006/relationships/oleObject" Target="../embeddings/oleObject935.bin"/><Relationship Id="rId14" Type="http://schemas.openxmlformats.org/officeDocument/2006/relationships/image" Target="../media/image227.wmf"/><Relationship Id="rId22" Type="http://schemas.openxmlformats.org/officeDocument/2006/relationships/image" Target="../media/image212.wmf"/><Relationship Id="rId27" Type="http://schemas.openxmlformats.org/officeDocument/2006/relationships/oleObject" Target="../embeddings/oleObject944.bin"/><Relationship Id="rId30" Type="http://schemas.openxmlformats.org/officeDocument/2006/relationships/image" Target="../media/image216.wmf"/><Relationship Id="rId35" Type="http://schemas.openxmlformats.org/officeDocument/2006/relationships/oleObject" Target="../embeddings/oleObject948.bin"/><Relationship Id="rId43" Type="http://schemas.openxmlformats.org/officeDocument/2006/relationships/oleObject" Target="../embeddings/oleObject954.bin"/><Relationship Id="rId48" Type="http://schemas.openxmlformats.org/officeDocument/2006/relationships/oleObject" Target="../embeddings/oleObject957.bin"/><Relationship Id="rId8" Type="http://schemas.openxmlformats.org/officeDocument/2006/relationships/image" Target="../media/image207.wmf"/><Relationship Id="rId51" Type="http://schemas.openxmlformats.org/officeDocument/2006/relationships/image" Target="../media/image243.w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wmf"/><Relationship Id="rId13" Type="http://schemas.openxmlformats.org/officeDocument/2006/relationships/oleObject" Target="../embeddings/oleObject83.bin"/><Relationship Id="rId18" Type="http://schemas.openxmlformats.org/officeDocument/2006/relationships/oleObject" Target="../embeddings/oleObject86.bin"/><Relationship Id="rId26" Type="http://schemas.openxmlformats.org/officeDocument/2006/relationships/oleObject" Target="../embeddings/oleObject90.bin"/><Relationship Id="rId3" Type="http://schemas.openxmlformats.org/officeDocument/2006/relationships/oleObject" Target="../embeddings/oleObject7.bin"/><Relationship Id="rId21" Type="http://schemas.openxmlformats.org/officeDocument/2006/relationships/image" Target="../media/image39.wmf"/><Relationship Id="rId34" Type="http://schemas.openxmlformats.org/officeDocument/2006/relationships/oleObject" Target="../embeddings/oleObject94.bin"/><Relationship Id="rId7" Type="http://schemas.openxmlformats.org/officeDocument/2006/relationships/oleObject" Target="../embeddings/oleObject80.bin"/><Relationship Id="rId12" Type="http://schemas.openxmlformats.org/officeDocument/2006/relationships/image" Target="../media/image5.wmf"/><Relationship Id="rId17" Type="http://schemas.openxmlformats.org/officeDocument/2006/relationships/oleObject" Target="../embeddings/oleObject85.bin"/><Relationship Id="rId25" Type="http://schemas.openxmlformats.org/officeDocument/2006/relationships/image" Target="../media/image41.wmf"/><Relationship Id="rId33" Type="http://schemas.openxmlformats.org/officeDocument/2006/relationships/image" Target="../media/image48.wm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3.wmf"/><Relationship Id="rId20" Type="http://schemas.openxmlformats.org/officeDocument/2006/relationships/oleObject" Target="../embeddings/oleObject87.bin"/><Relationship Id="rId29" Type="http://schemas.openxmlformats.org/officeDocument/2006/relationships/image" Target="../media/image43.wmf"/><Relationship Id="rId1" Type="http://schemas.openxmlformats.org/officeDocument/2006/relationships/vmlDrawing" Target="../drawings/vmlDrawing8.vml"/><Relationship Id="rId6" Type="http://schemas.openxmlformats.org/officeDocument/2006/relationships/image" Target="../media/image8.wmf"/><Relationship Id="rId11" Type="http://schemas.openxmlformats.org/officeDocument/2006/relationships/oleObject" Target="../embeddings/oleObject82.bin"/><Relationship Id="rId24" Type="http://schemas.openxmlformats.org/officeDocument/2006/relationships/oleObject" Target="../embeddings/oleObject89.bin"/><Relationship Id="rId32" Type="http://schemas.openxmlformats.org/officeDocument/2006/relationships/oleObject" Target="../embeddings/oleObject93.bin"/><Relationship Id="rId37" Type="http://schemas.openxmlformats.org/officeDocument/2006/relationships/image" Target="../media/image50.wmf"/><Relationship Id="rId5" Type="http://schemas.openxmlformats.org/officeDocument/2006/relationships/oleObject" Target="../embeddings/oleObject8.bin"/><Relationship Id="rId15" Type="http://schemas.openxmlformats.org/officeDocument/2006/relationships/oleObject" Target="../embeddings/oleObject84.bin"/><Relationship Id="rId23" Type="http://schemas.openxmlformats.org/officeDocument/2006/relationships/image" Target="../media/image40.wmf"/><Relationship Id="rId28" Type="http://schemas.openxmlformats.org/officeDocument/2006/relationships/oleObject" Target="../embeddings/oleObject91.bin"/><Relationship Id="rId36" Type="http://schemas.openxmlformats.org/officeDocument/2006/relationships/oleObject" Target="../embeddings/oleObject95.bin"/><Relationship Id="rId10" Type="http://schemas.openxmlformats.org/officeDocument/2006/relationships/image" Target="../media/image4.wmf"/><Relationship Id="rId19" Type="http://schemas.openxmlformats.org/officeDocument/2006/relationships/image" Target="../media/image46.wmf"/><Relationship Id="rId31" Type="http://schemas.openxmlformats.org/officeDocument/2006/relationships/image" Target="../media/image47.wmf"/><Relationship Id="rId4" Type="http://schemas.openxmlformats.org/officeDocument/2006/relationships/image" Target="../media/image7.wmf"/><Relationship Id="rId9" Type="http://schemas.openxmlformats.org/officeDocument/2006/relationships/oleObject" Target="../embeddings/oleObject81.bin"/><Relationship Id="rId14" Type="http://schemas.openxmlformats.org/officeDocument/2006/relationships/image" Target="../media/image12.wmf"/><Relationship Id="rId22" Type="http://schemas.openxmlformats.org/officeDocument/2006/relationships/oleObject" Target="../embeddings/oleObject88.bin"/><Relationship Id="rId27" Type="http://schemas.openxmlformats.org/officeDocument/2006/relationships/image" Target="../media/image42.wmf"/><Relationship Id="rId30" Type="http://schemas.openxmlformats.org/officeDocument/2006/relationships/oleObject" Target="../embeddings/oleObject92.bin"/><Relationship Id="rId35" Type="http://schemas.openxmlformats.org/officeDocument/2006/relationships/image" Target="../media/image49.wmf"/></Relationships>
</file>

<file path=ppt/slides/_rels/slide90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965.bin"/><Relationship Id="rId18" Type="http://schemas.openxmlformats.org/officeDocument/2006/relationships/image" Target="../media/image210.wmf"/><Relationship Id="rId26" Type="http://schemas.openxmlformats.org/officeDocument/2006/relationships/image" Target="../media/image214.wmf"/><Relationship Id="rId39" Type="http://schemas.openxmlformats.org/officeDocument/2006/relationships/oleObject" Target="../embeddings/oleObject979.bin"/><Relationship Id="rId3" Type="http://schemas.openxmlformats.org/officeDocument/2006/relationships/oleObject" Target="../embeddings/oleObject960.bin"/><Relationship Id="rId21" Type="http://schemas.openxmlformats.org/officeDocument/2006/relationships/oleObject" Target="../embeddings/oleObject969.bin"/><Relationship Id="rId34" Type="http://schemas.openxmlformats.org/officeDocument/2006/relationships/image" Target="../media/image218.wmf"/><Relationship Id="rId42" Type="http://schemas.openxmlformats.org/officeDocument/2006/relationships/image" Target="../media/image244.wmf"/><Relationship Id="rId47" Type="http://schemas.openxmlformats.org/officeDocument/2006/relationships/image" Target="../media/image231.wmf"/><Relationship Id="rId50" Type="http://schemas.openxmlformats.org/officeDocument/2006/relationships/oleObject" Target="../embeddings/oleObject986.bin"/><Relationship Id="rId7" Type="http://schemas.openxmlformats.org/officeDocument/2006/relationships/oleObject" Target="../embeddings/oleObject962.bin"/><Relationship Id="rId12" Type="http://schemas.openxmlformats.org/officeDocument/2006/relationships/image" Target="../media/image209.wmf"/><Relationship Id="rId17" Type="http://schemas.openxmlformats.org/officeDocument/2006/relationships/oleObject" Target="../embeddings/oleObject967.bin"/><Relationship Id="rId25" Type="http://schemas.openxmlformats.org/officeDocument/2006/relationships/oleObject" Target="../embeddings/oleObject971.bin"/><Relationship Id="rId33" Type="http://schemas.openxmlformats.org/officeDocument/2006/relationships/oleObject" Target="../embeddings/oleObject975.bin"/><Relationship Id="rId38" Type="http://schemas.openxmlformats.org/officeDocument/2006/relationships/oleObject" Target="../embeddings/oleObject978.bin"/><Relationship Id="rId46" Type="http://schemas.openxmlformats.org/officeDocument/2006/relationships/oleObject" Target="../embeddings/oleObject984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28.wmf"/><Relationship Id="rId20" Type="http://schemas.openxmlformats.org/officeDocument/2006/relationships/image" Target="../media/image211.wmf"/><Relationship Id="rId29" Type="http://schemas.openxmlformats.org/officeDocument/2006/relationships/oleObject" Target="../embeddings/oleObject973.bin"/><Relationship Id="rId41" Type="http://schemas.openxmlformats.org/officeDocument/2006/relationships/oleObject" Target="../embeddings/oleObject981.bin"/><Relationship Id="rId1" Type="http://schemas.openxmlformats.org/officeDocument/2006/relationships/vmlDrawing" Target="../drawings/vmlDrawing79.vml"/><Relationship Id="rId6" Type="http://schemas.openxmlformats.org/officeDocument/2006/relationships/image" Target="../media/image206.wmf"/><Relationship Id="rId11" Type="http://schemas.openxmlformats.org/officeDocument/2006/relationships/oleObject" Target="../embeddings/oleObject964.bin"/><Relationship Id="rId24" Type="http://schemas.openxmlformats.org/officeDocument/2006/relationships/image" Target="../media/image213.wmf"/><Relationship Id="rId32" Type="http://schemas.openxmlformats.org/officeDocument/2006/relationships/image" Target="../media/image217.wmf"/><Relationship Id="rId37" Type="http://schemas.openxmlformats.org/officeDocument/2006/relationships/oleObject" Target="../embeddings/oleObject977.bin"/><Relationship Id="rId40" Type="http://schemas.openxmlformats.org/officeDocument/2006/relationships/oleObject" Target="../embeddings/oleObject980.bin"/><Relationship Id="rId45" Type="http://schemas.openxmlformats.org/officeDocument/2006/relationships/oleObject" Target="../embeddings/oleObject983.bin"/><Relationship Id="rId53" Type="http://schemas.openxmlformats.org/officeDocument/2006/relationships/image" Target="../media/image256.wmf"/><Relationship Id="rId5" Type="http://schemas.openxmlformats.org/officeDocument/2006/relationships/oleObject" Target="../embeddings/oleObject961.bin"/><Relationship Id="rId15" Type="http://schemas.openxmlformats.org/officeDocument/2006/relationships/oleObject" Target="../embeddings/oleObject966.bin"/><Relationship Id="rId23" Type="http://schemas.openxmlformats.org/officeDocument/2006/relationships/oleObject" Target="../embeddings/oleObject970.bin"/><Relationship Id="rId28" Type="http://schemas.openxmlformats.org/officeDocument/2006/relationships/image" Target="../media/image215.wmf"/><Relationship Id="rId36" Type="http://schemas.openxmlformats.org/officeDocument/2006/relationships/image" Target="../media/image219.wmf"/><Relationship Id="rId49" Type="http://schemas.openxmlformats.org/officeDocument/2006/relationships/image" Target="../media/image248.wmf"/><Relationship Id="rId10" Type="http://schemas.openxmlformats.org/officeDocument/2006/relationships/image" Target="../media/image208.wmf"/><Relationship Id="rId19" Type="http://schemas.openxmlformats.org/officeDocument/2006/relationships/oleObject" Target="../embeddings/oleObject968.bin"/><Relationship Id="rId31" Type="http://schemas.openxmlformats.org/officeDocument/2006/relationships/oleObject" Target="../embeddings/oleObject974.bin"/><Relationship Id="rId44" Type="http://schemas.openxmlformats.org/officeDocument/2006/relationships/image" Target="../media/image230.wmf"/><Relationship Id="rId52" Type="http://schemas.openxmlformats.org/officeDocument/2006/relationships/oleObject" Target="../embeddings/oleObject987.bin"/><Relationship Id="rId4" Type="http://schemas.openxmlformats.org/officeDocument/2006/relationships/image" Target="../media/image205.wmf"/><Relationship Id="rId9" Type="http://schemas.openxmlformats.org/officeDocument/2006/relationships/oleObject" Target="../embeddings/oleObject963.bin"/><Relationship Id="rId14" Type="http://schemas.openxmlformats.org/officeDocument/2006/relationships/image" Target="../media/image227.wmf"/><Relationship Id="rId22" Type="http://schemas.openxmlformats.org/officeDocument/2006/relationships/image" Target="../media/image212.wmf"/><Relationship Id="rId27" Type="http://schemas.openxmlformats.org/officeDocument/2006/relationships/oleObject" Target="../embeddings/oleObject972.bin"/><Relationship Id="rId30" Type="http://schemas.openxmlformats.org/officeDocument/2006/relationships/image" Target="../media/image216.wmf"/><Relationship Id="rId35" Type="http://schemas.openxmlformats.org/officeDocument/2006/relationships/oleObject" Target="../embeddings/oleObject976.bin"/><Relationship Id="rId43" Type="http://schemas.openxmlformats.org/officeDocument/2006/relationships/oleObject" Target="../embeddings/oleObject982.bin"/><Relationship Id="rId48" Type="http://schemas.openxmlformats.org/officeDocument/2006/relationships/oleObject" Target="../embeddings/oleObject985.bin"/><Relationship Id="rId8" Type="http://schemas.openxmlformats.org/officeDocument/2006/relationships/image" Target="../media/image207.wmf"/><Relationship Id="rId51" Type="http://schemas.openxmlformats.org/officeDocument/2006/relationships/image" Target="../media/image243.wmf"/></Relationships>
</file>

<file path=ppt/slides/_rels/slide91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993.bin"/><Relationship Id="rId18" Type="http://schemas.openxmlformats.org/officeDocument/2006/relationships/image" Target="../media/image210.wmf"/><Relationship Id="rId26" Type="http://schemas.openxmlformats.org/officeDocument/2006/relationships/image" Target="../media/image214.wmf"/><Relationship Id="rId39" Type="http://schemas.openxmlformats.org/officeDocument/2006/relationships/oleObject" Target="../embeddings/oleObject1007.bin"/><Relationship Id="rId3" Type="http://schemas.openxmlformats.org/officeDocument/2006/relationships/oleObject" Target="../embeddings/oleObject988.bin"/><Relationship Id="rId21" Type="http://schemas.openxmlformats.org/officeDocument/2006/relationships/oleObject" Target="../embeddings/oleObject997.bin"/><Relationship Id="rId34" Type="http://schemas.openxmlformats.org/officeDocument/2006/relationships/image" Target="../media/image218.wmf"/><Relationship Id="rId42" Type="http://schemas.openxmlformats.org/officeDocument/2006/relationships/image" Target="../media/image257.wmf"/><Relationship Id="rId47" Type="http://schemas.openxmlformats.org/officeDocument/2006/relationships/image" Target="../media/image231.wmf"/><Relationship Id="rId50" Type="http://schemas.openxmlformats.org/officeDocument/2006/relationships/oleObject" Target="../embeddings/oleObject1014.bin"/><Relationship Id="rId7" Type="http://schemas.openxmlformats.org/officeDocument/2006/relationships/oleObject" Target="../embeddings/oleObject990.bin"/><Relationship Id="rId12" Type="http://schemas.openxmlformats.org/officeDocument/2006/relationships/image" Target="../media/image209.wmf"/><Relationship Id="rId17" Type="http://schemas.openxmlformats.org/officeDocument/2006/relationships/oleObject" Target="../embeddings/oleObject995.bin"/><Relationship Id="rId25" Type="http://schemas.openxmlformats.org/officeDocument/2006/relationships/oleObject" Target="../embeddings/oleObject999.bin"/><Relationship Id="rId33" Type="http://schemas.openxmlformats.org/officeDocument/2006/relationships/oleObject" Target="../embeddings/oleObject1003.bin"/><Relationship Id="rId38" Type="http://schemas.openxmlformats.org/officeDocument/2006/relationships/oleObject" Target="../embeddings/oleObject1006.bin"/><Relationship Id="rId46" Type="http://schemas.openxmlformats.org/officeDocument/2006/relationships/oleObject" Target="../embeddings/oleObject1012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28.wmf"/><Relationship Id="rId20" Type="http://schemas.openxmlformats.org/officeDocument/2006/relationships/image" Target="../media/image211.wmf"/><Relationship Id="rId29" Type="http://schemas.openxmlformats.org/officeDocument/2006/relationships/oleObject" Target="../embeddings/oleObject1001.bin"/><Relationship Id="rId41" Type="http://schemas.openxmlformats.org/officeDocument/2006/relationships/oleObject" Target="../embeddings/oleObject1009.bin"/><Relationship Id="rId1" Type="http://schemas.openxmlformats.org/officeDocument/2006/relationships/vmlDrawing" Target="../drawings/vmlDrawing80.vml"/><Relationship Id="rId6" Type="http://schemas.openxmlformats.org/officeDocument/2006/relationships/image" Target="../media/image206.wmf"/><Relationship Id="rId11" Type="http://schemas.openxmlformats.org/officeDocument/2006/relationships/oleObject" Target="../embeddings/oleObject992.bin"/><Relationship Id="rId24" Type="http://schemas.openxmlformats.org/officeDocument/2006/relationships/image" Target="../media/image213.wmf"/><Relationship Id="rId32" Type="http://schemas.openxmlformats.org/officeDocument/2006/relationships/image" Target="../media/image217.wmf"/><Relationship Id="rId37" Type="http://schemas.openxmlformats.org/officeDocument/2006/relationships/oleObject" Target="../embeddings/oleObject1005.bin"/><Relationship Id="rId40" Type="http://schemas.openxmlformats.org/officeDocument/2006/relationships/oleObject" Target="../embeddings/oleObject1008.bin"/><Relationship Id="rId45" Type="http://schemas.openxmlformats.org/officeDocument/2006/relationships/oleObject" Target="../embeddings/oleObject1011.bin"/><Relationship Id="rId5" Type="http://schemas.openxmlformats.org/officeDocument/2006/relationships/oleObject" Target="../embeddings/oleObject989.bin"/><Relationship Id="rId15" Type="http://schemas.openxmlformats.org/officeDocument/2006/relationships/oleObject" Target="../embeddings/oleObject994.bin"/><Relationship Id="rId23" Type="http://schemas.openxmlformats.org/officeDocument/2006/relationships/oleObject" Target="../embeddings/oleObject998.bin"/><Relationship Id="rId28" Type="http://schemas.openxmlformats.org/officeDocument/2006/relationships/image" Target="../media/image215.wmf"/><Relationship Id="rId36" Type="http://schemas.openxmlformats.org/officeDocument/2006/relationships/image" Target="../media/image219.wmf"/><Relationship Id="rId49" Type="http://schemas.openxmlformats.org/officeDocument/2006/relationships/image" Target="../media/image258.wmf"/><Relationship Id="rId10" Type="http://schemas.openxmlformats.org/officeDocument/2006/relationships/image" Target="../media/image208.wmf"/><Relationship Id="rId19" Type="http://schemas.openxmlformats.org/officeDocument/2006/relationships/oleObject" Target="../embeddings/oleObject996.bin"/><Relationship Id="rId31" Type="http://schemas.openxmlformats.org/officeDocument/2006/relationships/oleObject" Target="../embeddings/oleObject1002.bin"/><Relationship Id="rId44" Type="http://schemas.openxmlformats.org/officeDocument/2006/relationships/image" Target="../media/image230.wmf"/><Relationship Id="rId4" Type="http://schemas.openxmlformats.org/officeDocument/2006/relationships/image" Target="../media/image205.wmf"/><Relationship Id="rId9" Type="http://schemas.openxmlformats.org/officeDocument/2006/relationships/oleObject" Target="../embeddings/oleObject991.bin"/><Relationship Id="rId14" Type="http://schemas.openxmlformats.org/officeDocument/2006/relationships/image" Target="../media/image227.wmf"/><Relationship Id="rId22" Type="http://schemas.openxmlformats.org/officeDocument/2006/relationships/image" Target="../media/image212.wmf"/><Relationship Id="rId27" Type="http://schemas.openxmlformats.org/officeDocument/2006/relationships/oleObject" Target="../embeddings/oleObject1000.bin"/><Relationship Id="rId30" Type="http://schemas.openxmlformats.org/officeDocument/2006/relationships/image" Target="../media/image216.wmf"/><Relationship Id="rId35" Type="http://schemas.openxmlformats.org/officeDocument/2006/relationships/oleObject" Target="../embeddings/oleObject1004.bin"/><Relationship Id="rId43" Type="http://schemas.openxmlformats.org/officeDocument/2006/relationships/oleObject" Target="../embeddings/oleObject1010.bin"/><Relationship Id="rId48" Type="http://schemas.openxmlformats.org/officeDocument/2006/relationships/oleObject" Target="../embeddings/oleObject1013.bin"/><Relationship Id="rId8" Type="http://schemas.openxmlformats.org/officeDocument/2006/relationships/image" Target="../media/image207.wmf"/><Relationship Id="rId51" Type="http://schemas.openxmlformats.org/officeDocument/2006/relationships/image" Target="../media/image259.wmf"/></Relationships>
</file>

<file path=ppt/slides/_rels/slide92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1020.bin"/><Relationship Id="rId18" Type="http://schemas.openxmlformats.org/officeDocument/2006/relationships/image" Target="../media/image210.wmf"/><Relationship Id="rId26" Type="http://schemas.openxmlformats.org/officeDocument/2006/relationships/image" Target="../media/image214.wmf"/><Relationship Id="rId39" Type="http://schemas.openxmlformats.org/officeDocument/2006/relationships/oleObject" Target="../embeddings/oleObject1034.bin"/><Relationship Id="rId3" Type="http://schemas.openxmlformats.org/officeDocument/2006/relationships/oleObject" Target="../embeddings/oleObject1015.bin"/><Relationship Id="rId21" Type="http://schemas.openxmlformats.org/officeDocument/2006/relationships/oleObject" Target="../embeddings/oleObject1024.bin"/><Relationship Id="rId34" Type="http://schemas.openxmlformats.org/officeDocument/2006/relationships/image" Target="../media/image218.wmf"/><Relationship Id="rId42" Type="http://schemas.openxmlformats.org/officeDocument/2006/relationships/image" Target="../media/image257.wmf"/><Relationship Id="rId47" Type="http://schemas.openxmlformats.org/officeDocument/2006/relationships/image" Target="../media/image231.wmf"/><Relationship Id="rId50" Type="http://schemas.openxmlformats.org/officeDocument/2006/relationships/oleObject" Target="../embeddings/oleObject1041.bin"/><Relationship Id="rId7" Type="http://schemas.openxmlformats.org/officeDocument/2006/relationships/oleObject" Target="../embeddings/oleObject1017.bin"/><Relationship Id="rId12" Type="http://schemas.openxmlformats.org/officeDocument/2006/relationships/image" Target="../media/image209.wmf"/><Relationship Id="rId17" Type="http://schemas.openxmlformats.org/officeDocument/2006/relationships/oleObject" Target="../embeddings/oleObject1022.bin"/><Relationship Id="rId25" Type="http://schemas.openxmlformats.org/officeDocument/2006/relationships/oleObject" Target="../embeddings/oleObject1026.bin"/><Relationship Id="rId33" Type="http://schemas.openxmlformats.org/officeDocument/2006/relationships/oleObject" Target="../embeddings/oleObject1030.bin"/><Relationship Id="rId38" Type="http://schemas.openxmlformats.org/officeDocument/2006/relationships/oleObject" Target="../embeddings/oleObject1033.bin"/><Relationship Id="rId46" Type="http://schemas.openxmlformats.org/officeDocument/2006/relationships/oleObject" Target="../embeddings/oleObject1039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28.wmf"/><Relationship Id="rId20" Type="http://schemas.openxmlformats.org/officeDocument/2006/relationships/image" Target="../media/image211.wmf"/><Relationship Id="rId29" Type="http://schemas.openxmlformats.org/officeDocument/2006/relationships/oleObject" Target="../embeddings/oleObject1028.bin"/><Relationship Id="rId41" Type="http://schemas.openxmlformats.org/officeDocument/2006/relationships/oleObject" Target="../embeddings/oleObject1036.bin"/><Relationship Id="rId1" Type="http://schemas.openxmlformats.org/officeDocument/2006/relationships/vmlDrawing" Target="../drawings/vmlDrawing81.vml"/><Relationship Id="rId6" Type="http://schemas.openxmlformats.org/officeDocument/2006/relationships/image" Target="../media/image206.wmf"/><Relationship Id="rId11" Type="http://schemas.openxmlformats.org/officeDocument/2006/relationships/oleObject" Target="../embeddings/oleObject1019.bin"/><Relationship Id="rId24" Type="http://schemas.openxmlformats.org/officeDocument/2006/relationships/image" Target="../media/image213.wmf"/><Relationship Id="rId32" Type="http://schemas.openxmlformats.org/officeDocument/2006/relationships/image" Target="../media/image217.wmf"/><Relationship Id="rId37" Type="http://schemas.openxmlformats.org/officeDocument/2006/relationships/oleObject" Target="../embeddings/oleObject1032.bin"/><Relationship Id="rId40" Type="http://schemas.openxmlformats.org/officeDocument/2006/relationships/oleObject" Target="../embeddings/oleObject1035.bin"/><Relationship Id="rId45" Type="http://schemas.openxmlformats.org/officeDocument/2006/relationships/oleObject" Target="../embeddings/oleObject1038.bin"/><Relationship Id="rId5" Type="http://schemas.openxmlformats.org/officeDocument/2006/relationships/oleObject" Target="../embeddings/oleObject1016.bin"/><Relationship Id="rId15" Type="http://schemas.openxmlformats.org/officeDocument/2006/relationships/oleObject" Target="../embeddings/oleObject1021.bin"/><Relationship Id="rId23" Type="http://schemas.openxmlformats.org/officeDocument/2006/relationships/oleObject" Target="../embeddings/oleObject1025.bin"/><Relationship Id="rId28" Type="http://schemas.openxmlformats.org/officeDocument/2006/relationships/image" Target="../media/image215.wmf"/><Relationship Id="rId36" Type="http://schemas.openxmlformats.org/officeDocument/2006/relationships/image" Target="../media/image219.wmf"/><Relationship Id="rId49" Type="http://schemas.openxmlformats.org/officeDocument/2006/relationships/image" Target="../media/image260.wmf"/><Relationship Id="rId10" Type="http://schemas.openxmlformats.org/officeDocument/2006/relationships/image" Target="../media/image208.wmf"/><Relationship Id="rId19" Type="http://schemas.openxmlformats.org/officeDocument/2006/relationships/oleObject" Target="../embeddings/oleObject1023.bin"/><Relationship Id="rId31" Type="http://schemas.openxmlformats.org/officeDocument/2006/relationships/oleObject" Target="../embeddings/oleObject1029.bin"/><Relationship Id="rId44" Type="http://schemas.openxmlformats.org/officeDocument/2006/relationships/image" Target="../media/image230.wmf"/><Relationship Id="rId4" Type="http://schemas.openxmlformats.org/officeDocument/2006/relationships/image" Target="../media/image205.wmf"/><Relationship Id="rId9" Type="http://schemas.openxmlformats.org/officeDocument/2006/relationships/oleObject" Target="../embeddings/oleObject1018.bin"/><Relationship Id="rId14" Type="http://schemas.openxmlformats.org/officeDocument/2006/relationships/image" Target="../media/image227.wmf"/><Relationship Id="rId22" Type="http://schemas.openxmlformats.org/officeDocument/2006/relationships/image" Target="../media/image212.wmf"/><Relationship Id="rId27" Type="http://schemas.openxmlformats.org/officeDocument/2006/relationships/oleObject" Target="../embeddings/oleObject1027.bin"/><Relationship Id="rId30" Type="http://schemas.openxmlformats.org/officeDocument/2006/relationships/image" Target="../media/image216.wmf"/><Relationship Id="rId35" Type="http://schemas.openxmlformats.org/officeDocument/2006/relationships/oleObject" Target="../embeddings/oleObject1031.bin"/><Relationship Id="rId43" Type="http://schemas.openxmlformats.org/officeDocument/2006/relationships/oleObject" Target="../embeddings/oleObject1037.bin"/><Relationship Id="rId48" Type="http://schemas.openxmlformats.org/officeDocument/2006/relationships/oleObject" Target="../embeddings/oleObject1040.bin"/><Relationship Id="rId8" Type="http://schemas.openxmlformats.org/officeDocument/2006/relationships/image" Target="../media/image207.wmf"/><Relationship Id="rId51" Type="http://schemas.openxmlformats.org/officeDocument/2006/relationships/image" Target="../media/image261.wmf"/></Relationships>
</file>

<file path=ppt/slides/_rels/slide93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1047.bin"/><Relationship Id="rId18" Type="http://schemas.openxmlformats.org/officeDocument/2006/relationships/image" Target="../media/image210.wmf"/><Relationship Id="rId26" Type="http://schemas.openxmlformats.org/officeDocument/2006/relationships/image" Target="../media/image214.wmf"/><Relationship Id="rId39" Type="http://schemas.openxmlformats.org/officeDocument/2006/relationships/oleObject" Target="../embeddings/oleObject1061.bin"/><Relationship Id="rId3" Type="http://schemas.openxmlformats.org/officeDocument/2006/relationships/oleObject" Target="../embeddings/oleObject1042.bin"/><Relationship Id="rId21" Type="http://schemas.openxmlformats.org/officeDocument/2006/relationships/oleObject" Target="../embeddings/oleObject1051.bin"/><Relationship Id="rId34" Type="http://schemas.openxmlformats.org/officeDocument/2006/relationships/image" Target="../media/image218.wmf"/><Relationship Id="rId42" Type="http://schemas.openxmlformats.org/officeDocument/2006/relationships/image" Target="../media/image257.wmf"/><Relationship Id="rId47" Type="http://schemas.openxmlformats.org/officeDocument/2006/relationships/image" Target="../media/image231.wmf"/><Relationship Id="rId50" Type="http://schemas.openxmlformats.org/officeDocument/2006/relationships/oleObject" Target="../embeddings/oleObject1068.bin"/><Relationship Id="rId7" Type="http://schemas.openxmlformats.org/officeDocument/2006/relationships/oleObject" Target="../embeddings/oleObject1044.bin"/><Relationship Id="rId12" Type="http://schemas.openxmlformats.org/officeDocument/2006/relationships/image" Target="../media/image209.wmf"/><Relationship Id="rId17" Type="http://schemas.openxmlformats.org/officeDocument/2006/relationships/oleObject" Target="../embeddings/oleObject1049.bin"/><Relationship Id="rId25" Type="http://schemas.openxmlformats.org/officeDocument/2006/relationships/oleObject" Target="../embeddings/oleObject1053.bin"/><Relationship Id="rId33" Type="http://schemas.openxmlformats.org/officeDocument/2006/relationships/oleObject" Target="../embeddings/oleObject1057.bin"/><Relationship Id="rId38" Type="http://schemas.openxmlformats.org/officeDocument/2006/relationships/oleObject" Target="../embeddings/oleObject1060.bin"/><Relationship Id="rId46" Type="http://schemas.openxmlformats.org/officeDocument/2006/relationships/oleObject" Target="../embeddings/oleObject1066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28.wmf"/><Relationship Id="rId20" Type="http://schemas.openxmlformats.org/officeDocument/2006/relationships/image" Target="../media/image211.wmf"/><Relationship Id="rId29" Type="http://schemas.openxmlformats.org/officeDocument/2006/relationships/oleObject" Target="../embeddings/oleObject1055.bin"/><Relationship Id="rId41" Type="http://schemas.openxmlformats.org/officeDocument/2006/relationships/oleObject" Target="../embeddings/oleObject1063.bin"/><Relationship Id="rId1" Type="http://schemas.openxmlformats.org/officeDocument/2006/relationships/vmlDrawing" Target="../drawings/vmlDrawing82.vml"/><Relationship Id="rId6" Type="http://schemas.openxmlformats.org/officeDocument/2006/relationships/image" Target="../media/image206.wmf"/><Relationship Id="rId11" Type="http://schemas.openxmlformats.org/officeDocument/2006/relationships/oleObject" Target="../embeddings/oleObject1046.bin"/><Relationship Id="rId24" Type="http://schemas.openxmlformats.org/officeDocument/2006/relationships/image" Target="../media/image213.wmf"/><Relationship Id="rId32" Type="http://schemas.openxmlformats.org/officeDocument/2006/relationships/image" Target="../media/image217.wmf"/><Relationship Id="rId37" Type="http://schemas.openxmlformats.org/officeDocument/2006/relationships/oleObject" Target="../embeddings/oleObject1059.bin"/><Relationship Id="rId40" Type="http://schemas.openxmlformats.org/officeDocument/2006/relationships/oleObject" Target="../embeddings/oleObject1062.bin"/><Relationship Id="rId45" Type="http://schemas.openxmlformats.org/officeDocument/2006/relationships/oleObject" Target="../embeddings/oleObject1065.bin"/><Relationship Id="rId5" Type="http://schemas.openxmlformats.org/officeDocument/2006/relationships/oleObject" Target="../embeddings/oleObject1043.bin"/><Relationship Id="rId15" Type="http://schemas.openxmlformats.org/officeDocument/2006/relationships/oleObject" Target="../embeddings/oleObject1048.bin"/><Relationship Id="rId23" Type="http://schemas.openxmlformats.org/officeDocument/2006/relationships/oleObject" Target="../embeddings/oleObject1052.bin"/><Relationship Id="rId28" Type="http://schemas.openxmlformats.org/officeDocument/2006/relationships/image" Target="../media/image215.wmf"/><Relationship Id="rId36" Type="http://schemas.openxmlformats.org/officeDocument/2006/relationships/image" Target="../media/image219.wmf"/><Relationship Id="rId49" Type="http://schemas.openxmlformats.org/officeDocument/2006/relationships/image" Target="../media/image262.wmf"/><Relationship Id="rId10" Type="http://schemas.openxmlformats.org/officeDocument/2006/relationships/image" Target="../media/image208.wmf"/><Relationship Id="rId19" Type="http://schemas.openxmlformats.org/officeDocument/2006/relationships/oleObject" Target="../embeddings/oleObject1050.bin"/><Relationship Id="rId31" Type="http://schemas.openxmlformats.org/officeDocument/2006/relationships/oleObject" Target="../embeddings/oleObject1056.bin"/><Relationship Id="rId44" Type="http://schemas.openxmlformats.org/officeDocument/2006/relationships/image" Target="../media/image230.wmf"/><Relationship Id="rId4" Type="http://schemas.openxmlformats.org/officeDocument/2006/relationships/image" Target="../media/image205.wmf"/><Relationship Id="rId9" Type="http://schemas.openxmlformats.org/officeDocument/2006/relationships/oleObject" Target="../embeddings/oleObject1045.bin"/><Relationship Id="rId14" Type="http://schemas.openxmlformats.org/officeDocument/2006/relationships/image" Target="../media/image227.wmf"/><Relationship Id="rId22" Type="http://schemas.openxmlformats.org/officeDocument/2006/relationships/image" Target="../media/image212.wmf"/><Relationship Id="rId27" Type="http://schemas.openxmlformats.org/officeDocument/2006/relationships/oleObject" Target="../embeddings/oleObject1054.bin"/><Relationship Id="rId30" Type="http://schemas.openxmlformats.org/officeDocument/2006/relationships/image" Target="../media/image216.wmf"/><Relationship Id="rId35" Type="http://schemas.openxmlformats.org/officeDocument/2006/relationships/oleObject" Target="../embeddings/oleObject1058.bin"/><Relationship Id="rId43" Type="http://schemas.openxmlformats.org/officeDocument/2006/relationships/oleObject" Target="../embeddings/oleObject1064.bin"/><Relationship Id="rId48" Type="http://schemas.openxmlformats.org/officeDocument/2006/relationships/oleObject" Target="../embeddings/oleObject1067.bin"/><Relationship Id="rId8" Type="http://schemas.openxmlformats.org/officeDocument/2006/relationships/image" Target="../media/image207.wmf"/><Relationship Id="rId51" Type="http://schemas.openxmlformats.org/officeDocument/2006/relationships/image" Target="../media/image261.wmf"/></Relationships>
</file>

<file path=ppt/slides/_rels/slide94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1074.bin"/><Relationship Id="rId18" Type="http://schemas.openxmlformats.org/officeDocument/2006/relationships/image" Target="../media/image210.wmf"/><Relationship Id="rId26" Type="http://schemas.openxmlformats.org/officeDocument/2006/relationships/image" Target="../media/image214.wmf"/><Relationship Id="rId39" Type="http://schemas.openxmlformats.org/officeDocument/2006/relationships/oleObject" Target="../embeddings/oleObject1088.bin"/><Relationship Id="rId3" Type="http://schemas.openxmlformats.org/officeDocument/2006/relationships/oleObject" Target="../embeddings/oleObject1069.bin"/><Relationship Id="rId21" Type="http://schemas.openxmlformats.org/officeDocument/2006/relationships/oleObject" Target="../embeddings/oleObject1078.bin"/><Relationship Id="rId34" Type="http://schemas.openxmlformats.org/officeDocument/2006/relationships/image" Target="../media/image218.wmf"/><Relationship Id="rId42" Type="http://schemas.openxmlformats.org/officeDocument/2006/relationships/image" Target="../media/image257.wmf"/><Relationship Id="rId47" Type="http://schemas.openxmlformats.org/officeDocument/2006/relationships/image" Target="../media/image231.wmf"/><Relationship Id="rId50" Type="http://schemas.openxmlformats.org/officeDocument/2006/relationships/oleObject" Target="../embeddings/oleObject1095.bin"/><Relationship Id="rId7" Type="http://schemas.openxmlformats.org/officeDocument/2006/relationships/oleObject" Target="../embeddings/oleObject1071.bin"/><Relationship Id="rId12" Type="http://schemas.openxmlformats.org/officeDocument/2006/relationships/image" Target="../media/image209.wmf"/><Relationship Id="rId17" Type="http://schemas.openxmlformats.org/officeDocument/2006/relationships/oleObject" Target="../embeddings/oleObject1076.bin"/><Relationship Id="rId25" Type="http://schemas.openxmlformats.org/officeDocument/2006/relationships/oleObject" Target="../embeddings/oleObject1080.bin"/><Relationship Id="rId33" Type="http://schemas.openxmlformats.org/officeDocument/2006/relationships/oleObject" Target="../embeddings/oleObject1084.bin"/><Relationship Id="rId38" Type="http://schemas.openxmlformats.org/officeDocument/2006/relationships/oleObject" Target="../embeddings/oleObject1087.bin"/><Relationship Id="rId46" Type="http://schemas.openxmlformats.org/officeDocument/2006/relationships/oleObject" Target="../embeddings/oleObject1093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28.wmf"/><Relationship Id="rId20" Type="http://schemas.openxmlformats.org/officeDocument/2006/relationships/image" Target="../media/image211.wmf"/><Relationship Id="rId29" Type="http://schemas.openxmlformats.org/officeDocument/2006/relationships/oleObject" Target="../embeddings/oleObject1082.bin"/><Relationship Id="rId41" Type="http://schemas.openxmlformats.org/officeDocument/2006/relationships/oleObject" Target="../embeddings/oleObject1090.bin"/><Relationship Id="rId1" Type="http://schemas.openxmlformats.org/officeDocument/2006/relationships/vmlDrawing" Target="../drawings/vmlDrawing83.vml"/><Relationship Id="rId6" Type="http://schemas.openxmlformats.org/officeDocument/2006/relationships/image" Target="../media/image206.wmf"/><Relationship Id="rId11" Type="http://schemas.openxmlformats.org/officeDocument/2006/relationships/oleObject" Target="../embeddings/oleObject1073.bin"/><Relationship Id="rId24" Type="http://schemas.openxmlformats.org/officeDocument/2006/relationships/image" Target="../media/image213.wmf"/><Relationship Id="rId32" Type="http://schemas.openxmlformats.org/officeDocument/2006/relationships/image" Target="../media/image217.wmf"/><Relationship Id="rId37" Type="http://schemas.openxmlformats.org/officeDocument/2006/relationships/oleObject" Target="../embeddings/oleObject1086.bin"/><Relationship Id="rId40" Type="http://schemas.openxmlformats.org/officeDocument/2006/relationships/oleObject" Target="../embeddings/oleObject1089.bin"/><Relationship Id="rId45" Type="http://schemas.openxmlformats.org/officeDocument/2006/relationships/oleObject" Target="../embeddings/oleObject1092.bin"/><Relationship Id="rId5" Type="http://schemas.openxmlformats.org/officeDocument/2006/relationships/oleObject" Target="../embeddings/oleObject1070.bin"/><Relationship Id="rId15" Type="http://schemas.openxmlformats.org/officeDocument/2006/relationships/oleObject" Target="../embeddings/oleObject1075.bin"/><Relationship Id="rId23" Type="http://schemas.openxmlformats.org/officeDocument/2006/relationships/oleObject" Target="../embeddings/oleObject1079.bin"/><Relationship Id="rId28" Type="http://schemas.openxmlformats.org/officeDocument/2006/relationships/image" Target="../media/image215.wmf"/><Relationship Id="rId36" Type="http://schemas.openxmlformats.org/officeDocument/2006/relationships/image" Target="../media/image219.wmf"/><Relationship Id="rId49" Type="http://schemas.openxmlformats.org/officeDocument/2006/relationships/image" Target="../media/image263.wmf"/><Relationship Id="rId10" Type="http://schemas.openxmlformats.org/officeDocument/2006/relationships/image" Target="../media/image208.wmf"/><Relationship Id="rId19" Type="http://schemas.openxmlformats.org/officeDocument/2006/relationships/oleObject" Target="../embeddings/oleObject1077.bin"/><Relationship Id="rId31" Type="http://schemas.openxmlformats.org/officeDocument/2006/relationships/oleObject" Target="../embeddings/oleObject1083.bin"/><Relationship Id="rId44" Type="http://schemas.openxmlformats.org/officeDocument/2006/relationships/image" Target="../media/image230.wmf"/><Relationship Id="rId4" Type="http://schemas.openxmlformats.org/officeDocument/2006/relationships/image" Target="../media/image205.wmf"/><Relationship Id="rId9" Type="http://schemas.openxmlformats.org/officeDocument/2006/relationships/oleObject" Target="../embeddings/oleObject1072.bin"/><Relationship Id="rId14" Type="http://schemas.openxmlformats.org/officeDocument/2006/relationships/image" Target="../media/image227.wmf"/><Relationship Id="rId22" Type="http://schemas.openxmlformats.org/officeDocument/2006/relationships/image" Target="../media/image212.wmf"/><Relationship Id="rId27" Type="http://schemas.openxmlformats.org/officeDocument/2006/relationships/oleObject" Target="../embeddings/oleObject1081.bin"/><Relationship Id="rId30" Type="http://schemas.openxmlformats.org/officeDocument/2006/relationships/image" Target="../media/image216.wmf"/><Relationship Id="rId35" Type="http://schemas.openxmlformats.org/officeDocument/2006/relationships/oleObject" Target="../embeddings/oleObject1085.bin"/><Relationship Id="rId43" Type="http://schemas.openxmlformats.org/officeDocument/2006/relationships/oleObject" Target="../embeddings/oleObject1091.bin"/><Relationship Id="rId48" Type="http://schemas.openxmlformats.org/officeDocument/2006/relationships/oleObject" Target="../embeddings/oleObject1094.bin"/><Relationship Id="rId8" Type="http://schemas.openxmlformats.org/officeDocument/2006/relationships/image" Target="../media/image207.wmf"/><Relationship Id="rId51" Type="http://schemas.openxmlformats.org/officeDocument/2006/relationships/image" Target="../media/image261.wmf"/></Relationships>
</file>

<file path=ppt/slides/_rels/slide95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1101.bin"/><Relationship Id="rId18" Type="http://schemas.openxmlformats.org/officeDocument/2006/relationships/image" Target="../media/image210.wmf"/><Relationship Id="rId26" Type="http://schemas.openxmlformats.org/officeDocument/2006/relationships/image" Target="../media/image214.wmf"/><Relationship Id="rId39" Type="http://schemas.openxmlformats.org/officeDocument/2006/relationships/oleObject" Target="../embeddings/oleObject1115.bin"/><Relationship Id="rId3" Type="http://schemas.openxmlformats.org/officeDocument/2006/relationships/oleObject" Target="../embeddings/oleObject1096.bin"/><Relationship Id="rId21" Type="http://schemas.openxmlformats.org/officeDocument/2006/relationships/oleObject" Target="../embeddings/oleObject1105.bin"/><Relationship Id="rId34" Type="http://schemas.openxmlformats.org/officeDocument/2006/relationships/image" Target="../media/image218.wmf"/><Relationship Id="rId42" Type="http://schemas.openxmlformats.org/officeDocument/2006/relationships/image" Target="../media/image257.wmf"/><Relationship Id="rId47" Type="http://schemas.openxmlformats.org/officeDocument/2006/relationships/image" Target="../media/image231.wmf"/><Relationship Id="rId50" Type="http://schemas.openxmlformats.org/officeDocument/2006/relationships/oleObject" Target="../embeddings/oleObject1122.bin"/><Relationship Id="rId7" Type="http://schemas.openxmlformats.org/officeDocument/2006/relationships/oleObject" Target="../embeddings/oleObject1098.bin"/><Relationship Id="rId12" Type="http://schemas.openxmlformats.org/officeDocument/2006/relationships/image" Target="../media/image209.wmf"/><Relationship Id="rId17" Type="http://schemas.openxmlformats.org/officeDocument/2006/relationships/oleObject" Target="../embeddings/oleObject1103.bin"/><Relationship Id="rId25" Type="http://schemas.openxmlformats.org/officeDocument/2006/relationships/oleObject" Target="../embeddings/oleObject1107.bin"/><Relationship Id="rId33" Type="http://schemas.openxmlformats.org/officeDocument/2006/relationships/oleObject" Target="../embeddings/oleObject1111.bin"/><Relationship Id="rId38" Type="http://schemas.openxmlformats.org/officeDocument/2006/relationships/oleObject" Target="../embeddings/oleObject1114.bin"/><Relationship Id="rId46" Type="http://schemas.openxmlformats.org/officeDocument/2006/relationships/oleObject" Target="../embeddings/oleObject1120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28.wmf"/><Relationship Id="rId20" Type="http://schemas.openxmlformats.org/officeDocument/2006/relationships/image" Target="../media/image211.wmf"/><Relationship Id="rId29" Type="http://schemas.openxmlformats.org/officeDocument/2006/relationships/oleObject" Target="../embeddings/oleObject1109.bin"/><Relationship Id="rId41" Type="http://schemas.openxmlformats.org/officeDocument/2006/relationships/oleObject" Target="../embeddings/oleObject1117.bin"/><Relationship Id="rId1" Type="http://schemas.openxmlformats.org/officeDocument/2006/relationships/vmlDrawing" Target="../drawings/vmlDrawing84.vml"/><Relationship Id="rId6" Type="http://schemas.openxmlformats.org/officeDocument/2006/relationships/image" Target="../media/image206.wmf"/><Relationship Id="rId11" Type="http://schemas.openxmlformats.org/officeDocument/2006/relationships/oleObject" Target="../embeddings/oleObject1100.bin"/><Relationship Id="rId24" Type="http://schemas.openxmlformats.org/officeDocument/2006/relationships/image" Target="../media/image213.wmf"/><Relationship Id="rId32" Type="http://schemas.openxmlformats.org/officeDocument/2006/relationships/image" Target="../media/image217.wmf"/><Relationship Id="rId37" Type="http://schemas.openxmlformats.org/officeDocument/2006/relationships/oleObject" Target="../embeddings/oleObject1113.bin"/><Relationship Id="rId40" Type="http://schemas.openxmlformats.org/officeDocument/2006/relationships/oleObject" Target="../embeddings/oleObject1116.bin"/><Relationship Id="rId45" Type="http://schemas.openxmlformats.org/officeDocument/2006/relationships/oleObject" Target="../embeddings/oleObject1119.bin"/><Relationship Id="rId5" Type="http://schemas.openxmlformats.org/officeDocument/2006/relationships/oleObject" Target="../embeddings/oleObject1097.bin"/><Relationship Id="rId15" Type="http://schemas.openxmlformats.org/officeDocument/2006/relationships/oleObject" Target="../embeddings/oleObject1102.bin"/><Relationship Id="rId23" Type="http://schemas.openxmlformats.org/officeDocument/2006/relationships/oleObject" Target="../embeddings/oleObject1106.bin"/><Relationship Id="rId28" Type="http://schemas.openxmlformats.org/officeDocument/2006/relationships/image" Target="../media/image215.wmf"/><Relationship Id="rId36" Type="http://schemas.openxmlformats.org/officeDocument/2006/relationships/image" Target="../media/image219.wmf"/><Relationship Id="rId49" Type="http://schemas.openxmlformats.org/officeDocument/2006/relationships/image" Target="../media/image264.wmf"/><Relationship Id="rId10" Type="http://schemas.openxmlformats.org/officeDocument/2006/relationships/image" Target="../media/image208.wmf"/><Relationship Id="rId19" Type="http://schemas.openxmlformats.org/officeDocument/2006/relationships/oleObject" Target="../embeddings/oleObject1104.bin"/><Relationship Id="rId31" Type="http://schemas.openxmlformats.org/officeDocument/2006/relationships/oleObject" Target="../embeddings/oleObject1110.bin"/><Relationship Id="rId44" Type="http://schemas.openxmlformats.org/officeDocument/2006/relationships/image" Target="../media/image230.wmf"/><Relationship Id="rId4" Type="http://schemas.openxmlformats.org/officeDocument/2006/relationships/image" Target="../media/image205.wmf"/><Relationship Id="rId9" Type="http://schemas.openxmlformats.org/officeDocument/2006/relationships/oleObject" Target="../embeddings/oleObject1099.bin"/><Relationship Id="rId14" Type="http://schemas.openxmlformats.org/officeDocument/2006/relationships/image" Target="../media/image227.wmf"/><Relationship Id="rId22" Type="http://schemas.openxmlformats.org/officeDocument/2006/relationships/image" Target="../media/image212.wmf"/><Relationship Id="rId27" Type="http://schemas.openxmlformats.org/officeDocument/2006/relationships/oleObject" Target="../embeddings/oleObject1108.bin"/><Relationship Id="rId30" Type="http://schemas.openxmlformats.org/officeDocument/2006/relationships/image" Target="../media/image216.wmf"/><Relationship Id="rId35" Type="http://schemas.openxmlformats.org/officeDocument/2006/relationships/oleObject" Target="../embeddings/oleObject1112.bin"/><Relationship Id="rId43" Type="http://schemas.openxmlformats.org/officeDocument/2006/relationships/oleObject" Target="../embeddings/oleObject1118.bin"/><Relationship Id="rId48" Type="http://schemas.openxmlformats.org/officeDocument/2006/relationships/oleObject" Target="../embeddings/oleObject1121.bin"/><Relationship Id="rId8" Type="http://schemas.openxmlformats.org/officeDocument/2006/relationships/image" Target="../media/image207.wmf"/><Relationship Id="rId51" Type="http://schemas.openxmlformats.org/officeDocument/2006/relationships/image" Target="../media/image261.wmf"/></Relationships>
</file>

<file path=ppt/slides/_rels/slide96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1128.bin"/><Relationship Id="rId18" Type="http://schemas.openxmlformats.org/officeDocument/2006/relationships/image" Target="../media/image210.wmf"/><Relationship Id="rId26" Type="http://schemas.openxmlformats.org/officeDocument/2006/relationships/image" Target="../media/image214.wmf"/><Relationship Id="rId39" Type="http://schemas.openxmlformats.org/officeDocument/2006/relationships/oleObject" Target="../embeddings/oleObject1142.bin"/><Relationship Id="rId3" Type="http://schemas.openxmlformats.org/officeDocument/2006/relationships/oleObject" Target="../embeddings/oleObject1123.bin"/><Relationship Id="rId21" Type="http://schemas.openxmlformats.org/officeDocument/2006/relationships/oleObject" Target="../embeddings/oleObject1132.bin"/><Relationship Id="rId34" Type="http://schemas.openxmlformats.org/officeDocument/2006/relationships/image" Target="../media/image218.wmf"/><Relationship Id="rId42" Type="http://schemas.openxmlformats.org/officeDocument/2006/relationships/image" Target="../media/image257.wmf"/><Relationship Id="rId47" Type="http://schemas.openxmlformats.org/officeDocument/2006/relationships/image" Target="../media/image231.wmf"/><Relationship Id="rId50" Type="http://schemas.openxmlformats.org/officeDocument/2006/relationships/oleObject" Target="../embeddings/oleObject1149.bin"/><Relationship Id="rId7" Type="http://schemas.openxmlformats.org/officeDocument/2006/relationships/oleObject" Target="../embeddings/oleObject1125.bin"/><Relationship Id="rId12" Type="http://schemas.openxmlformats.org/officeDocument/2006/relationships/image" Target="../media/image209.wmf"/><Relationship Id="rId17" Type="http://schemas.openxmlformats.org/officeDocument/2006/relationships/oleObject" Target="../embeddings/oleObject1130.bin"/><Relationship Id="rId25" Type="http://schemas.openxmlformats.org/officeDocument/2006/relationships/oleObject" Target="../embeddings/oleObject1134.bin"/><Relationship Id="rId33" Type="http://schemas.openxmlformats.org/officeDocument/2006/relationships/oleObject" Target="../embeddings/oleObject1138.bin"/><Relationship Id="rId38" Type="http://schemas.openxmlformats.org/officeDocument/2006/relationships/oleObject" Target="../embeddings/oleObject1141.bin"/><Relationship Id="rId46" Type="http://schemas.openxmlformats.org/officeDocument/2006/relationships/oleObject" Target="../embeddings/oleObject1147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28.wmf"/><Relationship Id="rId20" Type="http://schemas.openxmlformats.org/officeDocument/2006/relationships/image" Target="../media/image211.wmf"/><Relationship Id="rId29" Type="http://schemas.openxmlformats.org/officeDocument/2006/relationships/oleObject" Target="../embeddings/oleObject1136.bin"/><Relationship Id="rId41" Type="http://schemas.openxmlformats.org/officeDocument/2006/relationships/oleObject" Target="../embeddings/oleObject1144.bin"/><Relationship Id="rId1" Type="http://schemas.openxmlformats.org/officeDocument/2006/relationships/vmlDrawing" Target="../drawings/vmlDrawing85.vml"/><Relationship Id="rId6" Type="http://schemas.openxmlformats.org/officeDocument/2006/relationships/image" Target="../media/image206.wmf"/><Relationship Id="rId11" Type="http://schemas.openxmlformats.org/officeDocument/2006/relationships/oleObject" Target="../embeddings/oleObject1127.bin"/><Relationship Id="rId24" Type="http://schemas.openxmlformats.org/officeDocument/2006/relationships/image" Target="../media/image213.wmf"/><Relationship Id="rId32" Type="http://schemas.openxmlformats.org/officeDocument/2006/relationships/image" Target="../media/image217.wmf"/><Relationship Id="rId37" Type="http://schemas.openxmlformats.org/officeDocument/2006/relationships/oleObject" Target="../embeddings/oleObject1140.bin"/><Relationship Id="rId40" Type="http://schemas.openxmlformats.org/officeDocument/2006/relationships/oleObject" Target="../embeddings/oleObject1143.bin"/><Relationship Id="rId45" Type="http://schemas.openxmlformats.org/officeDocument/2006/relationships/oleObject" Target="../embeddings/oleObject1146.bin"/><Relationship Id="rId5" Type="http://schemas.openxmlformats.org/officeDocument/2006/relationships/oleObject" Target="../embeddings/oleObject1124.bin"/><Relationship Id="rId15" Type="http://schemas.openxmlformats.org/officeDocument/2006/relationships/oleObject" Target="../embeddings/oleObject1129.bin"/><Relationship Id="rId23" Type="http://schemas.openxmlformats.org/officeDocument/2006/relationships/oleObject" Target="../embeddings/oleObject1133.bin"/><Relationship Id="rId28" Type="http://schemas.openxmlformats.org/officeDocument/2006/relationships/image" Target="../media/image215.wmf"/><Relationship Id="rId36" Type="http://schemas.openxmlformats.org/officeDocument/2006/relationships/image" Target="../media/image219.wmf"/><Relationship Id="rId49" Type="http://schemas.openxmlformats.org/officeDocument/2006/relationships/image" Target="../media/image265.wmf"/><Relationship Id="rId10" Type="http://schemas.openxmlformats.org/officeDocument/2006/relationships/image" Target="../media/image208.wmf"/><Relationship Id="rId19" Type="http://schemas.openxmlformats.org/officeDocument/2006/relationships/oleObject" Target="../embeddings/oleObject1131.bin"/><Relationship Id="rId31" Type="http://schemas.openxmlformats.org/officeDocument/2006/relationships/oleObject" Target="../embeddings/oleObject1137.bin"/><Relationship Id="rId44" Type="http://schemas.openxmlformats.org/officeDocument/2006/relationships/image" Target="../media/image230.wmf"/><Relationship Id="rId4" Type="http://schemas.openxmlformats.org/officeDocument/2006/relationships/image" Target="../media/image205.wmf"/><Relationship Id="rId9" Type="http://schemas.openxmlformats.org/officeDocument/2006/relationships/oleObject" Target="../embeddings/oleObject1126.bin"/><Relationship Id="rId14" Type="http://schemas.openxmlformats.org/officeDocument/2006/relationships/image" Target="../media/image227.wmf"/><Relationship Id="rId22" Type="http://schemas.openxmlformats.org/officeDocument/2006/relationships/image" Target="../media/image212.wmf"/><Relationship Id="rId27" Type="http://schemas.openxmlformats.org/officeDocument/2006/relationships/oleObject" Target="../embeddings/oleObject1135.bin"/><Relationship Id="rId30" Type="http://schemas.openxmlformats.org/officeDocument/2006/relationships/image" Target="../media/image216.wmf"/><Relationship Id="rId35" Type="http://schemas.openxmlformats.org/officeDocument/2006/relationships/oleObject" Target="../embeddings/oleObject1139.bin"/><Relationship Id="rId43" Type="http://schemas.openxmlformats.org/officeDocument/2006/relationships/oleObject" Target="../embeddings/oleObject1145.bin"/><Relationship Id="rId48" Type="http://schemas.openxmlformats.org/officeDocument/2006/relationships/oleObject" Target="../embeddings/oleObject1148.bin"/><Relationship Id="rId8" Type="http://schemas.openxmlformats.org/officeDocument/2006/relationships/image" Target="../media/image207.wmf"/><Relationship Id="rId51" Type="http://schemas.openxmlformats.org/officeDocument/2006/relationships/image" Target="../media/image261.wmf"/></Relationships>
</file>

<file path=ppt/slides/_rels/slide97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1155.bin"/><Relationship Id="rId18" Type="http://schemas.openxmlformats.org/officeDocument/2006/relationships/image" Target="../media/image210.wmf"/><Relationship Id="rId26" Type="http://schemas.openxmlformats.org/officeDocument/2006/relationships/image" Target="../media/image214.wmf"/><Relationship Id="rId39" Type="http://schemas.openxmlformats.org/officeDocument/2006/relationships/oleObject" Target="../embeddings/oleObject1169.bin"/><Relationship Id="rId3" Type="http://schemas.openxmlformats.org/officeDocument/2006/relationships/oleObject" Target="../embeddings/oleObject1150.bin"/><Relationship Id="rId21" Type="http://schemas.openxmlformats.org/officeDocument/2006/relationships/oleObject" Target="../embeddings/oleObject1159.bin"/><Relationship Id="rId34" Type="http://schemas.openxmlformats.org/officeDocument/2006/relationships/image" Target="../media/image218.wmf"/><Relationship Id="rId42" Type="http://schemas.openxmlformats.org/officeDocument/2006/relationships/image" Target="../media/image257.wmf"/><Relationship Id="rId47" Type="http://schemas.openxmlformats.org/officeDocument/2006/relationships/image" Target="../media/image231.wmf"/><Relationship Id="rId50" Type="http://schemas.openxmlformats.org/officeDocument/2006/relationships/oleObject" Target="../embeddings/oleObject1176.bin"/><Relationship Id="rId7" Type="http://schemas.openxmlformats.org/officeDocument/2006/relationships/oleObject" Target="../embeddings/oleObject1152.bin"/><Relationship Id="rId12" Type="http://schemas.openxmlformats.org/officeDocument/2006/relationships/image" Target="../media/image209.wmf"/><Relationship Id="rId17" Type="http://schemas.openxmlformats.org/officeDocument/2006/relationships/oleObject" Target="../embeddings/oleObject1157.bin"/><Relationship Id="rId25" Type="http://schemas.openxmlformats.org/officeDocument/2006/relationships/oleObject" Target="../embeddings/oleObject1161.bin"/><Relationship Id="rId33" Type="http://schemas.openxmlformats.org/officeDocument/2006/relationships/oleObject" Target="../embeddings/oleObject1165.bin"/><Relationship Id="rId38" Type="http://schemas.openxmlformats.org/officeDocument/2006/relationships/oleObject" Target="../embeddings/oleObject1168.bin"/><Relationship Id="rId46" Type="http://schemas.openxmlformats.org/officeDocument/2006/relationships/oleObject" Target="../embeddings/oleObject1174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28.wmf"/><Relationship Id="rId20" Type="http://schemas.openxmlformats.org/officeDocument/2006/relationships/image" Target="../media/image211.wmf"/><Relationship Id="rId29" Type="http://schemas.openxmlformats.org/officeDocument/2006/relationships/oleObject" Target="../embeddings/oleObject1163.bin"/><Relationship Id="rId41" Type="http://schemas.openxmlformats.org/officeDocument/2006/relationships/oleObject" Target="../embeddings/oleObject1171.bin"/><Relationship Id="rId1" Type="http://schemas.openxmlformats.org/officeDocument/2006/relationships/vmlDrawing" Target="../drawings/vmlDrawing86.vml"/><Relationship Id="rId6" Type="http://schemas.openxmlformats.org/officeDocument/2006/relationships/image" Target="../media/image206.wmf"/><Relationship Id="rId11" Type="http://schemas.openxmlformats.org/officeDocument/2006/relationships/oleObject" Target="../embeddings/oleObject1154.bin"/><Relationship Id="rId24" Type="http://schemas.openxmlformats.org/officeDocument/2006/relationships/image" Target="../media/image213.wmf"/><Relationship Id="rId32" Type="http://schemas.openxmlformats.org/officeDocument/2006/relationships/image" Target="../media/image217.wmf"/><Relationship Id="rId37" Type="http://schemas.openxmlformats.org/officeDocument/2006/relationships/oleObject" Target="../embeddings/oleObject1167.bin"/><Relationship Id="rId40" Type="http://schemas.openxmlformats.org/officeDocument/2006/relationships/oleObject" Target="../embeddings/oleObject1170.bin"/><Relationship Id="rId45" Type="http://schemas.openxmlformats.org/officeDocument/2006/relationships/oleObject" Target="../embeddings/oleObject1173.bin"/><Relationship Id="rId53" Type="http://schemas.openxmlformats.org/officeDocument/2006/relationships/image" Target="../media/image266.wmf"/><Relationship Id="rId5" Type="http://schemas.openxmlformats.org/officeDocument/2006/relationships/oleObject" Target="../embeddings/oleObject1151.bin"/><Relationship Id="rId15" Type="http://schemas.openxmlformats.org/officeDocument/2006/relationships/oleObject" Target="../embeddings/oleObject1156.bin"/><Relationship Id="rId23" Type="http://schemas.openxmlformats.org/officeDocument/2006/relationships/oleObject" Target="../embeddings/oleObject1160.bin"/><Relationship Id="rId28" Type="http://schemas.openxmlformats.org/officeDocument/2006/relationships/image" Target="../media/image215.wmf"/><Relationship Id="rId36" Type="http://schemas.openxmlformats.org/officeDocument/2006/relationships/image" Target="../media/image219.wmf"/><Relationship Id="rId49" Type="http://schemas.openxmlformats.org/officeDocument/2006/relationships/image" Target="../media/image265.wmf"/><Relationship Id="rId10" Type="http://schemas.openxmlformats.org/officeDocument/2006/relationships/image" Target="../media/image208.wmf"/><Relationship Id="rId19" Type="http://schemas.openxmlformats.org/officeDocument/2006/relationships/oleObject" Target="../embeddings/oleObject1158.bin"/><Relationship Id="rId31" Type="http://schemas.openxmlformats.org/officeDocument/2006/relationships/oleObject" Target="../embeddings/oleObject1164.bin"/><Relationship Id="rId44" Type="http://schemas.openxmlformats.org/officeDocument/2006/relationships/image" Target="../media/image230.wmf"/><Relationship Id="rId52" Type="http://schemas.openxmlformats.org/officeDocument/2006/relationships/oleObject" Target="../embeddings/oleObject1177.bin"/><Relationship Id="rId4" Type="http://schemas.openxmlformats.org/officeDocument/2006/relationships/image" Target="../media/image205.wmf"/><Relationship Id="rId9" Type="http://schemas.openxmlformats.org/officeDocument/2006/relationships/oleObject" Target="../embeddings/oleObject1153.bin"/><Relationship Id="rId14" Type="http://schemas.openxmlformats.org/officeDocument/2006/relationships/image" Target="../media/image227.wmf"/><Relationship Id="rId22" Type="http://schemas.openxmlformats.org/officeDocument/2006/relationships/image" Target="../media/image212.wmf"/><Relationship Id="rId27" Type="http://schemas.openxmlformats.org/officeDocument/2006/relationships/oleObject" Target="../embeddings/oleObject1162.bin"/><Relationship Id="rId30" Type="http://schemas.openxmlformats.org/officeDocument/2006/relationships/image" Target="../media/image216.wmf"/><Relationship Id="rId35" Type="http://schemas.openxmlformats.org/officeDocument/2006/relationships/oleObject" Target="../embeddings/oleObject1166.bin"/><Relationship Id="rId43" Type="http://schemas.openxmlformats.org/officeDocument/2006/relationships/oleObject" Target="../embeddings/oleObject1172.bin"/><Relationship Id="rId48" Type="http://schemas.openxmlformats.org/officeDocument/2006/relationships/oleObject" Target="../embeddings/oleObject1175.bin"/><Relationship Id="rId8" Type="http://schemas.openxmlformats.org/officeDocument/2006/relationships/image" Target="../media/image207.wmf"/><Relationship Id="rId51" Type="http://schemas.openxmlformats.org/officeDocument/2006/relationships/image" Target="../media/image261.wmf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32123" y="886466"/>
            <a:ext cx="7772400" cy="1143000"/>
          </a:xfrm>
        </p:spPr>
        <p:txBody>
          <a:bodyPr/>
          <a:lstStyle/>
          <a:p>
            <a:pPr algn="ctr" eaLnBrk="1" hangingPunct="1"/>
            <a:r>
              <a:rPr lang="fr-CA" sz="2400" dirty="0" smtClean="0">
                <a:latin typeface="+mj-lt"/>
              </a:rPr>
              <a:t>Réseaux de neurones</a:t>
            </a:r>
            <a:r>
              <a:rPr lang="en-US" dirty="0" smtClean="0">
                <a:latin typeface="+mj-lt"/>
              </a:rPr>
              <a:t/>
            </a:r>
            <a:br>
              <a:rPr lang="en-US" dirty="0" smtClean="0">
                <a:latin typeface="+mj-lt"/>
              </a:rPr>
            </a:br>
            <a:r>
              <a:rPr lang="en-US" dirty="0" smtClean="0">
                <a:latin typeface="+mj-lt"/>
              </a:rPr>
              <a:t>IFT 780</a:t>
            </a:r>
            <a:endParaRPr lang="fr-CA" dirty="0" smtClean="0">
              <a:latin typeface="+mj-lt"/>
            </a:endParaRP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31913" y="4844752"/>
            <a:ext cx="6400800" cy="1752600"/>
          </a:xfrm>
        </p:spPr>
        <p:txBody>
          <a:bodyPr/>
          <a:lstStyle/>
          <a:p>
            <a:r>
              <a:rPr lang="fr-CA" dirty="0" smtClean="0">
                <a:latin typeface="+mj-lt"/>
              </a:rPr>
              <a:t>Réseaux récurrents</a:t>
            </a:r>
            <a:endParaRPr lang="fr-CA" dirty="0">
              <a:latin typeface="+mj-lt"/>
            </a:endParaRPr>
          </a:p>
          <a:p>
            <a:r>
              <a:rPr lang="fr-CA" sz="1400" dirty="0" smtClean="0">
                <a:latin typeface="+mj-lt"/>
              </a:rPr>
              <a:t>Par</a:t>
            </a:r>
          </a:p>
          <a:p>
            <a:pPr eaLnBrk="1" hangingPunct="1"/>
            <a:r>
              <a:rPr lang="fr-CA" sz="1400" dirty="0" smtClean="0">
                <a:latin typeface="+mj-lt"/>
              </a:rPr>
              <a:t>Pierre-Marc Jodoin</a:t>
            </a:r>
          </a:p>
        </p:txBody>
      </p:sp>
    </p:spTree>
    <p:extLst>
      <p:ext uri="{BB962C8B-B14F-4D97-AF65-F5344CB8AC3E}">
        <p14:creationId xmlns:p14="http://schemas.microsoft.com/office/powerpoint/2010/main" val="1749039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ounded Rectangle 109"/>
          <p:cNvSpPr/>
          <p:nvPr/>
        </p:nvSpPr>
        <p:spPr>
          <a:xfrm>
            <a:off x="6543674" y="3740151"/>
            <a:ext cx="1857375" cy="3063874"/>
          </a:xfrm>
          <a:prstGeom prst="roundRect">
            <a:avLst>
              <a:gd name="adj" fmla="val 11197"/>
            </a:avLst>
          </a:prstGeom>
          <a:solidFill>
            <a:srgbClr val="FFC000"/>
          </a:solidFill>
          <a:ln w="38100">
            <a:solidFill>
              <a:srgbClr val="FF9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7" name="TextBox 46"/>
          <p:cNvSpPr txBox="1"/>
          <p:nvPr/>
        </p:nvSpPr>
        <p:spPr>
          <a:xfrm>
            <a:off x="299231" y="248014"/>
            <a:ext cx="61281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3200" b="1" dirty="0" smtClean="0"/>
              <a:t>Pour simplifier la notation à venir</a:t>
            </a:r>
            <a:endParaRPr lang="en-CA" sz="3200" dirty="0"/>
          </a:p>
        </p:txBody>
      </p:sp>
      <p:sp>
        <p:nvSpPr>
          <p:cNvPr id="56" name="Oval 55"/>
          <p:cNvSpPr/>
          <p:nvPr/>
        </p:nvSpPr>
        <p:spPr>
          <a:xfrm>
            <a:off x="3923442" y="4839809"/>
            <a:ext cx="446363" cy="42889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7" name="Oval 66"/>
          <p:cNvSpPr/>
          <p:nvPr/>
        </p:nvSpPr>
        <p:spPr>
          <a:xfrm>
            <a:off x="1302311" y="4276221"/>
            <a:ext cx="409098" cy="364151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8" name="Oval 67"/>
          <p:cNvSpPr/>
          <p:nvPr/>
        </p:nvSpPr>
        <p:spPr>
          <a:xfrm>
            <a:off x="1302311" y="4819969"/>
            <a:ext cx="409098" cy="364151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3" name="Oval 72"/>
          <p:cNvSpPr/>
          <p:nvPr/>
        </p:nvSpPr>
        <p:spPr>
          <a:xfrm>
            <a:off x="1302311" y="5406106"/>
            <a:ext cx="409098" cy="364151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18" name="Straight Arrow Connector 117"/>
          <p:cNvCxnSpPr>
            <a:stCxn id="165" idx="6"/>
            <a:endCxn id="56" idx="2"/>
          </p:cNvCxnSpPr>
          <p:nvPr/>
        </p:nvCxnSpPr>
        <p:spPr>
          <a:xfrm>
            <a:off x="3149389" y="3913646"/>
            <a:ext cx="774053" cy="114060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/>
          <p:cNvCxnSpPr>
            <a:stCxn id="164" idx="6"/>
            <a:endCxn id="56" idx="2"/>
          </p:cNvCxnSpPr>
          <p:nvPr/>
        </p:nvCxnSpPr>
        <p:spPr>
          <a:xfrm>
            <a:off x="3153964" y="4488898"/>
            <a:ext cx="769478" cy="56535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/>
          <p:cNvCxnSpPr>
            <a:stCxn id="141" idx="6"/>
            <a:endCxn id="56" idx="2"/>
          </p:cNvCxnSpPr>
          <p:nvPr/>
        </p:nvCxnSpPr>
        <p:spPr>
          <a:xfrm flipV="1">
            <a:off x="3153571" y="5054255"/>
            <a:ext cx="769871" cy="2172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133"/>
          <p:cNvCxnSpPr>
            <a:stCxn id="67" idx="6"/>
            <a:endCxn id="164" idx="2"/>
          </p:cNvCxnSpPr>
          <p:nvPr/>
        </p:nvCxnSpPr>
        <p:spPr>
          <a:xfrm>
            <a:off x="1711409" y="4458297"/>
            <a:ext cx="1022650" cy="3060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135"/>
          <p:cNvCxnSpPr>
            <a:stCxn id="68" idx="6"/>
            <a:endCxn id="141" idx="2"/>
          </p:cNvCxnSpPr>
          <p:nvPr/>
        </p:nvCxnSpPr>
        <p:spPr>
          <a:xfrm>
            <a:off x="1711409" y="5002045"/>
            <a:ext cx="1031407" cy="7393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/>
          <p:cNvCxnSpPr>
            <a:stCxn id="67" idx="6"/>
            <a:endCxn id="141" idx="2"/>
          </p:cNvCxnSpPr>
          <p:nvPr/>
        </p:nvCxnSpPr>
        <p:spPr>
          <a:xfrm>
            <a:off x="1711409" y="4458297"/>
            <a:ext cx="1031407" cy="61768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/>
          <p:cNvCxnSpPr>
            <a:stCxn id="67" idx="6"/>
            <a:endCxn id="165" idx="2"/>
          </p:cNvCxnSpPr>
          <p:nvPr/>
        </p:nvCxnSpPr>
        <p:spPr>
          <a:xfrm flipV="1">
            <a:off x="1711409" y="3913646"/>
            <a:ext cx="1027225" cy="54465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Arrow Connector 146"/>
          <p:cNvCxnSpPr>
            <a:stCxn id="68" idx="6"/>
            <a:endCxn id="164" idx="2"/>
          </p:cNvCxnSpPr>
          <p:nvPr/>
        </p:nvCxnSpPr>
        <p:spPr>
          <a:xfrm flipV="1">
            <a:off x="1711409" y="4488898"/>
            <a:ext cx="1022650" cy="51314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Arrow Connector 149"/>
          <p:cNvCxnSpPr>
            <a:stCxn id="73" idx="6"/>
            <a:endCxn id="144" idx="2"/>
          </p:cNvCxnSpPr>
          <p:nvPr/>
        </p:nvCxnSpPr>
        <p:spPr>
          <a:xfrm>
            <a:off x="1711409" y="5588182"/>
            <a:ext cx="1026832" cy="54526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/>
          <p:cNvCxnSpPr>
            <a:stCxn id="73" idx="6"/>
            <a:endCxn id="141" idx="2"/>
          </p:cNvCxnSpPr>
          <p:nvPr/>
        </p:nvCxnSpPr>
        <p:spPr>
          <a:xfrm flipV="1">
            <a:off x="1711409" y="5075983"/>
            <a:ext cx="1031407" cy="51219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/>
          <p:cNvCxnSpPr>
            <a:stCxn id="73" idx="6"/>
            <a:endCxn id="140" idx="2"/>
          </p:cNvCxnSpPr>
          <p:nvPr/>
        </p:nvCxnSpPr>
        <p:spPr>
          <a:xfrm>
            <a:off x="1711409" y="5588182"/>
            <a:ext cx="1026832" cy="4209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Arrow Connector 155"/>
          <p:cNvCxnSpPr>
            <a:stCxn id="67" idx="6"/>
            <a:endCxn id="140" idx="2"/>
          </p:cNvCxnSpPr>
          <p:nvPr/>
        </p:nvCxnSpPr>
        <p:spPr>
          <a:xfrm>
            <a:off x="1711409" y="4458297"/>
            <a:ext cx="1026832" cy="117198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Arrow Connector 182"/>
          <p:cNvCxnSpPr>
            <a:stCxn id="73" idx="6"/>
            <a:endCxn id="164" idx="2"/>
          </p:cNvCxnSpPr>
          <p:nvPr/>
        </p:nvCxnSpPr>
        <p:spPr>
          <a:xfrm flipV="1">
            <a:off x="1711409" y="4488898"/>
            <a:ext cx="1022650" cy="109928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Arrow Connector 184"/>
          <p:cNvCxnSpPr>
            <a:stCxn id="68" idx="6"/>
            <a:endCxn id="144" idx="2"/>
          </p:cNvCxnSpPr>
          <p:nvPr/>
        </p:nvCxnSpPr>
        <p:spPr>
          <a:xfrm>
            <a:off x="1711409" y="5002045"/>
            <a:ext cx="1026832" cy="113140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Arrow Connector 188"/>
          <p:cNvCxnSpPr>
            <a:stCxn id="144" idx="5"/>
            <a:endCxn id="56" idx="2"/>
          </p:cNvCxnSpPr>
          <p:nvPr/>
        </p:nvCxnSpPr>
        <p:spPr>
          <a:xfrm flipV="1">
            <a:off x="3096652" y="5054255"/>
            <a:ext cx="826790" cy="122270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Arrow Connector 189"/>
          <p:cNvCxnSpPr>
            <a:stCxn id="140" idx="6"/>
            <a:endCxn id="56" idx="2"/>
          </p:cNvCxnSpPr>
          <p:nvPr/>
        </p:nvCxnSpPr>
        <p:spPr>
          <a:xfrm flipV="1">
            <a:off x="3158146" y="5054255"/>
            <a:ext cx="765296" cy="57602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92" name="Object 191"/>
          <p:cNvGraphicFramePr>
            <a:graphicFrameLocks noChangeAspect="1"/>
          </p:cNvGraphicFramePr>
          <p:nvPr>
            <p:extLst/>
          </p:nvPr>
        </p:nvGraphicFramePr>
        <p:xfrm>
          <a:off x="1395323" y="4284366"/>
          <a:ext cx="225425" cy="307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0154" name="Equation" r:id="rId3" imgW="152280" imgH="215640" progId="Equation.3">
                  <p:embed/>
                </p:oleObj>
              </mc:Choice>
              <mc:Fallback>
                <p:oleObj name="Equation" r:id="rId3" imgW="152280" imgH="215640" progId="Equation.3">
                  <p:embed/>
                  <p:pic>
                    <p:nvPicPr>
                      <p:cNvPr id="192" name="Object 19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95323" y="4284366"/>
                        <a:ext cx="225425" cy="307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3" name="Object 192"/>
          <p:cNvGraphicFramePr>
            <a:graphicFrameLocks noChangeAspect="1"/>
          </p:cNvGraphicFramePr>
          <p:nvPr>
            <p:extLst/>
          </p:nvPr>
        </p:nvGraphicFramePr>
        <p:xfrm>
          <a:off x="1412952" y="4829289"/>
          <a:ext cx="244475" cy="327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0155" name="Equation" r:id="rId5" imgW="164880" imgH="228600" progId="Equation.DSMT4">
                  <p:embed/>
                </p:oleObj>
              </mc:Choice>
              <mc:Fallback>
                <p:oleObj name="Equation" r:id="rId5" imgW="164880" imgH="228600" progId="Equation.DSMT4">
                  <p:embed/>
                  <p:pic>
                    <p:nvPicPr>
                      <p:cNvPr id="193" name="Object 19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12952" y="4829289"/>
                        <a:ext cx="244475" cy="327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4" name="Object 193"/>
          <p:cNvGraphicFramePr>
            <a:graphicFrameLocks noChangeAspect="1"/>
          </p:cNvGraphicFramePr>
          <p:nvPr>
            <p:extLst/>
          </p:nvPr>
        </p:nvGraphicFramePr>
        <p:xfrm>
          <a:off x="1408471" y="5385542"/>
          <a:ext cx="257175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0156" name="Equation" r:id="rId7" imgW="164880" imgH="228600" progId="Equation.3">
                  <p:embed/>
                </p:oleObj>
              </mc:Choice>
              <mc:Fallback>
                <p:oleObj name="Equation" r:id="rId7" imgW="164880" imgH="228600" progId="Equation.3">
                  <p:embed/>
                  <p:pic>
                    <p:nvPicPr>
                      <p:cNvPr id="194" name="Object 19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8471" y="5385542"/>
                        <a:ext cx="257175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97" name="Straight Arrow Connector 96"/>
          <p:cNvCxnSpPr>
            <a:stCxn id="68" idx="6"/>
            <a:endCxn id="165" idx="2"/>
          </p:cNvCxnSpPr>
          <p:nvPr/>
        </p:nvCxnSpPr>
        <p:spPr>
          <a:xfrm flipV="1">
            <a:off x="1711409" y="3913646"/>
            <a:ext cx="1027225" cy="108839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>
            <a:stCxn id="73" idx="6"/>
            <a:endCxn id="165" idx="2"/>
          </p:cNvCxnSpPr>
          <p:nvPr/>
        </p:nvCxnSpPr>
        <p:spPr>
          <a:xfrm flipV="1">
            <a:off x="1711409" y="3913646"/>
            <a:ext cx="1027225" cy="167453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>
            <a:stCxn id="68" idx="6"/>
            <a:endCxn id="140" idx="2"/>
          </p:cNvCxnSpPr>
          <p:nvPr/>
        </p:nvCxnSpPr>
        <p:spPr>
          <a:xfrm>
            <a:off x="1711409" y="5002045"/>
            <a:ext cx="1026832" cy="62823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>
            <a:stCxn id="67" idx="6"/>
            <a:endCxn id="144" idx="2"/>
          </p:cNvCxnSpPr>
          <p:nvPr/>
        </p:nvCxnSpPr>
        <p:spPr>
          <a:xfrm>
            <a:off x="1711409" y="4458297"/>
            <a:ext cx="1026832" cy="167515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Oval 139"/>
          <p:cNvSpPr/>
          <p:nvPr/>
        </p:nvSpPr>
        <p:spPr>
          <a:xfrm>
            <a:off x="2738241" y="5427324"/>
            <a:ext cx="419905" cy="40591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1" name="Oval 140"/>
          <p:cNvSpPr/>
          <p:nvPr/>
        </p:nvSpPr>
        <p:spPr>
          <a:xfrm>
            <a:off x="2742816" y="4852699"/>
            <a:ext cx="410755" cy="446567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4" name="Oval 143"/>
          <p:cNvSpPr/>
          <p:nvPr/>
        </p:nvSpPr>
        <p:spPr>
          <a:xfrm>
            <a:off x="2738241" y="5930495"/>
            <a:ext cx="419905" cy="40591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4" name="Oval 163"/>
          <p:cNvSpPr/>
          <p:nvPr/>
        </p:nvSpPr>
        <p:spPr>
          <a:xfrm>
            <a:off x="2734059" y="4285942"/>
            <a:ext cx="419905" cy="40591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5" name="Oval 164"/>
          <p:cNvSpPr/>
          <p:nvPr/>
        </p:nvSpPr>
        <p:spPr>
          <a:xfrm>
            <a:off x="2738634" y="3690362"/>
            <a:ext cx="410755" cy="446567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166" name="Object 6"/>
          <p:cNvGraphicFramePr>
            <a:graphicFrameLocks noChangeAspect="1"/>
          </p:cNvGraphicFramePr>
          <p:nvPr>
            <p:extLst/>
          </p:nvPr>
        </p:nvGraphicFramePr>
        <p:xfrm>
          <a:off x="2767648" y="3686850"/>
          <a:ext cx="354012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0157" name="Equation" r:id="rId9" imgW="177480" imgH="228600" progId="Equation.3">
                  <p:embed/>
                </p:oleObj>
              </mc:Choice>
              <mc:Fallback>
                <p:oleObj name="Equation" r:id="rId9" imgW="177480" imgH="228600" progId="Equation.3">
                  <p:embed/>
                  <p:pic>
                    <p:nvPicPr>
                      <p:cNvPr id="166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67648" y="3686850"/>
                        <a:ext cx="354012" cy="457200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7" name="Object 6"/>
          <p:cNvGraphicFramePr>
            <a:graphicFrameLocks noChangeAspect="1"/>
          </p:cNvGraphicFramePr>
          <p:nvPr>
            <p:extLst/>
          </p:nvPr>
        </p:nvGraphicFramePr>
        <p:xfrm>
          <a:off x="2767648" y="4283115"/>
          <a:ext cx="354012" cy="454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0158" name="Equation" r:id="rId11" imgW="177480" imgH="228600" progId="Equation.3">
                  <p:embed/>
                </p:oleObj>
              </mc:Choice>
              <mc:Fallback>
                <p:oleObj name="Equation" r:id="rId11" imgW="177480" imgH="228600" progId="Equation.3">
                  <p:embed/>
                  <p:pic>
                    <p:nvPicPr>
                      <p:cNvPr id="167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67648" y="4283115"/>
                        <a:ext cx="354012" cy="454025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9" name="Object 6"/>
          <p:cNvGraphicFramePr>
            <a:graphicFrameLocks noChangeAspect="1"/>
          </p:cNvGraphicFramePr>
          <p:nvPr>
            <p:extLst/>
          </p:nvPr>
        </p:nvGraphicFramePr>
        <p:xfrm>
          <a:off x="2785591" y="4852699"/>
          <a:ext cx="354012" cy="454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0159" name="Equation" r:id="rId13" imgW="177480" imgH="228600" progId="Equation.3">
                  <p:embed/>
                </p:oleObj>
              </mc:Choice>
              <mc:Fallback>
                <p:oleObj name="Equation" r:id="rId13" imgW="177480" imgH="228600" progId="Equation.3">
                  <p:embed/>
                  <p:pic>
                    <p:nvPicPr>
                      <p:cNvPr id="269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85591" y="4852699"/>
                        <a:ext cx="354012" cy="454025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0" name="Object 6"/>
          <p:cNvGraphicFramePr>
            <a:graphicFrameLocks noChangeAspect="1"/>
          </p:cNvGraphicFramePr>
          <p:nvPr>
            <p:extLst/>
          </p:nvPr>
        </p:nvGraphicFramePr>
        <p:xfrm>
          <a:off x="2757602" y="5382868"/>
          <a:ext cx="354012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0160" name="Equation" r:id="rId15" imgW="177480" imgH="228600" progId="Equation.3">
                  <p:embed/>
                </p:oleObj>
              </mc:Choice>
              <mc:Fallback>
                <p:oleObj name="Equation" r:id="rId15" imgW="177480" imgH="228600" progId="Equation.3">
                  <p:embed/>
                  <p:pic>
                    <p:nvPicPr>
                      <p:cNvPr id="27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57602" y="5382868"/>
                        <a:ext cx="354012" cy="457200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1" name="Object 6"/>
          <p:cNvGraphicFramePr>
            <a:graphicFrameLocks noChangeAspect="1"/>
          </p:cNvGraphicFramePr>
          <p:nvPr>
            <p:extLst/>
          </p:nvPr>
        </p:nvGraphicFramePr>
        <p:xfrm>
          <a:off x="2757602" y="5904838"/>
          <a:ext cx="354012" cy="454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0161" name="Equation" r:id="rId17" imgW="177480" imgH="228600" progId="Equation.3">
                  <p:embed/>
                </p:oleObj>
              </mc:Choice>
              <mc:Fallback>
                <p:oleObj name="Equation" r:id="rId17" imgW="177480" imgH="228600" progId="Equation.3">
                  <p:embed/>
                  <p:pic>
                    <p:nvPicPr>
                      <p:cNvPr id="271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57602" y="5904838"/>
                        <a:ext cx="354012" cy="454025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1" name="Object 19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85806333"/>
              </p:ext>
            </p:extLst>
          </p:nvPr>
        </p:nvGraphicFramePr>
        <p:xfrm>
          <a:off x="3630613" y="4225925"/>
          <a:ext cx="333375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0162" name="Equation" r:id="rId18" imgW="190440" imgH="203040" progId="Equation.3">
                  <p:embed/>
                </p:oleObj>
              </mc:Choice>
              <mc:Fallback>
                <p:oleObj name="Equation" r:id="rId18" imgW="190440" imgH="203040" progId="Equation.3">
                  <p:embed/>
                  <p:pic>
                    <p:nvPicPr>
                      <p:cNvPr id="191" name="Object 19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30613" y="4225925"/>
                        <a:ext cx="333375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3" name="Group 32"/>
          <p:cNvGrpSpPr/>
          <p:nvPr/>
        </p:nvGrpSpPr>
        <p:grpSpPr>
          <a:xfrm>
            <a:off x="210090" y="1203193"/>
            <a:ext cx="3517988" cy="5645019"/>
            <a:chOff x="210090" y="1203193"/>
            <a:chExt cx="3517988" cy="5645019"/>
          </a:xfrm>
        </p:grpSpPr>
        <p:sp>
          <p:nvSpPr>
            <p:cNvPr id="74" name="Oval 73"/>
            <p:cNvSpPr/>
            <p:nvPr/>
          </p:nvSpPr>
          <p:spPr>
            <a:xfrm>
              <a:off x="1819287" y="2940155"/>
              <a:ext cx="419905" cy="405912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FFC000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5" name="Oval 74"/>
            <p:cNvSpPr/>
            <p:nvPr/>
          </p:nvSpPr>
          <p:spPr>
            <a:xfrm>
              <a:off x="1823862" y="2365530"/>
              <a:ext cx="410755" cy="446567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FFC000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6" name="Oval 75"/>
            <p:cNvSpPr/>
            <p:nvPr/>
          </p:nvSpPr>
          <p:spPr>
            <a:xfrm>
              <a:off x="1819287" y="3443326"/>
              <a:ext cx="419905" cy="405912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FFC000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7" name="Oval 76"/>
            <p:cNvSpPr/>
            <p:nvPr/>
          </p:nvSpPr>
          <p:spPr>
            <a:xfrm>
              <a:off x="1815105" y="1798773"/>
              <a:ext cx="419905" cy="405912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FFC000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8" name="Oval 77"/>
            <p:cNvSpPr/>
            <p:nvPr/>
          </p:nvSpPr>
          <p:spPr>
            <a:xfrm>
              <a:off x="1819680" y="1203193"/>
              <a:ext cx="410755" cy="446567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FFC000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graphicFrame>
          <p:nvGraphicFramePr>
            <p:cNvPr id="79" name="Object 6"/>
            <p:cNvGraphicFramePr>
              <a:graphicFrameLocks noChangeAspect="1"/>
            </p:cNvGraphicFramePr>
            <p:nvPr>
              <p:extLst/>
            </p:nvPr>
          </p:nvGraphicFramePr>
          <p:xfrm>
            <a:off x="1874838" y="1212850"/>
            <a:ext cx="303212" cy="4318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60163" name="Equation" r:id="rId20" imgW="152280" imgH="215640" progId="Equation.3">
                    <p:embed/>
                  </p:oleObj>
                </mc:Choice>
                <mc:Fallback>
                  <p:oleObj name="Equation" r:id="rId20" imgW="152280" imgH="215640" progId="Equation.3">
                    <p:embed/>
                    <p:pic>
                      <p:nvPicPr>
                        <p:cNvPr id="79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1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74838" y="1212850"/>
                          <a:ext cx="303212" cy="431800"/>
                        </a:xfrm>
                        <a:prstGeom prst="rect">
                          <a:avLst/>
                        </a:prstGeom>
                        <a:noFill/>
                        <a:ln w="12700">
                          <a:noFill/>
                          <a:miter lim="800000"/>
                          <a:headEnd/>
                          <a:tailEnd/>
                        </a:ln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0" name="Object 6"/>
            <p:cNvGraphicFramePr>
              <a:graphicFrameLocks noChangeAspect="1"/>
            </p:cNvGraphicFramePr>
            <p:nvPr>
              <p:extLst/>
            </p:nvPr>
          </p:nvGraphicFramePr>
          <p:xfrm>
            <a:off x="1862138" y="1808163"/>
            <a:ext cx="328612" cy="4286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60164" name="Equation" r:id="rId22" imgW="164880" imgH="215640" progId="Equation.3">
                    <p:embed/>
                  </p:oleObj>
                </mc:Choice>
                <mc:Fallback>
                  <p:oleObj name="Equation" r:id="rId22" imgW="164880" imgH="215640" progId="Equation.3">
                    <p:embed/>
                    <p:pic>
                      <p:nvPicPr>
                        <p:cNvPr id="80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3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62138" y="1808163"/>
                          <a:ext cx="328612" cy="428625"/>
                        </a:xfrm>
                        <a:prstGeom prst="rect">
                          <a:avLst/>
                        </a:prstGeom>
                        <a:noFill/>
                        <a:ln w="12700">
                          <a:noFill/>
                          <a:miter lim="800000"/>
                          <a:headEnd/>
                          <a:tailEnd/>
                        </a:ln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1" name="Object 6"/>
            <p:cNvGraphicFramePr>
              <a:graphicFrameLocks noChangeAspect="1"/>
            </p:cNvGraphicFramePr>
            <p:nvPr>
              <p:extLst/>
            </p:nvPr>
          </p:nvGraphicFramePr>
          <p:xfrm>
            <a:off x="1879600" y="2365375"/>
            <a:ext cx="328613" cy="4540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60165" name="Equation" r:id="rId24" imgW="164880" imgH="228600" progId="Equation.3">
                    <p:embed/>
                  </p:oleObj>
                </mc:Choice>
                <mc:Fallback>
                  <p:oleObj name="Equation" r:id="rId24" imgW="164880" imgH="228600" progId="Equation.3">
                    <p:embed/>
                    <p:pic>
                      <p:nvPicPr>
                        <p:cNvPr id="81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79600" y="2365375"/>
                          <a:ext cx="328613" cy="454025"/>
                        </a:xfrm>
                        <a:prstGeom prst="rect">
                          <a:avLst/>
                        </a:prstGeom>
                        <a:noFill/>
                        <a:ln w="12700">
                          <a:noFill/>
                          <a:miter lim="800000"/>
                          <a:headEnd/>
                          <a:tailEnd/>
                        </a:ln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2" name="Object 6"/>
            <p:cNvGraphicFramePr>
              <a:graphicFrameLocks noChangeAspect="1"/>
            </p:cNvGraphicFramePr>
            <p:nvPr>
              <p:extLst/>
            </p:nvPr>
          </p:nvGraphicFramePr>
          <p:xfrm>
            <a:off x="1851025" y="2908300"/>
            <a:ext cx="328613" cy="4318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60166" name="Equation" r:id="rId26" imgW="164880" imgH="215640" progId="Equation.3">
                    <p:embed/>
                  </p:oleObj>
                </mc:Choice>
                <mc:Fallback>
                  <p:oleObj name="Equation" r:id="rId26" imgW="164880" imgH="215640" progId="Equation.3">
                    <p:embed/>
                    <p:pic>
                      <p:nvPicPr>
                        <p:cNvPr id="82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51025" y="2908300"/>
                          <a:ext cx="328613" cy="431800"/>
                        </a:xfrm>
                        <a:prstGeom prst="rect">
                          <a:avLst/>
                        </a:prstGeom>
                        <a:noFill/>
                        <a:ln w="12700">
                          <a:noFill/>
                          <a:miter lim="800000"/>
                          <a:headEnd/>
                          <a:tailEnd/>
                        </a:ln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3" name="Object 6"/>
            <p:cNvGraphicFramePr>
              <a:graphicFrameLocks noChangeAspect="1"/>
            </p:cNvGraphicFramePr>
            <p:nvPr>
              <p:extLst/>
            </p:nvPr>
          </p:nvGraphicFramePr>
          <p:xfrm>
            <a:off x="1851025" y="3417888"/>
            <a:ext cx="328613" cy="4540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60167" name="Equation" r:id="rId28" imgW="164880" imgH="228600" progId="Equation.3">
                    <p:embed/>
                  </p:oleObj>
                </mc:Choice>
                <mc:Fallback>
                  <p:oleObj name="Equation" r:id="rId28" imgW="164880" imgH="228600" progId="Equation.3">
                    <p:embed/>
                    <p:pic>
                      <p:nvPicPr>
                        <p:cNvPr id="83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9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51025" y="3417888"/>
                          <a:ext cx="328613" cy="454025"/>
                        </a:xfrm>
                        <a:prstGeom prst="rect">
                          <a:avLst/>
                        </a:prstGeom>
                        <a:noFill/>
                        <a:ln w="12700">
                          <a:noFill/>
                          <a:miter lim="800000"/>
                          <a:headEnd/>
                          <a:tailEnd/>
                        </a:ln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9" name="Freeform 28"/>
            <p:cNvSpPr/>
            <p:nvPr/>
          </p:nvSpPr>
          <p:spPr>
            <a:xfrm>
              <a:off x="739651" y="3667125"/>
              <a:ext cx="2478233" cy="2880173"/>
            </a:xfrm>
            <a:custGeom>
              <a:avLst/>
              <a:gdLst>
                <a:gd name="connsiteX0" fmla="*/ 2550699 w 2774345"/>
                <a:gd name="connsiteY0" fmla="*/ 2476500 h 2944309"/>
                <a:gd name="connsiteX1" fmla="*/ 2655474 w 2774345"/>
                <a:gd name="connsiteY1" fmla="*/ 2838450 h 2944309"/>
                <a:gd name="connsiteX2" fmla="*/ 1102899 w 2774345"/>
                <a:gd name="connsiteY2" fmla="*/ 2895600 h 2944309"/>
                <a:gd name="connsiteX3" fmla="*/ 283749 w 2774345"/>
                <a:gd name="connsiteY3" fmla="*/ 2190750 h 2944309"/>
                <a:gd name="connsiteX4" fmla="*/ 55149 w 2774345"/>
                <a:gd name="connsiteY4" fmla="*/ 990600 h 2944309"/>
                <a:gd name="connsiteX5" fmla="*/ 1226724 w 2774345"/>
                <a:gd name="connsiteY5" fmla="*/ 0 h 2944309"/>
                <a:gd name="connsiteX0" fmla="*/ 2550699 w 2774345"/>
                <a:gd name="connsiteY0" fmla="*/ 2476500 h 2944309"/>
                <a:gd name="connsiteX1" fmla="*/ 2655474 w 2774345"/>
                <a:gd name="connsiteY1" fmla="*/ 2838450 h 2944309"/>
                <a:gd name="connsiteX2" fmla="*/ 1102899 w 2774345"/>
                <a:gd name="connsiteY2" fmla="*/ 2895600 h 2944309"/>
                <a:gd name="connsiteX3" fmla="*/ 283749 w 2774345"/>
                <a:gd name="connsiteY3" fmla="*/ 2190750 h 2944309"/>
                <a:gd name="connsiteX4" fmla="*/ 55149 w 2774345"/>
                <a:gd name="connsiteY4" fmla="*/ 990600 h 2944309"/>
                <a:gd name="connsiteX5" fmla="*/ 1226724 w 2774345"/>
                <a:gd name="connsiteY5" fmla="*/ 0 h 2944309"/>
                <a:gd name="connsiteX0" fmla="*/ 2550699 w 2617793"/>
                <a:gd name="connsiteY0" fmla="*/ 2476500 h 2971648"/>
                <a:gd name="connsiteX1" fmla="*/ 2293524 w 2617793"/>
                <a:gd name="connsiteY1" fmla="*/ 2905125 h 2971648"/>
                <a:gd name="connsiteX2" fmla="*/ 1102899 w 2617793"/>
                <a:gd name="connsiteY2" fmla="*/ 2895600 h 2971648"/>
                <a:gd name="connsiteX3" fmla="*/ 283749 w 2617793"/>
                <a:gd name="connsiteY3" fmla="*/ 2190750 h 2971648"/>
                <a:gd name="connsiteX4" fmla="*/ 55149 w 2617793"/>
                <a:gd name="connsiteY4" fmla="*/ 990600 h 2971648"/>
                <a:gd name="connsiteX5" fmla="*/ 1226724 w 2617793"/>
                <a:gd name="connsiteY5" fmla="*/ 0 h 2971648"/>
                <a:gd name="connsiteX0" fmla="*/ 2550699 w 2626066"/>
                <a:gd name="connsiteY0" fmla="*/ 2476500 h 2956840"/>
                <a:gd name="connsiteX1" fmla="*/ 2293524 w 2626066"/>
                <a:gd name="connsiteY1" fmla="*/ 2905125 h 2956840"/>
                <a:gd name="connsiteX2" fmla="*/ 1102899 w 2626066"/>
                <a:gd name="connsiteY2" fmla="*/ 2895600 h 2956840"/>
                <a:gd name="connsiteX3" fmla="*/ 283749 w 2626066"/>
                <a:gd name="connsiteY3" fmla="*/ 2190750 h 2956840"/>
                <a:gd name="connsiteX4" fmla="*/ 55149 w 2626066"/>
                <a:gd name="connsiteY4" fmla="*/ 990600 h 2956840"/>
                <a:gd name="connsiteX5" fmla="*/ 1226724 w 2626066"/>
                <a:gd name="connsiteY5" fmla="*/ 0 h 2956840"/>
                <a:gd name="connsiteX0" fmla="*/ 2552491 w 2617599"/>
                <a:gd name="connsiteY0" fmla="*/ 2476500 h 2920042"/>
                <a:gd name="connsiteX1" fmla="*/ 2295316 w 2617599"/>
                <a:gd name="connsiteY1" fmla="*/ 2905125 h 2920042"/>
                <a:gd name="connsiteX2" fmla="*/ 1180891 w 2617599"/>
                <a:gd name="connsiteY2" fmla="*/ 2762250 h 2920042"/>
                <a:gd name="connsiteX3" fmla="*/ 285541 w 2617599"/>
                <a:gd name="connsiteY3" fmla="*/ 2190750 h 2920042"/>
                <a:gd name="connsiteX4" fmla="*/ 56941 w 2617599"/>
                <a:gd name="connsiteY4" fmla="*/ 990600 h 2920042"/>
                <a:gd name="connsiteX5" fmla="*/ 1228516 w 2617599"/>
                <a:gd name="connsiteY5" fmla="*/ 0 h 2920042"/>
                <a:gd name="connsiteX0" fmla="*/ 2552491 w 2617599"/>
                <a:gd name="connsiteY0" fmla="*/ 2476500 h 2878931"/>
                <a:gd name="connsiteX1" fmla="*/ 2295316 w 2617599"/>
                <a:gd name="connsiteY1" fmla="*/ 2857500 h 2878931"/>
                <a:gd name="connsiteX2" fmla="*/ 1180891 w 2617599"/>
                <a:gd name="connsiteY2" fmla="*/ 2762250 h 2878931"/>
                <a:gd name="connsiteX3" fmla="*/ 285541 w 2617599"/>
                <a:gd name="connsiteY3" fmla="*/ 2190750 h 2878931"/>
                <a:gd name="connsiteX4" fmla="*/ 56941 w 2617599"/>
                <a:gd name="connsiteY4" fmla="*/ 990600 h 2878931"/>
                <a:gd name="connsiteX5" fmla="*/ 1228516 w 2617599"/>
                <a:gd name="connsiteY5" fmla="*/ 0 h 2878931"/>
                <a:gd name="connsiteX0" fmla="*/ 2532718 w 2597826"/>
                <a:gd name="connsiteY0" fmla="*/ 2476500 h 2880173"/>
                <a:gd name="connsiteX1" fmla="*/ 2275543 w 2597826"/>
                <a:gd name="connsiteY1" fmla="*/ 2857500 h 2880173"/>
                <a:gd name="connsiteX2" fmla="*/ 1161118 w 2597826"/>
                <a:gd name="connsiteY2" fmla="*/ 2762250 h 2880173"/>
                <a:gd name="connsiteX3" fmla="*/ 370543 w 2597826"/>
                <a:gd name="connsiteY3" fmla="*/ 2152650 h 2880173"/>
                <a:gd name="connsiteX4" fmla="*/ 37168 w 2597826"/>
                <a:gd name="connsiteY4" fmla="*/ 990600 h 2880173"/>
                <a:gd name="connsiteX5" fmla="*/ 1208743 w 2597826"/>
                <a:gd name="connsiteY5" fmla="*/ 0 h 2880173"/>
                <a:gd name="connsiteX0" fmla="*/ 2413125 w 2478233"/>
                <a:gd name="connsiteY0" fmla="*/ 2476500 h 2880173"/>
                <a:gd name="connsiteX1" fmla="*/ 2155950 w 2478233"/>
                <a:gd name="connsiteY1" fmla="*/ 2857500 h 2880173"/>
                <a:gd name="connsiteX2" fmla="*/ 1041525 w 2478233"/>
                <a:gd name="connsiteY2" fmla="*/ 2762250 h 2880173"/>
                <a:gd name="connsiteX3" fmla="*/ 250950 w 2478233"/>
                <a:gd name="connsiteY3" fmla="*/ 2152650 h 2880173"/>
                <a:gd name="connsiteX4" fmla="*/ 50925 w 2478233"/>
                <a:gd name="connsiteY4" fmla="*/ 1019175 h 2880173"/>
                <a:gd name="connsiteX5" fmla="*/ 1089150 w 2478233"/>
                <a:gd name="connsiteY5" fmla="*/ 0 h 2880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78233" h="2880173">
                  <a:moveTo>
                    <a:pt x="2413125" y="2476500"/>
                  </a:moveTo>
                  <a:cubicBezTo>
                    <a:pt x="2586162" y="2622550"/>
                    <a:pt x="2384550" y="2809875"/>
                    <a:pt x="2155950" y="2857500"/>
                  </a:cubicBezTo>
                  <a:cubicBezTo>
                    <a:pt x="1927350" y="2905125"/>
                    <a:pt x="1359025" y="2879725"/>
                    <a:pt x="1041525" y="2762250"/>
                  </a:cubicBezTo>
                  <a:cubicBezTo>
                    <a:pt x="724025" y="2644775"/>
                    <a:pt x="416050" y="2443162"/>
                    <a:pt x="250950" y="2152650"/>
                  </a:cubicBezTo>
                  <a:cubicBezTo>
                    <a:pt x="85850" y="1862138"/>
                    <a:pt x="-88775" y="1377950"/>
                    <a:pt x="50925" y="1019175"/>
                  </a:cubicBezTo>
                  <a:cubicBezTo>
                    <a:pt x="190625" y="660400"/>
                    <a:pt x="581944" y="312737"/>
                    <a:pt x="1089150" y="0"/>
                  </a:cubicBezTo>
                </a:path>
              </a:pathLst>
            </a:custGeom>
            <a:ln>
              <a:prstDash val="lgDash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4" name="Freeform 83"/>
            <p:cNvSpPr/>
            <p:nvPr/>
          </p:nvSpPr>
          <p:spPr>
            <a:xfrm>
              <a:off x="559390" y="3162300"/>
              <a:ext cx="2877117" cy="3465010"/>
            </a:xfrm>
            <a:custGeom>
              <a:avLst/>
              <a:gdLst>
                <a:gd name="connsiteX0" fmla="*/ 2550699 w 2774345"/>
                <a:gd name="connsiteY0" fmla="*/ 2476500 h 2944309"/>
                <a:gd name="connsiteX1" fmla="*/ 2655474 w 2774345"/>
                <a:gd name="connsiteY1" fmla="*/ 2838450 h 2944309"/>
                <a:gd name="connsiteX2" fmla="*/ 1102899 w 2774345"/>
                <a:gd name="connsiteY2" fmla="*/ 2895600 h 2944309"/>
                <a:gd name="connsiteX3" fmla="*/ 283749 w 2774345"/>
                <a:gd name="connsiteY3" fmla="*/ 2190750 h 2944309"/>
                <a:gd name="connsiteX4" fmla="*/ 55149 w 2774345"/>
                <a:gd name="connsiteY4" fmla="*/ 990600 h 2944309"/>
                <a:gd name="connsiteX5" fmla="*/ 1226724 w 2774345"/>
                <a:gd name="connsiteY5" fmla="*/ 0 h 2944309"/>
                <a:gd name="connsiteX0" fmla="*/ 2550699 w 2774345"/>
                <a:gd name="connsiteY0" fmla="*/ 2476500 h 2944309"/>
                <a:gd name="connsiteX1" fmla="*/ 2655474 w 2774345"/>
                <a:gd name="connsiteY1" fmla="*/ 2838450 h 2944309"/>
                <a:gd name="connsiteX2" fmla="*/ 1102899 w 2774345"/>
                <a:gd name="connsiteY2" fmla="*/ 2895600 h 2944309"/>
                <a:gd name="connsiteX3" fmla="*/ 283749 w 2774345"/>
                <a:gd name="connsiteY3" fmla="*/ 2190750 h 2944309"/>
                <a:gd name="connsiteX4" fmla="*/ 55149 w 2774345"/>
                <a:gd name="connsiteY4" fmla="*/ 990600 h 2944309"/>
                <a:gd name="connsiteX5" fmla="*/ 1226724 w 2774345"/>
                <a:gd name="connsiteY5" fmla="*/ 0 h 2944309"/>
                <a:gd name="connsiteX0" fmla="*/ 2550699 w 2617793"/>
                <a:gd name="connsiteY0" fmla="*/ 2476500 h 2971648"/>
                <a:gd name="connsiteX1" fmla="*/ 2293524 w 2617793"/>
                <a:gd name="connsiteY1" fmla="*/ 2905125 h 2971648"/>
                <a:gd name="connsiteX2" fmla="*/ 1102899 w 2617793"/>
                <a:gd name="connsiteY2" fmla="*/ 2895600 h 2971648"/>
                <a:gd name="connsiteX3" fmla="*/ 283749 w 2617793"/>
                <a:gd name="connsiteY3" fmla="*/ 2190750 h 2971648"/>
                <a:gd name="connsiteX4" fmla="*/ 55149 w 2617793"/>
                <a:gd name="connsiteY4" fmla="*/ 990600 h 2971648"/>
                <a:gd name="connsiteX5" fmla="*/ 1226724 w 2617793"/>
                <a:gd name="connsiteY5" fmla="*/ 0 h 2971648"/>
                <a:gd name="connsiteX0" fmla="*/ 2550699 w 2626066"/>
                <a:gd name="connsiteY0" fmla="*/ 2476500 h 2956840"/>
                <a:gd name="connsiteX1" fmla="*/ 2293524 w 2626066"/>
                <a:gd name="connsiteY1" fmla="*/ 2905125 h 2956840"/>
                <a:gd name="connsiteX2" fmla="*/ 1102899 w 2626066"/>
                <a:gd name="connsiteY2" fmla="*/ 2895600 h 2956840"/>
                <a:gd name="connsiteX3" fmla="*/ 283749 w 2626066"/>
                <a:gd name="connsiteY3" fmla="*/ 2190750 h 2956840"/>
                <a:gd name="connsiteX4" fmla="*/ 55149 w 2626066"/>
                <a:gd name="connsiteY4" fmla="*/ 990600 h 2956840"/>
                <a:gd name="connsiteX5" fmla="*/ 1226724 w 2626066"/>
                <a:gd name="connsiteY5" fmla="*/ 0 h 2956840"/>
                <a:gd name="connsiteX0" fmla="*/ 2552491 w 2617599"/>
                <a:gd name="connsiteY0" fmla="*/ 2476500 h 2920042"/>
                <a:gd name="connsiteX1" fmla="*/ 2295316 w 2617599"/>
                <a:gd name="connsiteY1" fmla="*/ 2905125 h 2920042"/>
                <a:gd name="connsiteX2" fmla="*/ 1180891 w 2617599"/>
                <a:gd name="connsiteY2" fmla="*/ 2762250 h 2920042"/>
                <a:gd name="connsiteX3" fmla="*/ 285541 w 2617599"/>
                <a:gd name="connsiteY3" fmla="*/ 2190750 h 2920042"/>
                <a:gd name="connsiteX4" fmla="*/ 56941 w 2617599"/>
                <a:gd name="connsiteY4" fmla="*/ 990600 h 2920042"/>
                <a:gd name="connsiteX5" fmla="*/ 1228516 w 2617599"/>
                <a:gd name="connsiteY5" fmla="*/ 0 h 2920042"/>
                <a:gd name="connsiteX0" fmla="*/ 2552491 w 2617599"/>
                <a:gd name="connsiteY0" fmla="*/ 2476500 h 2878931"/>
                <a:gd name="connsiteX1" fmla="*/ 2295316 w 2617599"/>
                <a:gd name="connsiteY1" fmla="*/ 2857500 h 2878931"/>
                <a:gd name="connsiteX2" fmla="*/ 1180891 w 2617599"/>
                <a:gd name="connsiteY2" fmla="*/ 2762250 h 2878931"/>
                <a:gd name="connsiteX3" fmla="*/ 285541 w 2617599"/>
                <a:gd name="connsiteY3" fmla="*/ 2190750 h 2878931"/>
                <a:gd name="connsiteX4" fmla="*/ 56941 w 2617599"/>
                <a:gd name="connsiteY4" fmla="*/ 990600 h 2878931"/>
                <a:gd name="connsiteX5" fmla="*/ 1228516 w 2617599"/>
                <a:gd name="connsiteY5" fmla="*/ 0 h 2878931"/>
                <a:gd name="connsiteX0" fmla="*/ 2532718 w 2597826"/>
                <a:gd name="connsiteY0" fmla="*/ 2476500 h 2880173"/>
                <a:gd name="connsiteX1" fmla="*/ 2275543 w 2597826"/>
                <a:gd name="connsiteY1" fmla="*/ 2857500 h 2880173"/>
                <a:gd name="connsiteX2" fmla="*/ 1161118 w 2597826"/>
                <a:gd name="connsiteY2" fmla="*/ 2762250 h 2880173"/>
                <a:gd name="connsiteX3" fmla="*/ 370543 w 2597826"/>
                <a:gd name="connsiteY3" fmla="*/ 2152650 h 2880173"/>
                <a:gd name="connsiteX4" fmla="*/ 37168 w 2597826"/>
                <a:gd name="connsiteY4" fmla="*/ 990600 h 2880173"/>
                <a:gd name="connsiteX5" fmla="*/ 1208743 w 2597826"/>
                <a:gd name="connsiteY5" fmla="*/ 0 h 2880173"/>
                <a:gd name="connsiteX0" fmla="*/ 2413125 w 2478233"/>
                <a:gd name="connsiteY0" fmla="*/ 2476500 h 2880173"/>
                <a:gd name="connsiteX1" fmla="*/ 2155950 w 2478233"/>
                <a:gd name="connsiteY1" fmla="*/ 2857500 h 2880173"/>
                <a:gd name="connsiteX2" fmla="*/ 1041525 w 2478233"/>
                <a:gd name="connsiteY2" fmla="*/ 2762250 h 2880173"/>
                <a:gd name="connsiteX3" fmla="*/ 250950 w 2478233"/>
                <a:gd name="connsiteY3" fmla="*/ 2152650 h 2880173"/>
                <a:gd name="connsiteX4" fmla="*/ 50925 w 2478233"/>
                <a:gd name="connsiteY4" fmla="*/ 1019175 h 2880173"/>
                <a:gd name="connsiteX5" fmla="*/ 1089150 w 2478233"/>
                <a:gd name="connsiteY5" fmla="*/ 0 h 2880173"/>
                <a:gd name="connsiteX0" fmla="*/ 2308350 w 2392687"/>
                <a:gd name="connsiteY0" fmla="*/ 1790700 h 2930916"/>
                <a:gd name="connsiteX1" fmla="*/ 2155950 w 2392687"/>
                <a:gd name="connsiteY1" fmla="*/ 2857500 h 2930916"/>
                <a:gd name="connsiteX2" fmla="*/ 1041525 w 2392687"/>
                <a:gd name="connsiteY2" fmla="*/ 2762250 h 2930916"/>
                <a:gd name="connsiteX3" fmla="*/ 250950 w 2392687"/>
                <a:gd name="connsiteY3" fmla="*/ 2152650 h 2930916"/>
                <a:gd name="connsiteX4" fmla="*/ 50925 w 2392687"/>
                <a:gd name="connsiteY4" fmla="*/ 1019175 h 2930916"/>
                <a:gd name="connsiteX5" fmla="*/ 1089150 w 2392687"/>
                <a:gd name="connsiteY5" fmla="*/ 0 h 2930916"/>
                <a:gd name="connsiteX0" fmla="*/ 2308350 w 2494275"/>
                <a:gd name="connsiteY0" fmla="*/ 1790700 h 2930916"/>
                <a:gd name="connsiteX1" fmla="*/ 2155950 w 2494275"/>
                <a:gd name="connsiteY1" fmla="*/ 2857500 h 2930916"/>
                <a:gd name="connsiteX2" fmla="*/ 1041525 w 2494275"/>
                <a:gd name="connsiteY2" fmla="*/ 2762250 h 2930916"/>
                <a:gd name="connsiteX3" fmla="*/ 250950 w 2494275"/>
                <a:gd name="connsiteY3" fmla="*/ 2152650 h 2930916"/>
                <a:gd name="connsiteX4" fmla="*/ 50925 w 2494275"/>
                <a:gd name="connsiteY4" fmla="*/ 1019175 h 2930916"/>
                <a:gd name="connsiteX5" fmla="*/ 1089150 w 2494275"/>
                <a:gd name="connsiteY5" fmla="*/ 0 h 2930916"/>
                <a:gd name="connsiteX0" fmla="*/ 2308350 w 2570574"/>
                <a:gd name="connsiteY0" fmla="*/ 1790700 h 2926685"/>
                <a:gd name="connsiteX1" fmla="*/ 2155950 w 2570574"/>
                <a:gd name="connsiteY1" fmla="*/ 2857500 h 2926685"/>
                <a:gd name="connsiteX2" fmla="*/ 1041525 w 2570574"/>
                <a:gd name="connsiteY2" fmla="*/ 2762250 h 2926685"/>
                <a:gd name="connsiteX3" fmla="*/ 250950 w 2570574"/>
                <a:gd name="connsiteY3" fmla="*/ 2152650 h 2926685"/>
                <a:gd name="connsiteX4" fmla="*/ 50925 w 2570574"/>
                <a:gd name="connsiteY4" fmla="*/ 1019175 h 2926685"/>
                <a:gd name="connsiteX5" fmla="*/ 1089150 w 2570574"/>
                <a:gd name="connsiteY5" fmla="*/ 0 h 2926685"/>
                <a:gd name="connsiteX0" fmla="*/ 2308350 w 2582578"/>
                <a:gd name="connsiteY0" fmla="*/ 1790700 h 2890674"/>
                <a:gd name="connsiteX1" fmla="*/ 2184525 w 2582578"/>
                <a:gd name="connsiteY1" fmla="*/ 2809875 h 2890674"/>
                <a:gd name="connsiteX2" fmla="*/ 1041525 w 2582578"/>
                <a:gd name="connsiteY2" fmla="*/ 2762250 h 2890674"/>
                <a:gd name="connsiteX3" fmla="*/ 250950 w 2582578"/>
                <a:gd name="connsiteY3" fmla="*/ 2152650 h 2890674"/>
                <a:gd name="connsiteX4" fmla="*/ 50925 w 2582578"/>
                <a:gd name="connsiteY4" fmla="*/ 1019175 h 2890674"/>
                <a:gd name="connsiteX5" fmla="*/ 1089150 w 2582578"/>
                <a:gd name="connsiteY5" fmla="*/ 0 h 2890674"/>
                <a:gd name="connsiteX0" fmla="*/ 2308350 w 2609103"/>
                <a:gd name="connsiteY0" fmla="*/ 1790700 h 2869921"/>
                <a:gd name="connsiteX1" fmla="*/ 2184525 w 2609103"/>
                <a:gd name="connsiteY1" fmla="*/ 2809875 h 2869921"/>
                <a:gd name="connsiteX2" fmla="*/ 1041525 w 2609103"/>
                <a:gd name="connsiteY2" fmla="*/ 2762250 h 2869921"/>
                <a:gd name="connsiteX3" fmla="*/ 250950 w 2609103"/>
                <a:gd name="connsiteY3" fmla="*/ 2152650 h 2869921"/>
                <a:gd name="connsiteX4" fmla="*/ 50925 w 2609103"/>
                <a:gd name="connsiteY4" fmla="*/ 1019175 h 2869921"/>
                <a:gd name="connsiteX5" fmla="*/ 1089150 w 2609103"/>
                <a:gd name="connsiteY5" fmla="*/ 0 h 2869921"/>
                <a:gd name="connsiteX0" fmla="*/ 2308350 w 2609103"/>
                <a:gd name="connsiteY0" fmla="*/ 1790700 h 2869921"/>
                <a:gd name="connsiteX1" fmla="*/ 2184525 w 2609103"/>
                <a:gd name="connsiteY1" fmla="*/ 2809875 h 2869921"/>
                <a:gd name="connsiteX2" fmla="*/ 1041525 w 2609103"/>
                <a:gd name="connsiteY2" fmla="*/ 2762250 h 2869921"/>
                <a:gd name="connsiteX3" fmla="*/ 250950 w 2609103"/>
                <a:gd name="connsiteY3" fmla="*/ 2152650 h 2869921"/>
                <a:gd name="connsiteX4" fmla="*/ 50925 w 2609103"/>
                <a:gd name="connsiteY4" fmla="*/ 1019175 h 2869921"/>
                <a:gd name="connsiteX5" fmla="*/ 1089150 w 2609103"/>
                <a:gd name="connsiteY5" fmla="*/ 0 h 2869921"/>
                <a:gd name="connsiteX0" fmla="*/ 2304220 w 2505355"/>
                <a:gd name="connsiteY0" fmla="*/ 1790700 h 2894850"/>
                <a:gd name="connsiteX1" fmla="*/ 2180395 w 2505355"/>
                <a:gd name="connsiteY1" fmla="*/ 2809875 h 2894850"/>
                <a:gd name="connsiteX2" fmla="*/ 856420 w 2505355"/>
                <a:gd name="connsiteY2" fmla="*/ 2762250 h 2894850"/>
                <a:gd name="connsiteX3" fmla="*/ 246820 w 2505355"/>
                <a:gd name="connsiteY3" fmla="*/ 2152650 h 2894850"/>
                <a:gd name="connsiteX4" fmla="*/ 46795 w 2505355"/>
                <a:gd name="connsiteY4" fmla="*/ 1019175 h 2894850"/>
                <a:gd name="connsiteX5" fmla="*/ 1085020 w 2505355"/>
                <a:gd name="connsiteY5" fmla="*/ 0 h 2894850"/>
                <a:gd name="connsiteX0" fmla="*/ 2304220 w 2505355"/>
                <a:gd name="connsiteY0" fmla="*/ 1790700 h 2897433"/>
                <a:gd name="connsiteX1" fmla="*/ 2180395 w 2505355"/>
                <a:gd name="connsiteY1" fmla="*/ 2809875 h 2897433"/>
                <a:gd name="connsiteX2" fmla="*/ 856420 w 2505355"/>
                <a:gd name="connsiteY2" fmla="*/ 2762250 h 2897433"/>
                <a:gd name="connsiteX3" fmla="*/ 246820 w 2505355"/>
                <a:gd name="connsiteY3" fmla="*/ 2152650 h 2897433"/>
                <a:gd name="connsiteX4" fmla="*/ 46795 w 2505355"/>
                <a:gd name="connsiteY4" fmla="*/ 1019175 h 2897433"/>
                <a:gd name="connsiteX5" fmla="*/ 1085020 w 2505355"/>
                <a:gd name="connsiteY5" fmla="*/ 0 h 2897433"/>
                <a:gd name="connsiteX0" fmla="*/ 2406378 w 2607513"/>
                <a:gd name="connsiteY0" fmla="*/ 1790700 h 2898756"/>
                <a:gd name="connsiteX1" fmla="*/ 2282553 w 2607513"/>
                <a:gd name="connsiteY1" fmla="*/ 2809875 h 2898756"/>
                <a:gd name="connsiteX2" fmla="*/ 958578 w 2607513"/>
                <a:gd name="connsiteY2" fmla="*/ 2762250 h 2898756"/>
                <a:gd name="connsiteX3" fmla="*/ 91803 w 2607513"/>
                <a:gd name="connsiteY3" fmla="*/ 2066925 h 2898756"/>
                <a:gd name="connsiteX4" fmla="*/ 148953 w 2607513"/>
                <a:gd name="connsiteY4" fmla="*/ 1019175 h 2898756"/>
                <a:gd name="connsiteX5" fmla="*/ 1187178 w 2607513"/>
                <a:gd name="connsiteY5" fmla="*/ 0 h 2898756"/>
                <a:gd name="connsiteX0" fmla="*/ 2651672 w 2852807"/>
                <a:gd name="connsiteY0" fmla="*/ 1790700 h 2898756"/>
                <a:gd name="connsiteX1" fmla="*/ 2527847 w 2852807"/>
                <a:gd name="connsiteY1" fmla="*/ 2809875 h 2898756"/>
                <a:gd name="connsiteX2" fmla="*/ 1203872 w 2852807"/>
                <a:gd name="connsiteY2" fmla="*/ 2762250 h 2898756"/>
                <a:gd name="connsiteX3" fmla="*/ 337097 w 2852807"/>
                <a:gd name="connsiteY3" fmla="*/ 2066925 h 2898756"/>
                <a:gd name="connsiteX4" fmla="*/ 60872 w 2852807"/>
                <a:gd name="connsiteY4" fmla="*/ 600075 h 2898756"/>
                <a:gd name="connsiteX5" fmla="*/ 1432472 w 2852807"/>
                <a:gd name="connsiteY5" fmla="*/ 0 h 2898756"/>
                <a:gd name="connsiteX0" fmla="*/ 2640638 w 2841773"/>
                <a:gd name="connsiteY0" fmla="*/ 2447925 h 3555981"/>
                <a:gd name="connsiteX1" fmla="*/ 2516813 w 2841773"/>
                <a:gd name="connsiteY1" fmla="*/ 3467100 h 3555981"/>
                <a:gd name="connsiteX2" fmla="*/ 1192838 w 2841773"/>
                <a:gd name="connsiteY2" fmla="*/ 3419475 h 3555981"/>
                <a:gd name="connsiteX3" fmla="*/ 326063 w 2841773"/>
                <a:gd name="connsiteY3" fmla="*/ 2724150 h 3555981"/>
                <a:gd name="connsiteX4" fmla="*/ 49838 w 2841773"/>
                <a:gd name="connsiteY4" fmla="*/ 1257300 h 3555981"/>
                <a:gd name="connsiteX5" fmla="*/ 1259513 w 2841773"/>
                <a:gd name="connsiteY5" fmla="*/ 0 h 3555981"/>
                <a:gd name="connsiteX0" fmla="*/ 2640638 w 2877737"/>
                <a:gd name="connsiteY0" fmla="*/ 2447925 h 3492721"/>
                <a:gd name="connsiteX1" fmla="*/ 2621588 w 2877737"/>
                <a:gd name="connsiteY1" fmla="*/ 3362325 h 3492721"/>
                <a:gd name="connsiteX2" fmla="*/ 1192838 w 2877737"/>
                <a:gd name="connsiteY2" fmla="*/ 3419475 h 3492721"/>
                <a:gd name="connsiteX3" fmla="*/ 326063 w 2877737"/>
                <a:gd name="connsiteY3" fmla="*/ 2724150 h 3492721"/>
                <a:gd name="connsiteX4" fmla="*/ 49838 w 2877737"/>
                <a:gd name="connsiteY4" fmla="*/ 1257300 h 3492721"/>
                <a:gd name="connsiteX5" fmla="*/ 1259513 w 2877737"/>
                <a:gd name="connsiteY5" fmla="*/ 0 h 3492721"/>
                <a:gd name="connsiteX0" fmla="*/ 2640638 w 2855030"/>
                <a:gd name="connsiteY0" fmla="*/ 2447925 h 3480970"/>
                <a:gd name="connsiteX1" fmla="*/ 2621588 w 2855030"/>
                <a:gd name="connsiteY1" fmla="*/ 3362325 h 3480970"/>
                <a:gd name="connsiteX2" fmla="*/ 1192838 w 2855030"/>
                <a:gd name="connsiteY2" fmla="*/ 3419475 h 3480970"/>
                <a:gd name="connsiteX3" fmla="*/ 326063 w 2855030"/>
                <a:gd name="connsiteY3" fmla="*/ 2724150 h 3480970"/>
                <a:gd name="connsiteX4" fmla="*/ 49838 w 2855030"/>
                <a:gd name="connsiteY4" fmla="*/ 1257300 h 3480970"/>
                <a:gd name="connsiteX5" fmla="*/ 1259513 w 2855030"/>
                <a:gd name="connsiteY5" fmla="*/ 0 h 3480970"/>
                <a:gd name="connsiteX0" fmla="*/ 2641011 w 2877117"/>
                <a:gd name="connsiteY0" fmla="*/ 2447925 h 3465010"/>
                <a:gd name="connsiteX1" fmla="*/ 2621961 w 2877117"/>
                <a:gd name="connsiteY1" fmla="*/ 3362325 h 3465010"/>
                <a:gd name="connsiteX2" fmla="*/ 1212261 w 2877117"/>
                <a:gd name="connsiteY2" fmla="*/ 3371850 h 3465010"/>
                <a:gd name="connsiteX3" fmla="*/ 326436 w 2877117"/>
                <a:gd name="connsiteY3" fmla="*/ 2724150 h 3465010"/>
                <a:gd name="connsiteX4" fmla="*/ 50211 w 2877117"/>
                <a:gd name="connsiteY4" fmla="*/ 1257300 h 3465010"/>
                <a:gd name="connsiteX5" fmla="*/ 1259886 w 2877117"/>
                <a:gd name="connsiteY5" fmla="*/ 0 h 3465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77117" h="3465010">
                  <a:moveTo>
                    <a:pt x="2641011" y="2447925"/>
                  </a:moveTo>
                  <a:cubicBezTo>
                    <a:pt x="3042648" y="2755900"/>
                    <a:pt x="2860086" y="3208338"/>
                    <a:pt x="2621961" y="3362325"/>
                  </a:cubicBezTo>
                  <a:cubicBezTo>
                    <a:pt x="2383836" y="3516313"/>
                    <a:pt x="1594848" y="3478212"/>
                    <a:pt x="1212261" y="3371850"/>
                  </a:cubicBezTo>
                  <a:cubicBezTo>
                    <a:pt x="829674" y="3265488"/>
                    <a:pt x="520111" y="3076575"/>
                    <a:pt x="326436" y="2724150"/>
                  </a:cubicBezTo>
                  <a:cubicBezTo>
                    <a:pt x="132761" y="2371725"/>
                    <a:pt x="-105364" y="1711325"/>
                    <a:pt x="50211" y="1257300"/>
                  </a:cubicBezTo>
                  <a:cubicBezTo>
                    <a:pt x="205786" y="803275"/>
                    <a:pt x="752680" y="312737"/>
                    <a:pt x="1259886" y="0"/>
                  </a:cubicBezTo>
                </a:path>
              </a:pathLst>
            </a:custGeom>
            <a:ln>
              <a:prstDash val="lgDash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5" name="Freeform 84"/>
            <p:cNvSpPr/>
            <p:nvPr/>
          </p:nvSpPr>
          <p:spPr>
            <a:xfrm>
              <a:off x="417422" y="2625015"/>
              <a:ext cx="3118937" cy="4082306"/>
            </a:xfrm>
            <a:custGeom>
              <a:avLst/>
              <a:gdLst>
                <a:gd name="connsiteX0" fmla="*/ 2550699 w 2774345"/>
                <a:gd name="connsiteY0" fmla="*/ 2476500 h 2944309"/>
                <a:gd name="connsiteX1" fmla="*/ 2655474 w 2774345"/>
                <a:gd name="connsiteY1" fmla="*/ 2838450 h 2944309"/>
                <a:gd name="connsiteX2" fmla="*/ 1102899 w 2774345"/>
                <a:gd name="connsiteY2" fmla="*/ 2895600 h 2944309"/>
                <a:gd name="connsiteX3" fmla="*/ 283749 w 2774345"/>
                <a:gd name="connsiteY3" fmla="*/ 2190750 h 2944309"/>
                <a:gd name="connsiteX4" fmla="*/ 55149 w 2774345"/>
                <a:gd name="connsiteY4" fmla="*/ 990600 h 2944309"/>
                <a:gd name="connsiteX5" fmla="*/ 1226724 w 2774345"/>
                <a:gd name="connsiteY5" fmla="*/ 0 h 2944309"/>
                <a:gd name="connsiteX0" fmla="*/ 2550699 w 2774345"/>
                <a:gd name="connsiteY0" fmla="*/ 2476500 h 2944309"/>
                <a:gd name="connsiteX1" fmla="*/ 2655474 w 2774345"/>
                <a:gd name="connsiteY1" fmla="*/ 2838450 h 2944309"/>
                <a:gd name="connsiteX2" fmla="*/ 1102899 w 2774345"/>
                <a:gd name="connsiteY2" fmla="*/ 2895600 h 2944309"/>
                <a:gd name="connsiteX3" fmla="*/ 283749 w 2774345"/>
                <a:gd name="connsiteY3" fmla="*/ 2190750 h 2944309"/>
                <a:gd name="connsiteX4" fmla="*/ 55149 w 2774345"/>
                <a:gd name="connsiteY4" fmla="*/ 990600 h 2944309"/>
                <a:gd name="connsiteX5" fmla="*/ 1226724 w 2774345"/>
                <a:gd name="connsiteY5" fmla="*/ 0 h 2944309"/>
                <a:gd name="connsiteX0" fmla="*/ 2550699 w 2617793"/>
                <a:gd name="connsiteY0" fmla="*/ 2476500 h 2971648"/>
                <a:gd name="connsiteX1" fmla="*/ 2293524 w 2617793"/>
                <a:gd name="connsiteY1" fmla="*/ 2905125 h 2971648"/>
                <a:gd name="connsiteX2" fmla="*/ 1102899 w 2617793"/>
                <a:gd name="connsiteY2" fmla="*/ 2895600 h 2971648"/>
                <a:gd name="connsiteX3" fmla="*/ 283749 w 2617793"/>
                <a:gd name="connsiteY3" fmla="*/ 2190750 h 2971648"/>
                <a:gd name="connsiteX4" fmla="*/ 55149 w 2617793"/>
                <a:gd name="connsiteY4" fmla="*/ 990600 h 2971648"/>
                <a:gd name="connsiteX5" fmla="*/ 1226724 w 2617793"/>
                <a:gd name="connsiteY5" fmla="*/ 0 h 2971648"/>
                <a:gd name="connsiteX0" fmla="*/ 2550699 w 2626066"/>
                <a:gd name="connsiteY0" fmla="*/ 2476500 h 2956840"/>
                <a:gd name="connsiteX1" fmla="*/ 2293524 w 2626066"/>
                <a:gd name="connsiteY1" fmla="*/ 2905125 h 2956840"/>
                <a:gd name="connsiteX2" fmla="*/ 1102899 w 2626066"/>
                <a:gd name="connsiteY2" fmla="*/ 2895600 h 2956840"/>
                <a:gd name="connsiteX3" fmla="*/ 283749 w 2626066"/>
                <a:gd name="connsiteY3" fmla="*/ 2190750 h 2956840"/>
                <a:gd name="connsiteX4" fmla="*/ 55149 w 2626066"/>
                <a:gd name="connsiteY4" fmla="*/ 990600 h 2956840"/>
                <a:gd name="connsiteX5" fmla="*/ 1226724 w 2626066"/>
                <a:gd name="connsiteY5" fmla="*/ 0 h 2956840"/>
                <a:gd name="connsiteX0" fmla="*/ 2552491 w 2617599"/>
                <a:gd name="connsiteY0" fmla="*/ 2476500 h 2920042"/>
                <a:gd name="connsiteX1" fmla="*/ 2295316 w 2617599"/>
                <a:gd name="connsiteY1" fmla="*/ 2905125 h 2920042"/>
                <a:gd name="connsiteX2" fmla="*/ 1180891 w 2617599"/>
                <a:gd name="connsiteY2" fmla="*/ 2762250 h 2920042"/>
                <a:gd name="connsiteX3" fmla="*/ 285541 w 2617599"/>
                <a:gd name="connsiteY3" fmla="*/ 2190750 h 2920042"/>
                <a:gd name="connsiteX4" fmla="*/ 56941 w 2617599"/>
                <a:gd name="connsiteY4" fmla="*/ 990600 h 2920042"/>
                <a:gd name="connsiteX5" fmla="*/ 1228516 w 2617599"/>
                <a:gd name="connsiteY5" fmla="*/ 0 h 2920042"/>
                <a:gd name="connsiteX0" fmla="*/ 2552491 w 2617599"/>
                <a:gd name="connsiteY0" fmla="*/ 2476500 h 2878931"/>
                <a:gd name="connsiteX1" fmla="*/ 2295316 w 2617599"/>
                <a:gd name="connsiteY1" fmla="*/ 2857500 h 2878931"/>
                <a:gd name="connsiteX2" fmla="*/ 1180891 w 2617599"/>
                <a:gd name="connsiteY2" fmla="*/ 2762250 h 2878931"/>
                <a:gd name="connsiteX3" fmla="*/ 285541 w 2617599"/>
                <a:gd name="connsiteY3" fmla="*/ 2190750 h 2878931"/>
                <a:gd name="connsiteX4" fmla="*/ 56941 w 2617599"/>
                <a:gd name="connsiteY4" fmla="*/ 990600 h 2878931"/>
                <a:gd name="connsiteX5" fmla="*/ 1228516 w 2617599"/>
                <a:gd name="connsiteY5" fmla="*/ 0 h 2878931"/>
                <a:gd name="connsiteX0" fmla="*/ 2532718 w 2597826"/>
                <a:gd name="connsiteY0" fmla="*/ 2476500 h 2880173"/>
                <a:gd name="connsiteX1" fmla="*/ 2275543 w 2597826"/>
                <a:gd name="connsiteY1" fmla="*/ 2857500 h 2880173"/>
                <a:gd name="connsiteX2" fmla="*/ 1161118 w 2597826"/>
                <a:gd name="connsiteY2" fmla="*/ 2762250 h 2880173"/>
                <a:gd name="connsiteX3" fmla="*/ 370543 w 2597826"/>
                <a:gd name="connsiteY3" fmla="*/ 2152650 h 2880173"/>
                <a:gd name="connsiteX4" fmla="*/ 37168 w 2597826"/>
                <a:gd name="connsiteY4" fmla="*/ 990600 h 2880173"/>
                <a:gd name="connsiteX5" fmla="*/ 1208743 w 2597826"/>
                <a:gd name="connsiteY5" fmla="*/ 0 h 2880173"/>
                <a:gd name="connsiteX0" fmla="*/ 2413125 w 2478233"/>
                <a:gd name="connsiteY0" fmla="*/ 2476500 h 2880173"/>
                <a:gd name="connsiteX1" fmla="*/ 2155950 w 2478233"/>
                <a:gd name="connsiteY1" fmla="*/ 2857500 h 2880173"/>
                <a:gd name="connsiteX2" fmla="*/ 1041525 w 2478233"/>
                <a:gd name="connsiteY2" fmla="*/ 2762250 h 2880173"/>
                <a:gd name="connsiteX3" fmla="*/ 250950 w 2478233"/>
                <a:gd name="connsiteY3" fmla="*/ 2152650 h 2880173"/>
                <a:gd name="connsiteX4" fmla="*/ 50925 w 2478233"/>
                <a:gd name="connsiteY4" fmla="*/ 1019175 h 2880173"/>
                <a:gd name="connsiteX5" fmla="*/ 1089150 w 2478233"/>
                <a:gd name="connsiteY5" fmla="*/ 0 h 2880173"/>
                <a:gd name="connsiteX0" fmla="*/ 2308350 w 2392687"/>
                <a:gd name="connsiteY0" fmla="*/ 1790700 h 2930916"/>
                <a:gd name="connsiteX1" fmla="*/ 2155950 w 2392687"/>
                <a:gd name="connsiteY1" fmla="*/ 2857500 h 2930916"/>
                <a:gd name="connsiteX2" fmla="*/ 1041525 w 2392687"/>
                <a:gd name="connsiteY2" fmla="*/ 2762250 h 2930916"/>
                <a:gd name="connsiteX3" fmla="*/ 250950 w 2392687"/>
                <a:gd name="connsiteY3" fmla="*/ 2152650 h 2930916"/>
                <a:gd name="connsiteX4" fmla="*/ 50925 w 2392687"/>
                <a:gd name="connsiteY4" fmla="*/ 1019175 h 2930916"/>
                <a:gd name="connsiteX5" fmla="*/ 1089150 w 2392687"/>
                <a:gd name="connsiteY5" fmla="*/ 0 h 2930916"/>
                <a:gd name="connsiteX0" fmla="*/ 2308350 w 2494275"/>
                <a:gd name="connsiteY0" fmla="*/ 1790700 h 2930916"/>
                <a:gd name="connsiteX1" fmla="*/ 2155950 w 2494275"/>
                <a:gd name="connsiteY1" fmla="*/ 2857500 h 2930916"/>
                <a:gd name="connsiteX2" fmla="*/ 1041525 w 2494275"/>
                <a:gd name="connsiteY2" fmla="*/ 2762250 h 2930916"/>
                <a:gd name="connsiteX3" fmla="*/ 250950 w 2494275"/>
                <a:gd name="connsiteY3" fmla="*/ 2152650 h 2930916"/>
                <a:gd name="connsiteX4" fmla="*/ 50925 w 2494275"/>
                <a:gd name="connsiteY4" fmla="*/ 1019175 h 2930916"/>
                <a:gd name="connsiteX5" fmla="*/ 1089150 w 2494275"/>
                <a:gd name="connsiteY5" fmla="*/ 0 h 2930916"/>
                <a:gd name="connsiteX0" fmla="*/ 2308350 w 2570574"/>
                <a:gd name="connsiteY0" fmla="*/ 1790700 h 2926685"/>
                <a:gd name="connsiteX1" fmla="*/ 2155950 w 2570574"/>
                <a:gd name="connsiteY1" fmla="*/ 2857500 h 2926685"/>
                <a:gd name="connsiteX2" fmla="*/ 1041525 w 2570574"/>
                <a:gd name="connsiteY2" fmla="*/ 2762250 h 2926685"/>
                <a:gd name="connsiteX3" fmla="*/ 250950 w 2570574"/>
                <a:gd name="connsiteY3" fmla="*/ 2152650 h 2926685"/>
                <a:gd name="connsiteX4" fmla="*/ 50925 w 2570574"/>
                <a:gd name="connsiteY4" fmla="*/ 1019175 h 2926685"/>
                <a:gd name="connsiteX5" fmla="*/ 1089150 w 2570574"/>
                <a:gd name="connsiteY5" fmla="*/ 0 h 2926685"/>
                <a:gd name="connsiteX0" fmla="*/ 2308350 w 2582578"/>
                <a:gd name="connsiteY0" fmla="*/ 1790700 h 2890674"/>
                <a:gd name="connsiteX1" fmla="*/ 2184525 w 2582578"/>
                <a:gd name="connsiteY1" fmla="*/ 2809875 h 2890674"/>
                <a:gd name="connsiteX2" fmla="*/ 1041525 w 2582578"/>
                <a:gd name="connsiteY2" fmla="*/ 2762250 h 2890674"/>
                <a:gd name="connsiteX3" fmla="*/ 250950 w 2582578"/>
                <a:gd name="connsiteY3" fmla="*/ 2152650 h 2890674"/>
                <a:gd name="connsiteX4" fmla="*/ 50925 w 2582578"/>
                <a:gd name="connsiteY4" fmla="*/ 1019175 h 2890674"/>
                <a:gd name="connsiteX5" fmla="*/ 1089150 w 2582578"/>
                <a:gd name="connsiteY5" fmla="*/ 0 h 2890674"/>
                <a:gd name="connsiteX0" fmla="*/ 2308350 w 2609103"/>
                <a:gd name="connsiteY0" fmla="*/ 1790700 h 2869921"/>
                <a:gd name="connsiteX1" fmla="*/ 2184525 w 2609103"/>
                <a:gd name="connsiteY1" fmla="*/ 2809875 h 2869921"/>
                <a:gd name="connsiteX2" fmla="*/ 1041525 w 2609103"/>
                <a:gd name="connsiteY2" fmla="*/ 2762250 h 2869921"/>
                <a:gd name="connsiteX3" fmla="*/ 250950 w 2609103"/>
                <a:gd name="connsiteY3" fmla="*/ 2152650 h 2869921"/>
                <a:gd name="connsiteX4" fmla="*/ 50925 w 2609103"/>
                <a:gd name="connsiteY4" fmla="*/ 1019175 h 2869921"/>
                <a:gd name="connsiteX5" fmla="*/ 1089150 w 2609103"/>
                <a:gd name="connsiteY5" fmla="*/ 0 h 2869921"/>
                <a:gd name="connsiteX0" fmla="*/ 2308350 w 2609103"/>
                <a:gd name="connsiteY0" fmla="*/ 1790700 h 2869921"/>
                <a:gd name="connsiteX1" fmla="*/ 2184525 w 2609103"/>
                <a:gd name="connsiteY1" fmla="*/ 2809875 h 2869921"/>
                <a:gd name="connsiteX2" fmla="*/ 1041525 w 2609103"/>
                <a:gd name="connsiteY2" fmla="*/ 2762250 h 2869921"/>
                <a:gd name="connsiteX3" fmla="*/ 250950 w 2609103"/>
                <a:gd name="connsiteY3" fmla="*/ 2152650 h 2869921"/>
                <a:gd name="connsiteX4" fmla="*/ 50925 w 2609103"/>
                <a:gd name="connsiteY4" fmla="*/ 1019175 h 2869921"/>
                <a:gd name="connsiteX5" fmla="*/ 1089150 w 2609103"/>
                <a:gd name="connsiteY5" fmla="*/ 0 h 2869921"/>
                <a:gd name="connsiteX0" fmla="*/ 2304220 w 2505355"/>
                <a:gd name="connsiteY0" fmla="*/ 1790700 h 2894850"/>
                <a:gd name="connsiteX1" fmla="*/ 2180395 w 2505355"/>
                <a:gd name="connsiteY1" fmla="*/ 2809875 h 2894850"/>
                <a:gd name="connsiteX2" fmla="*/ 856420 w 2505355"/>
                <a:gd name="connsiteY2" fmla="*/ 2762250 h 2894850"/>
                <a:gd name="connsiteX3" fmla="*/ 246820 w 2505355"/>
                <a:gd name="connsiteY3" fmla="*/ 2152650 h 2894850"/>
                <a:gd name="connsiteX4" fmla="*/ 46795 w 2505355"/>
                <a:gd name="connsiteY4" fmla="*/ 1019175 h 2894850"/>
                <a:gd name="connsiteX5" fmla="*/ 1085020 w 2505355"/>
                <a:gd name="connsiteY5" fmla="*/ 0 h 2894850"/>
                <a:gd name="connsiteX0" fmla="*/ 2304220 w 2505355"/>
                <a:gd name="connsiteY0" fmla="*/ 1790700 h 2897433"/>
                <a:gd name="connsiteX1" fmla="*/ 2180395 w 2505355"/>
                <a:gd name="connsiteY1" fmla="*/ 2809875 h 2897433"/>
                <a:gd name="connsiteX2" fmla="*/ 856420 w 2505355"/>
                <a:gd name="connsiteY2" fmla="*/ 2762250 h 2897433"/>
                <a:gd name="connsiteX3" fmla="*/ 246820 w 2505355"/>
                <a:gd name="connsiteY3" fmla="*/ 2152650 h 2897433"/>
                <a:gd name="connsiteX4" fmla="*/ 46795 w 2505355"/>
                <a:gd name="connsiteY4" fmla="*/ 1019175 h 2897433"/>
                <a:gd name="connsiteX5" fmla="*/ 1085020 w 2505355"/>
                <a:gd name="connsiteY5" fmla="*/ 0 h 2897433"/>
                <a:gd name="connsiteX0" fmla="*/ 2406378 w 2607513"/>
                <a:gd name="connsiteY0" fmla="*/ 1790700 h 2898756"/>
                <a:gd name="connsiteX1" fmla="*/ 2282553 w 2607513"/>
                <a:gd name="connsiteY1" fmla="*/ 2809875 h 2898756"/>
                <a:gd name="connsiteX2" fmla="*/ 958578 w 2607513"/>
                <a:gd name="connsiteY2" fmla="*/ 2762250 h 2898756"/>
                <a:gd name="connsiteX3" fmla="*/ 91803 w 2607513"/>
                <a:gd name="connsiteY3" fmla="*/ 2066925 h 2898756"/>
                <a:gd name="connsiteX4" fmla="*/ 148953 w 2607513"/>
                <a:gd name="connsiteY4" fmla="*/ 1019175 h 2898756"/>
                <a:gd name="connsiteX5" fmla="*/ 1187178 w 2607513"/>
                <a:gd name="connsiteY5" fmla="*/ 0 h 2898756"/>
                <a:gd name="connsiteX0" fmla="*/ 2651672 w 2852807"/>
                <a:gd name="connsiteY0" fmla="*/ 1790700 h 2898756"/>
                <a:gd name="connsiteX1" fmla="*/ 2527847 w 2852807"/>
                <a:gd name="connsiteY1" fmla="*/ 2809875 h 2898756"/>
                <a:gd name="connsiteX2" fmla="*/ 1203872 w 2852807"/>
                <a:gd name="connsiteY2" fmla="*/ 2762250 h 2898756"/>
                <a:gd name="connsiteX3" fmla="*/ 337097 w 2852807"/>
                <a:gd name="connsiteY3" fmla="*/ 2066925 h 2898756"/>
                <a:gd name="connsiteX4" fmla="*/ 60872 w 2852807"/>
                <a:gd name="connsiteY4" fmla="*/ 600075 h 2898756"/>
                <a:gd name="connsiteX5" fmla="*/ 1432472 w 2852807"/>
                <a:gd name="connsiteY5" fmla="*/ 0 h 2898756"/>
                <a:gd name="connsiteX0" fmla="*/ 2640638 w 2841773"/>
                <a:gd name="connsiteY0" fmla="*/ 2447925 h 3555981"/>
                <a:gd name="connsiteX1" fmla="*/ 2516813 w 2841773"/>
                <a:gd name="connsiteY1" fmla="*/ 3467100 h 3555981"/>
                <a:gd name="connsiteX2" fmla="*/ 1192838 w 2841773"/>
                <a:gd name="connsiteY2" fmla="*/ 3419475 h 3555981"/>
                <a:gd name="connsiteX3" fmla="*/ 326063 w 2841773"/>
                <a:gd name="connsiteY3" fmla="*/ 2724150 h 3555981"/>
                <a:gd name="connsiteX4" fmla="*/ 49838 w 2841773"/>
                <a:gd name="connsiteY4" fmla="*/ 1257300 h 3555981"/>
                <a:gd name="connsiteX5" fmla="*/ 1259513 w 2841773"/>
                <a:gd name="connsiteY5" fmla="*/ 0 h 3555981"/>
                <a:gd name="connsiteX0" fmla="*/ 2640638 w 2877737"/>
                <a:gd name="connsiteY0" fmla="*/ 2447925 h 3492721"/>
                <a:gd name="connsiteX1" fmla="*/ 2621588 w 2877737"/>
                <a:gd name="connsiteY1" fmla="*/ 3362325 h 3492721"/>
                <a:gd name="connsiteX2" fmla="*/ 1192838 w 2877737"/>
                <a:gd name="connsiteY2" fmla="*/ 3419475 h 3492721"/>
                <a:gd name="connsiteX3" fmla="*/ 326063 w 2877737"/>
                <a:gd name="connsiteY3" fmla="*/ 2724150 h 3492721"/>
                <a:gd name="connsiteX4" fmla="*/ 49838 w 2877737"/>
                <a:gd name="connsiteY4" fmla="*/ 1257300 h 3492721"/>
                <a:gd name="connsiteX5" fmla="*/ 1259513 w 2877737"/>
                <a:gd name="connsiteY5" fmla="*/ 0 h 3492721"/>
                <a:gd name="connsiteX0" fmla="*/ 2640638 w 2855030"/>
                <a:gd name="connsiteY0" fmla="*/ 2447925 h 3480970"/>
                <a:gd name="connsiteX1" fmla="*/ 2621588 w 2855030"/>
                <a:gd name="connsiteY1" fmla="*/ 3362325 h 3480970"/>
                <a:gd name="connsiteX2" fmla="*/ 1192838 w 2855030"/>
                <a:gd name="connsiteY2" fmla="*/ 3419475 h 3480970"/>
                <a:gd name="connsiteX3" fmla="*/ 326063 w 2855030"/>
                <a:gd name="connsiteY3" fmla="*/ 2724150 h 3480970"/>
                <a:gd name="connsiteX4" fmla="*/ 49838 w 2855030"/>
                <a:gd name="connsiteY4" fmla="*/ 1257300 h 3480970"/>
                <a:gd name="connsiteX5" fmla="*/ 1259513 w 2855030"/>
                <a:gd name="connsiteY5" fmla="*/ 0 h 3480970"/>
                <a:gd name="connsiteX0" fmla="*/ 2641011 w 2877117"/>
                <a:gd name="connsiteY0" fmla="*/ 2447925 h 3465010"/>
                <a:gd name="connsiteX1" fmla="*/ 2621961 w 2877117"/>
                <a:gd name="connsiteY1" fmla="*/ 3362325 h 3465010"/>
                <a:gd name="connsiteX2" fmla="*/ 1212261 w 2877117"/>
                <a:gd name="connsiteY2" fmla="*/ 3371850 h 3465010"/>
                <a:gd name="connsiteX3" fmla="*/ 326436 w 2877117"/>
                <a:gd name="connsiteY3" fmla="*/ 2724150 h 3465010"/>
                <a:gd name="connsiteX4" fmla="*/ 50211 w 2877117"/>
                <a:gd name="connsiteY4" fmla="*/ 1257300 h 3465010"/>
                <a:gd name="connsiteX5" fmla="*/ 1259886 w 2877117"/>
                <a:gd name="connsiteY5" fmla="*/ 0 h 3465010"/>
                <a:gd name="connsiteX0" fmla="*/ 2709959 w 2946065"/>
                <a:gd name="connsiteY0" fmla="*/ 2447925 h 3465010"/>
                <a:gd name="connsiteX1" fmla="*/ 2690909 w 2946065"/>
                <a:gd name="connsiteY1" fmla="*/ 3362325 h 3465010"/>
                <a:gd name="connsiteX2" fmla="*/ 1281209 w 2946065"/>
                <a:gd name="connsiteY2" fmla="*/ 3371850 h 3465010"/>
                <a:gd name="connsiteX3" fmla="*/ 395384 w 2946065"/>
                <a:gd name="connsiteY3" fmla="*/ 2724150 h 3465010"/>
                <a:gd name="connsiteX4" fmla="*/ 42959 w 2946065"/>
                <a:gd name="connsiteY4" fmla="*/ 1257300 h 3465010"/>
                <a:gd name="connsiteX5" fmla="*/ 1328834 w 2946065"/>
                <a:gd name="connsiteY5" fmla="*/ 0 h 3465010"/>
                <a:gd name="connsiteX0" fmla="*/ 2791071 w 3027177"/>
                <a:gd name="connsiteY0" fmla="*/ 2447925 h 3456320"/>
                <a:gd name="connsiteX1" fmla="*/ 2772021 w 3027177"/>
                <a:gd name="connsiteY1" fmla="*/ 3362325 h 3456320"/>
                <a:gd name="connsiteX2" fmla="*/ 1362321 w 3027177"/>
                <a:gd name="connsiteY2" fmla="*/ 3371850 h 3456320"/>
                <a:gd name="connsiteX3" fmla="*/ 190746 w 3027177"/>
                <a:gd name="connsiteY3" fmla="*/ 2876550 h 3456320"/>
                <a:gd name="connsiteX4" fmla="*/ 124071 w 3027177"/>
                <a:gd name="connsiteY4" fmla="*/ 1257300 h 3456320"/>
                <a:gd name="connsiteX5" fmla="*/ 1409946 w 3027177"/>
                <a:gd name="connsiteY5" fmla="*/ 0 h 3456320"/>
                <a:gd name="connsiteX0" fmla="*/ 2782980 w 3027655"/>
                <a:gd name="connsiteY0" fmla="*/ 2447925 h 3963059"/>
                <a:gd name="connsiteX1" fmla="*/ 2763930 w 3027655"/>
                <a:gd name="connsiteY1" fmla="*/ 3362325 h 3963059"/>
                <a:gd name="connsiteX2" fmla="*/ 1192305 w 3027655"/>
                <a:gd name="connsiteY2" fmla="*/ 3952875 h 3963059"/>
                <a:gd name="connsiteX3" fmla="*/ 182655 w 3027655"/>
                <a:gd name="connsiteY3" fmla="*/ 2876550 h 3963059"/>
                <a:gd name="connsiteX4" fmla="*/ 115980 w 3027655"/>
                <a:gd name="connsiteY4" fmla="*/ 1257300 h 3963059"/>
                <a:gd name="connsiteX5" fmla="*/ 1401855 w 3027655"/>
                <a:gd name="connsiteY5" fmla="*/ 0 h 3963059"/>
                <a:gd name="connsiteX0" fmla="*/ 2782980 w 3118937"/>
                <a:gd name="connsiteY0" fmla="*/ 2447925 h 4082306"/>
                <a:gd name="connsiteX1" fmla="*/ 2944905 w 3118937"/>
                <a:gd name="connsiteY1" fmla="*/ 3895725 h 4082306"/>
                <a:gd name="connsiteX2" fmla="*/ 1192305 w 3118937"/>
                <a:gd name="connsiteY2" fmla="*/ 3952875 h 4082306"/>
                <a:gd name="connsiteX3" fmla="*/ 182655 w 3118937"/>
                <a:gd name="connsiteY3" fmla="*/ 2876550 h 4082306"/>
                <a:gd name="connsiteX4" fmla="*/ 115980 w 3118937"/>
                <a:gd name="connsiteY4" fmla="*/ 1257300 h 4082306"/>
                <a:gd name="connsiteX5" fmla="*/ 1401855 w 3118937"/>
                <a:gd name="connsiteY5" fmla="*/ 0 h 4082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18937" h="4082306">
                  <a:moveTo>
                    <a:pt x="2782980" y="2447925"/>
                  </a:moveTo>
                  <a:cubicBezTo>
                    <a:pt x="3184617" y="2755900"/>
                    <a:pt x="3210018" y="3644900"/>
                    <a:pt x="2944905" y="3895725"/>
                  </a:cubicBezTo>
                  <a:cubicBezTo>
                    <a:pt x="2679793" y="4146550"/>
                    <a:pt x="1652680" y="4122737"/>
                    <a:pt x="1192305" y="3952875"/>
                  </a:cubicBezTo>
                  <a:cubicBezTo>
                    <a:pt x="731930" y="3783013"/>
                    <a:pt x="362042" y="3325812"/>
                    <a:pt x="182655" y="2876550"/>
                  </a:cubicBezTo>
                  <a:cubicBezTo>
                    <a:pt x="3268" y="2427288"/>
                    <a:pt x="-87220" y="1736725"/>
                    <a:pt x="115980" y="1257300"/>
                  </a:cubicBezTo>
                  <a:cubicBezTo>
                    <a:pt x="319180" y="777875"/>
                    <a:pt x="894649" y="312737"/>
                    <a:pt x="1401855" y="0"/>
                  </a:cubicBezTo>
                </a:path>
              </a:pathLst>
            </a:custGeom>
            <a:ln>
              <a:prstDash val="lgDash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6" name="Freeform 85"/>
            <p:cNvSpPr/>
            <p:nvPr/>
          </p:nvSpPr>
          <p:spPr>
            <a:xfrm>
              <a:off x="303879" y="2022474"/>
              <a:ext cx="3318585" cy="4731069"/>
            </a:xfrm>
            <a:custGeom>
              <a:avLst/>
              <a:gdLst>
                <a:gd name="connsiteX0" fmla="*/ 2550699 w 2774345"/>
                <a:gd name="connsiteY0" fmla="*/ 2476500 h 2944309"/>
                <a:gd name="connsiteX1" fmla="*/ 2655474 w 2774345"/>
                <a:gd name="connsiteY1" fmla="*/ 2838450 h 2944309"/>
                <a:gd name="connsiteX2" fmla="*/ 1102899 w 2774345"/>
                <a:gd name="connsiteY2" fmla="*/ 2895600 h 2944309"/>
                <a:gd name="connsiteX3" fmla="*/ 283749 w 2774345"/>
                <a:gd name="connsiteY3" fmla="*/ 2190750 h 2944309"/>
                <a:gd name="connsiteX4" fmla="*/ 55149 w 2774345"/>
                <a:gd name="connsiteY4" fmla="*/ 990600 h 2944309"/>
                <a:gd name="connsiteX5" fmla="*/ 1226724 w 2774345"/>
                <a:gd name="connsiteY5" fmla="*/ 0 h 2944309"/>
                <a:gd name="connsiteX0" fmla="*/ 2550699 w 2774345"/>
                <a:gd name="connsiteY0" fmla="*/ 2476500 h 2944309"/>
                <a:gd name="connsiteX1" fmla="*/ 2655474 w 2774345"/>
                <a:gd name="connsiteY1" fmla="*/ 2838450 h 2944309"/>
                <a:gd name="connsiteX2" fmla="*/ 1102899 w 2774345"/>
                <a:gd name="connsiteY2" fmla="*/ 2895600 h 2944309"/>
                <a:gd name="connsiteX3" fmla="*/ 283749 w 2774345"/>
                <a:gd name="connsiteY3" fmla="*/ 2190750 h 2944309"/>
                <a:gd name="connsiteX4" fmla="*/ 55149 w 2774345"/>
                <a:gd name="connsiteY4" fmla="*/ 990600 h 2944309"/>
                <a:gd name="connsiteX5" fmla="*/ 1226724 w 2774345"/>
                <a:gd name="connsiteY5" fmla="*/ 0 h 2944309"/>
                <a:gd name="connsiteX0" fmla="*/ 2550699 w 2617793"/>
                <a:gd name="connsiteY0" fmla="*/ 2476500 h 2971648"/>
                <a:gd name="connsiteX1" fmla="*/ 2293524 w 2617793"/>
                <a:gd name="connsiteY1" fmla="*/ 2905125 h 2971648"/>
                <a:gd name="connsiteX2" fmla="*/ 1102899 w 2617793"/>
                <a:gd name="connsiteY2" fmla="*/ 2895600 h 2971648"/>
                <a:gd name="connsiteX3" fmla="*/ 283749 w 2617793"/>
                <a:gd name="connsiteY3" fmla="*/ 2190750 h 2971648"/>
                <a:gd name="connsiteX4" fmla="*/ 55149 w 2617793"/>
                <a:gd name="connsiteY4" fmla="*/ 990600 h 2971648"/>
                <a:gd name="connsiteX5" fmla="*/ 1226724 w 2617793"/>
                <a:gd name="connsiteY5" fmla="*/ 0 h 2971648"/>
                <a:gd name="connsiteX0" fmla="*/ 2550699 w 2626066"/>
                <a:gd name="connsiteY0" fmla="*/ 2476500 h 2956840"/>
                <a:gd name="connsiteX1" fmla="*/ 2293524 w 2626066"/>
                <a:gd name="connsiteY1" fmla="*/ 2905125 h 2956840"/>
                <a:gd name="connsiteX2" fmla="*/ 1102899 w 2626066"/>
                <a:gd name="connsiteY2" fmla="*/ 2895600 h 2956840"/>
                <a:gd name="connsiteX3" fmla="*/ 283749 w 2626066"/>
                <a:gd name="connsiteY3" fmla="*/ 2190750 h 2956840"/>
                <a:gd name="connsiteX4" fmla="*/ 55149 w 2626066"/>
                <a:gd name="connsiteY4" fmla="*/ 990600 h 2956840"/>
                <a:gd name="connsiteX5" fmla="*/ 1226724 w 2626066"/>
                <a:gd name="connsiteY5" fmla="*/ 0 h 2956840"/>
                <a:gd name="connsiteX0" fmla="*/ 2552491 w 2617599"/>
                <a:gd name="connsiteY0" fmla="*/ 2476500 h 2920042"/>
                <a:gd name="connsiteX1" fmla="*/ 2295316 w 2617599"/>
                <a:gd name="connsiteY1" fmla="*/ 2905125 h 2920042"/>
                <a:gd name="connsiteX2" fmla="*/ 1180891 w 2617599"/>
                <a:gd name="connsiteY2" fmla="*/ 2762250 h 2920042"/>
                <a:gd name="connsiteX3" fmla="*/ 285541 w 2617599"/>
                <a:gd name="connsiteY3" fmla="*/ 2190750 h 2920042"/>
                <a:gd name="connsiteX4" fmla="*/ 56941 w 2617599"/>
                <a:gd name="connsiteY4" fmla="*/ 990600 h 2920042"/>
                <a:gd name="connsiteX5" fmla="*/ 1228516 w 2617599"/>
                <a:gd name="connsiteY5" fmla="*/ 0 h 2920042"/>
                <a:gd name="connsiteX0" fmla="*/ 2552491 w 2617599"/>
                <a:gd name="connsiteY0" fmla="*/ 2476500 h 2878931"/>
                <a:gd name="connsiteX1" fmla="*/ 2295316 w 2617599"/>
                <a:gd name="connsiteY1" fmla="*/ 2857500 h 2878931"/>
                <a:gd name="connsiteX2" fmla="*/ 1180891 w 2617599"/>
                <a:gd name="connsiteY2" fmla="*/ 2762250 h 2878931"/>
                <a:gd name="connsiteX3" fmla="*/ 285541 w 2617599"/>
                <a:gd name="connsiteY3" fmla="*/ 2190750 h 2878931"/>
                <a:gd name="connsiteX4" fmla="*/ 56941 w 2617599"/>
                <a:gd name="connsiteY4" fmla="*/ 990600 h 2878931"/>
                <a:gd name="connsiteX5" fmla="*/ 1228516 w 2617599"/>
                <a:gd name="connsiteY5" fmla="*/ 0 h 2878931"/>
                <a:gd name="connsiteX0" fmla="*/ 2532718 w 2597826"/>
                <a:gd name="connsiteY0" fmla="*/ 2476500 h 2880173"/>
                <a:gd name="connsiteX1" fmla="*/ 2275543 w 2597826"/>
                <a:gd name="connsiteY1" fmla="*/ 2857500 h 2880173"/>
                <a:gd name="connsiteX2" fmla="*/ 1161118 w 2597826"/>
                <a:gd name="connsiteY2" fmla="*/ 2762250 h 2880173"/>
                <a:gd name="connsiteX3" fmla="*/ 370543 w 2597826"/>
                <a:gd name="connsiteY3" fmla="*/ 2152650 h 2880173"/>
                <a:gd name="connsiteX4" fmla="*/ 37168 w 2597826"/>
                <a:gd name="connsiteY4" fmla="*/ 990600 h 2880173"/>
                <a:gd name="connsiteX5" fmla="*/ 1208743 w 2597826"/>
                <a:gd name="connsiteY5" fmla="*/ 0 h 2880173"/>
                <a:gd name="connsiteX0" fmla="*/ 2413125 w 2478233"/>
                <a:gd name="connsiteY0" fmla="*/ 2476500 h 2880173"/>
                <a:gd name="connsiteX1" fmla="*/ 2155950 w 2478233"/>
                <a:gd name="connsiteY1" fmla="*/ 2857500 h 2880173"/>
                <a:gd name="connsiteX2" fmla="*/ 1041525 w 2478233"/>
                <a:gd name="connsiteY2" fmla="*/ 2762250 h 2880173"/>
                <a:gd name="connsiteX3" fmla="*/ 250950 w 2478233"/>
                <a:gd name="connsiteY3" fmla="*/ 2152650 h 2880173"/>
                <a:gd name="connsiteX4" fmla="*/ 50925 w 2478233"/>
                <a:gd name="connsiteY4" fmla="*/ 1019175 h 2880173"/>
                <a:gd name="connsiteX5" fmla="*/ 1089150 w 2478233"/>
                <a:gd name="connsiteY5" fmla="*/ 0 h 2880173"/>
                <a:gd name="connsiteX0" fmla="*/ 2308350 w 2392687"/>
                <a:gd name="connsiteY0" fmla="*/ 1790700 h 2930916"/>
                <a:gd name="connsiteX1" fmla="*/ 2155950 w 2392687"/>
                <a:gd name="connsiteY1" fmla="*/ 2857500 h 2930916"/>
                <a:gd name="connsiteX2" fmla="*/ 1041525 w 2392687"/>
                <a:gd name="connsiteY2" fmla="*/ 2762250 h 2930916"/>
                <a:gd name="connsiteX3" fmla="*/ 250950 w 2392687"/>
                <a:gd name="connsiteY3" fmla="*/ 2152650 h 2930916"/>
                <a:gd name="connsiteX4" fmla="*/ 50925 w 2392687"/>
                <a:gd name="connsiteY4" fmla="*/ 1019175 h 2930916"/>
                <a:gd name="connsiteX5" fmla="*/ 1089150 w 2392687"/>
                <a:gd name="connsiteY5" fmla="*/ 0 h 2930916"/>
                <a:gd name="connsiteX0" fmla="*/ 2308350 w 2494275"/>
                <a:gd name="connsiteY0" fmla="*/ 1790700 h 2930916"/>
                <a:gd name="connsiteX1" fmla="*/ 2155950 w 2494275"/>
                <a:gd name="connsiteY1" fmla="*/ 2857500 h 2930916"/>
                <a:gd name="connsiteX2" fmla="*/ 1041525 w 2494275"/>
                <a:gd name="connsiteY2" fmla="*/ 2762250 h 2930916"/>
                <a:gd name="connsiteX3" fmla="*/ 250950 w 2494275"/>
                <a:gd name="connsiteY3" fmla="*/ 2152650 h 2930916"/>
                <a:gd name="connsiteX4" fmla="*/ 50925 w 2494275"/>
                <a:gd name="connsiteY4" fmla="*/ 1019175 h 2930916"/>
                <a:gd name="connsiteX5" fmla="*/ 1089150 w 2494275"/>
                <a:gd name="connsiteY5" fmla="*/ 0 h 2930916"/>
                <a:gd name="connsiteX0" fmla="*/ 2308350 w 2570574"/>
                <a:gd name="connsiteY0" fmla="*/ 1790700 h 2926685"/>
                <a:gd name="connsiteX1" fmla="*/ 2155950 w 2570574"/>
                <a:gd name="connsiteY1" fmla="*/ 2857500 h 2926685"/>
                <a:gd name="connsiteX2" fmla="*/ 1041525 w 2570574"/>
                <a:gd name="connsiteY2" fmla="*/ 2762250 h 2926685"/>
                <a:gd name="connsiteX3" fmla="*/ 250950 w 2570574"/>
                <a:gd name="connsiteY3" fmla="*/ 2152650 h 2926685"/>
                <a:gd name="connsiteX4" fmla="*/ 50925 w 2570574"/>
                <a:gd name="connsiteY4" fmla="*/ 1019175 h 2926685"/>
                <a:gd name="connsiteX5" fmla="*/ 1089150 w 2570574"/>
                <a:gd name="connsiteY5" fmla="*/ 0 h 2926685"/>
                <a:gd name="connsiteX0" fmla="*/ 2308350 w 2582578"/>
                <a:gd name="connsiteY0" fmla="*/ 1790700 h 2890674"/>
                <a:gd name="connsiteX1" fmla="*/ 2184525 w 2582578"/>
                <a:gd name="connsiteY1" fmla="*/ 2809875 h 2890674"/>
                <a:gd name="connsiteX2" fmla="*/ 1041525 w 2582578"/>
                <a:gd name="connsiteY2" fmla="*/ 2762250 h 2890674"/>
                <a:gd name="connsiteX3" fmla="*/ 250950 w 2582578"/>
                <a:gd name="connsiteY3" fmla="*/ 2152650 h 2890674"/>
                <a:gd name="connsiteX4" fmla="*/ 50925 w 2582578"/>
                <a:gd name="connsiteY4" fmla="*/ 1019175 h 2890674"/>
                <a:gd name="connsiteX5" fmla="*/ 1089150 w 2582578"/>
                <a:gd name="connsiteY5" fmla="*/ 0 h 2890674"/>
                <a:gd name="connsiteX0" fmla="*/ 2308350 w 2609103"/>
                <a:gd name="connsiteY0" fmla="*/ 1790700 h 2869921"/>
                <a:gd name="connsiteX1" fmla="*/ 2184525 w 2609103"/>
                <a:gd name="connsiteY1" fmla="*/ 2809875 h 2869921"/>
                <a:gd name="connsiteX2" fmla="*/ 1041525 w 2609103"/>
                <a:gd name="connsiteY2" fmla="*/ 2762250 h 2869921"/>
                <a:gd name="connsiteX3" fmla="*/ 250950 w 2609103"/>
                <a:gd name="connsiteY3" fmla="*/ 2152650 h 2869921"/>
                <a:gd name="connsiteX4" fmla="*/ 50925 w 2609103"/>
                <a:gd name="connsiteY4" fmla="*/ 1019175 h 2869921"/>
                <a:gd name="connsiteX5" fmla="*/ 1089150 w 2609103"/>
                <a:gd name="connsiteY5" fmla="*/ 0 h 2869921"/>
                <a:gd name="connsiteX0" fmla="*/ 2308350 w 2609103"/>
                <a:gd name="connsiteY0" fmla="*/ 1790700 h 2869921"/>
                <a:gd name="connsiteX1" fmla="*/ 2184525 w 2609103"/>
                <a:gd name="connsiteY1" fmla="*/ 2809875 h 2869921"/>
                <a:gd name="connsiteX2" fmla="*/ 1041525 w 2609103"/>
                <a:gd name="connsiteY2" fmla="*/ 2762250 h 2869921"/>
                <a:gd name="connsiteX3" fmla="*/ 250950 w 2609103"/>
                <a:gd name="connsiteY3" fmla="*/ 2152650 h 2869921"/>
                <a:gd name="connsiteX4" fmla="*/ 50925 w 2609103"/>
                <a:gd name="connsiteY4" fmla="*/ 1019175 h 2869921"/>
                <a:gd name="connsiteX5" fmla="*/ 1089150 w 2609103"/>
                <a:gd name="connsiteY5" fmla="*/ 0 h 2869921"/>
                <a:gd name="connsiteX0" fmla="*/ 2304220 w 2505355"/>
                <a:gd name="connsiteY0" fmla="*/ 1790700 h 2894850"/>
                <a:gd name="connsiteX1" fmla="*/ 2180395 w 2505355"/>
                <a:gd name="connsiteY1" fmla="*/ 2809875 h 2894850"/>
                <a:gd name="connsiteX2" fmla="*/ 856420 w 2505355"/>
                <a:gd name="connsiteY2" fmla="*/ 2762250 h 2894850"/>
                <a:gd name="connsiteX3" fmla="*/ 246820 w 2505355"/>
                <a:gd name="connsiteY3" fmla="*/ 2152650 h 2894850"/>
                <a:gd name="connsiteX4" fmla="*/ 46795 w 2505355"/>
                <a:gd name="connsiteY4" fmla="*/ 1019175 h 2894850"/>
                <a:gd name="connsiteX5" fmla="*/ 1085020 w 2505355"/>
                <a:gd name="connsiteY5" fmla="*/ 0 h 2894850"/>
                <a:gd name="connsiteX0" fmla="*/ 2304220 w 2505355"/>
                <a:gd name="connsiteY0" fmla="*/ 1790700 h 2897433"/>
                <a:gd name="connsiteX1" fmla="*/ 2180395 w 2505355"/>
                <a:gd name="connsiteY1" fmla="*/ 2809875 h 2897433"/>
                <a:gd name="connsiteX2" fmla="*/ 856420 w 2505355"/>
                <a:gd name="connsiteY2" fmla="*/ 2762250 h 2897433"/>
                <a:gd name="connsiteX3" fmla="*/ 246820 w 2505355"/>
                <a:gd name="connsiteY3" fmla="*/ 2152650 h 2897433"/>
                <a:gd name="connsiteX4" fmla="*/ 46795 w 2505355"/>
                <a:gd name="connsiteY4" fmla="*/ 1019175 h 2897433"/>
                <a:gd name="connsiteX5" fmla="*/ 1085020 w 2505355"/>
                <a:gd name="connsiteY5" fmla="*/ 0 h 2897433"/>
                <a:gd name="connsiteX0" fmla="*/ 2406378 w 2607513"/>
                <a:gd name="connsiteY0" fmla="*/ 1790700 h 2898756"/>
                <a:gd name="connsiteX1" fmla="*/ 2282553 w 2607513"/>
                <a:gd name="connsiteY1" fmla="*/ 2809875 h 2898756"/>
                <a:gd name="connsiteX2" fmla="*/ 958578 w 2607513"/>
                <a:gd name="connsiteY2" fmla="*/ 2762250 h 2898756"/>
                <a:gd name="connsiteX3" fmla="*/ 91803 w 2607513"/>
                <a:gd name="connsiteY3" fmla="*/ 2066925 h 2898756"/>
                <a:gd name="connsiteX4" fmla="*/ 148953 w 2607513"/>
                <a:gd name="connsiteY4" fmla="*/ 1019175 h 2898756"/>
                <a:gd name="connsiteX5" fmla="*/ 1187178 w 2607513"/>
                <a:gd name="connsiteY5" fmla="*/ 0 h 2898756"/>
                <a:gd name="connsiteX0" fmla="*/ 2651672 w 2852807"/>
                <a:gd name="connsiteY0" fmla="*/ 1790700 h 2898756"/>
                <a:gd name="connsiteX1" fmla="*/ 2527847 w 2852807"/>
                <a:gd name="connsiteY1" fmla="*/ 2809875 h 2898756"/>
                <a:gd name="connsiteX2" fmla="*/ 1203872 w 2852807"/>
                <a:gd name="connsiteY2" fmla="*/ 2762250 h 2898756"/>
                <a:gd name="connsiteX3" fmla="*/ 337097 w 2852807"/>
                <a:gd name="connsiteY3" fmla="*/ 2066925 h 2898756"/>
                <a:gd name="connsiteX4" fmla="*/ 60872 w 2852807"/>
                <a:gd name="connsiteY4" fmla="*/ 600075 h 2898756"/>
                <a:gd name="connsiteX5" fmla="*/ 1432472 w 2852807"/>
                <a:gd name="connsiteY5" fmla="*/ 0 h 2898756"/>
                <a:gd name="connsiteX0" fmla="*/ 2640638 w 2841773"/>
                <a:gd name="connsiteY0" fmla="*/ 2447925 h 3555981"/>
                <a:gd name="connsiteX1" fmla="*/ 2516813 w 2841773"/>
                <a:gd name="connsiteY1" fmla="*/ 3467100 h 3555981"/>
                <a:gd name="connsiteX2" fmla="*/ 1192838 w 2841773"/>
                <a:gd name="connsiteY2" fmla="*/ 3419475 h 3555981"/>
                <a:gd name="connsiteX3" fmla="*/ 326063 w 2841773"/>
                <a:gd name="connsiteY3" fmla="*/ 2724150 h 3555981"/>
                <a:gd name="connsiteX4" fmla="*/ 49838 w 2841773"/>
                <a:gd name="connsiteY4" fmla="*/ 1257300 h 3555981"/>
                <a:gd name="connsiteX5" fmla="*/ 1259513 w 2841773"/>
                <a:gd name="connsiteY5" fmla="*/ 0 h 3555981"/>
                <a:gd name="connsiteX0" fmla="*/ 2640638 w 2877737"/>
                <a:gd name="connsiteY0" fmla="*/ 2447925 h 3492721"/>
                <a:gd name="connsiteX1" fmla="*/ 2621588 w 2877737"/>
                <a:gd name="connsiteY1" fmla="*/ 3362325 h 3492721"/>
                <a:gd name="connsiteX2" fmla="*/ 1192838 w 2877737"/>
                <a:gd name="connsiteY2" fmla="*/ 3419475 h 3492721"/>
                <a:gd name="connsiteX3" fmla="*/ 326063 w 2877737"/>
                <a:gd name="connsiteY3" fmla="*/ 2724150 h 3492721"/>
                <a:gd name="connsiteX4" fmla="*/ 49838 w 2877737"/>
                <a:gd name="connsiteY4" fmla="*/ 1257300 h 3492721"/>
                <a:gd name="connsiteX5" fmla="*/ 1259513 w 2877737"/>
                <a:gd name="connsiteY5" fmla="*/ 0 h 3492721"/>
                <a:gd name="connsiteX0" fmla="*/ 2640638 w 2855030"/>
                <a:gd name="connsiteY0" fmla="*/ 2447925 h 3480970"/>
                <a:gd name="connsiteX1" fmla="*/ 2621588 w 2855030"/>
                <a:gd name="connsiteY1" fmla="*/ 3362325 h 3480970"/>
                <a:gd name="connsiteX2" fmla="*/ 1192838 w 2855030"/>
                <a:gd name="connsiteY2" fmla="*/ 3419475 h 3480970"/>
                <a:gd name="connsiteX3" fmla="*/ 326063 w 2855030"/>
                <a:gd name="connsiteY3" fmla="*/ 2724150 h 3480970"/>
                <a:gd name="connsiteX4" fmla="*/ 49838 w 2855030"/>
                <a:gd name="connsiteY4" fmla="*/ 1257300 h 3480970"/>
                <a:gd name="connsiteX5" fmla="*/ 1259513 w 2855030"/>
                <a:gd name="connsiteY5" fmla="*/ 0 h 3480970"/>
                <a:gd name="connsiteX0" fmla="*/ 2641011 w 2877117"/>
                <a:gd name="connsiteY0" fmla="*/ 2447925 h 3465010"/>
                <a:gd name="connsiteX1" fmla="*/ 2621961 w 2877117"/>
                <a:gd name="connsiteY1" fmla="*/ 3362325 h 3465010"/>
                <a:gd name="connsiteX2" fmla="*/ 1212261 w 2877117"/>
                <a:gd name="connsiteY2" fmla="*/ 3371850 h 3465010"/>
                <a:gd name="connsiteX3" fmla="*/ 326436 w 2877117"/>
                <a:gd name="connsiteY3" fmla="*/ 2724150 h 3465010"/>
                <a:gd name="connsiteX4" fmla="*/ 50211 w 2877117"/>
                <a:gd name="connsiteY4" fmla="*/ 1257300 h 3465010"/>
                <a:gd name="connsiteX5" fmla="*/ 1259886 w 2877117"/>
                <a:gd name="connsiteY5" fmla="*/ 0 h 3465010"/>
                <a:gd name="connsiteX0" fmla="*/ 2709959 w 2946065"/>
                <a:gd name="connsiteY0" fmla="*/ 2447925 h 3465010"/>
                <a:gd name="connsiteX1" fmla="*/ 2690909 w 2946065"/>
                <a:gd name="connsiteY1" fmla="*/ 3362325 h 3465010"/>
                <a:gd name="connsiteX2" fmla="*/ 1281209 w 2946065"/>
                <a:gd name="connsiteY2" fmla="*/ 3371850 h 3465010"/>
                <a:gd name="connsiteX3" fmla="*/ 395384 w 2946065"/>
                <a:gd name="connsiteY3" fmla="*/ 2724150 h 3465010"/>
                <a:gd name="connsiteX4" fmla="*/ 42959 w 2946065"/>
                <a:gd name="connsiteY4" fmla="*/ 1257300 h 3465010"/>
                <a:gd name="connsiteX5" fmla="*/ 1328834 w 2946065"/>
                <a:gd name="connsiteY5" fmla="*/ 0 h 3465010"/>
                <a:gd name="connsiteX0" fmla="*/ 2791071 w 3027177"/>
                <a:gd name="connsiteY0" fmla="*/ 2447925 h 3456320"/>
                <a:gd name="connsiteX1" fmla="*/ 2772021 w 3027177"/>
                <a:gd name="connsiteY1" fmla="*/ 3362325 h 3456320"/>
                <a:gd name="connsiteX2" fmla="*/ 1362321 w 3027177"/>
                <a:gd name="connsiteY2" fmla="*/ 3371850 h 3456320"/>
                <a:gd name="connsiteX3" fmla="*/ 190746 w 3027177"/>
                <a:gd name="connsiteY3" fmla="*/ 2876550 h 3456320"/>
                <a:gd name="connsiteX4" fmla="*/ 124071 w 3027177"/>
                <a:gd name="connsiteY4" fmla="*/ 1257300 h 3456320"/>
                <a:gd name="connsiteX5" fmla="*/ 1409946 w 3027177"/>
                <a:gd name="connsiteY5" fmla="*/ 0 h 3456320"/>
                <a:gd name="connsiteX0" fmla="*/ 2782980 w 3027655"/>
                <a:gd name="connsiteY0" fmla="*/ 2447925 h 3963059"/>
                <a:gd name="connsiteX1" fmla="*/ 2763930 w 3027655"/>
                <a:gd name="connsiteY1" fmla="*/ 3362325 h 3963059"/>
                <a:gd name="connsiteX2" fmla="*/ 1192305 w 3027655"/>
                <a:gd name="connsiteY2" fmla="*/ 3952875 h 3963059"/>
                <a:gd name="connsiteX3" fmla="*/ 182655 w 3027655"/>
                <a:gd name="connsiteY3" fmla="*/ 2876550 h 3963059"/>
                <a:gd name="connsiteX4" fmla="*/ 115980 w 3027655"/>
                <a:gd name="connsiteY4" fmla="*/ 1257300 h 3963059"/>
                <a:gd name="connsiteX5" fmla="*/ 1401855 w 3027655"/>
                <a:gd name="connsiteY5" fmla="*/ 0 h 3963059"/>
                <a:gd name="connsiteX0" fmla="*/ 2782980 w 3118937"/>
                <a:gd name="connsiteY0" fmla="*/ 2447925 h 4082306"/>
                <a:gd name="connsiteX1" fmla="*/ 2944905 w 3118937"/>
                <a:gd name="connsiteY1" fmla="*/ 3895725 h 4082306"/>
                <a:gd name="connsiteX2" fmla="*/ 1192305 w 3118937"/>
                <a:gd name="connsiteY2" fmla="*/ 3952875 h 4082306"/>
                <a:gd name="connsiteX3" fmla="*/ 182655 w 3118937"/>
                <a:gd name="connsiteY3" fmla="*/ 2876550 h 4082306"/>
                <a:gd name="connsiteX4" fmla="*/ 115980 w 3118937"/>
                <a:gd name="connsiteY4" fmla="*/ 1257300 h 4082306"/>
                <a:gd name="connsiteX5" fmla="*/ 1401855 w 3118937"/>
                <a:gd name="connsiteY5" fmla="*/ 0 h 4082306"/>
                <a:gd name="connsiteX0" fmla="*/ 2872659 w 3208616"/>
                <a:gd name="connsiteY0" fmla="*/ 2447925 h 4078004"/>
                <a:gd name="connsiteX1" fmla="*/ 3034584 w 3208616"/>
                <a:gd name="connsiteY1" fmla="*/ 3895725 h 4078004"/>
                <a:gd name="connsiteX2" fmla="*/ 1281984 w 3208616"/>
                <a:gd name="connsiteY2" fmla="*/ 3952875 h 4078004"/>
                <a:gd name="connsiteX3" fmla="*/ 110409 w 3208616"/>
                <a:gd name="connsiteY3" fmla="*/ 2943225 h 4078004"/>
                <a:gd name="connsiteX4" fmla="*/ 205659 w 3208616"/>
                <a:gd name="connsiteY4" fmla="*/ 1257300 h 4078004"/>
                <a:gd name="connsiteX5" fmla="*/ 1491534 w 3208616"/>
                <a:gd name="connsiteY5" fmla="*/ 0 h 4078004"/>
                <a:gd name="connsiteX0" fmla="*/ 2846657 w 3208798"/>
                <a:gd name="connsiteY0" fmla="*/ 2447925 h 4503503"/>
                <a:gd name="connsiteX1" fmla="*/ 3008582 w 3208798"/>
                <a:gd name="connsiteY1" fmla="*/ 3895725 h 4503503"/>
                <a:gd name="connsiteX2" fmla="*/ 884507 w 3208798"/>
                <a:gd name="connsiteY2" fmla="*/ 4467225 h 4503503"/>
                <a:gd name="connsiteX3" fmla="*/ 84407 w 3208798"/>
                <a:gd name="connsiteY3" fmla="*/ 2943225 h 4503503"/>
                <a:gd name="connsiteX4" fmla="*/ 179657 w 3208798"/>
                <a:gd name="connsiteY4" fmla="*/ 1257300 h 4503503"/>
                <a:gd name="connsiteX5" fmla="*/ 1465532 w 3208798"/>
                <a:gd name="connsiteY5" fmla="*/ 0 h 4503503"/>
                <a:gd name="connsiteX0" fmla="*/ 2886026 w 3248167"/>
                <a:gd name="connsiteY0" fmla="*/ 2447925 h 4501914"/>
                <a:gd name="connsiteX1" fmla="*/ 3047951 w 3248167"/>
                <a:gd name="connsiteY1" fmla="*/ 3895725 h 4501914"/>
                <a:gd name="connsiteX2" fmla="*/ 923876 w 3248167"/>
                <a:gd name="connsiteY2" fmla="*/ 4467225 h 4501914"/>
                <a:gd name="connsiteX3" fmla="*/ 66626 w 3248167"/>
                <a:gd name="connsiteY3" fmla="*/ 2971800 h 4501914"/>
                <a:gd name="connsiteX4" fmla="*/ 219026 w 3248167"/>
                <a:gd name="connsiteY4" fmla="*/ 1257300 h 4501914"/>
                <a:gd name="connsiteX5" fmla="*/ 1504901 w 3248167"/>
                <a:gd name="connsiteY5" fmla="*/ 0 h 4501914"/>
                <a:gd name="connsiteX0" fmla="*/ 2886026 w 3332374"/>
                <a:gd name="connsiteY0" fmla="*/ 2447925 h 4764138"/>
                <a:gd name="connsiteX1" fmla="*/ 3171776 w 3332374"/>
                <a:gd name="connsiteY1" fmla="*/ 4581525 h 4764138"/>
                <a:gd name="connsiteX2" fmla="*/ 923876 w 3332374"/>
                <a:gd name="connsiteY2" fmla="*/ 4467225 h 4764138"/>
                <a:gd name="connsiteX3" fmla="*/ 66626 w 3332374"/>
                <a:gd name="connsiteY3" fmla="*/ 2971800 h 4764138"/>
                <a:gd name="connsiteX4" fmla="*/ 219026 w 3332374"/>
                <a:gd name="connsiteY4" fmla="*/ 1257300 h 4764138"/>
                <a:gd name="connsiteX5" fmla="*/ 1504901 w 3332374"/>
                <a:gd name="connsiteY5" fmla="*/ 0 h 4764138"/>
                <a:gd name="connsiteX0" fmla="*/ 2884628 w 3332386"/>
                <a:gd name="connsiteY0" fmla="*/ 2447925 h 4772026"/>
                <a:gd name="connsiteX1" fmla="*/ 3170378 w 3332386"/>
                <a:gd name="connsiteY1" fmla="*/ 4581525 h 4772026"/>
                <a:gd name="connsiteX2" fmla="*/ 903428 w 3332386"/>
                <a:gd name="connsiteY2" fmla="*/ 4486275 h 4772026"/>
                <a:gd name="connsiteX3" fmla="*/ 65228 w 3332386"/>
                <a:gd name="connsiteY3" fmla="*/ 2971800 h 4772026"/>
                <a:gd name="connsiteX4" fmla="*/ 217628 w 3332386"/>
                <a:gd name="connsiteY4" fmla="*/ 1257300 h 4772026"/>
                <a:gd name="connsiteX5" fmla="*/ 1503503 w 3332386"/>
                <a:gd name="connsiteY5" fmla="*/ 0 h 4772026"/>
                <a:gd name="connsiteX0" fmla="*/ 2889526 w 3332347"/>
                <a:gd name="connsiteY0" fmla="*/ 2447925 h 4764138"/>
                <a:gd name="connsiteX1" fmla="*/ 3175276 w 3332347"/>
                <a:gd name="connsiteY1" fmla="*/ 4581525 h 4764138"/>
                <a:gd name="connsiteX2" fmla="*/ 975001 w 3332347"/>
                <a:gd name="connsiteY2" fmla="*/ 4467225 h 4764138"/>
                <a:gd name="connsiteX3" fmla="*/ 70126 w 3332347"/>
                <a:gd name="connsiteY3" fmla="*/ 2971800 h 4764138"/>
                <a:gd name="connsiteX4" fmla="*/ 222526 w 3332347"/>
                <a:gd name="connsiteY4" fmla="*/ 1257300 h 4764138"/>
                <a:gd name="connsiteX5" fmla="*/ 1508401 w 3332347"/>
                <a:gd name="connsiteY5" fmla="*/ 0 h 4764138"/>
                <a:gd name="connsiteX0" fmla="*/ 2889526 w 3318585"/>
                <a:gd name="connsiteY0" fmla="*/ 2447925 h 4731069"/>
                <a:gd name="connsiteX1" fmla="*/ 3156226 w 3318585"/>
                <a:gd name="connsiteY1" fmla="*/ 4533900 h 4731069"/>
                <a:gd name="connsiteX2" fmla="*/ 975001 w 3318585"/>
                <a:gd name="connsiteY2" fmla="*/ 4467225 h 4731069"/>
                <a:gd name="connsiteX3" fmla="*/ 70126 w 3318585"/>
                <a:gd name="connsiteY3" fmla="*/ 2971800 h 4731069"/>
                <a:gd name="connsiteX4" fmla="*/ 222526 w 3318585"/>
                <a:gd name="connsiteY4" fmla="*/ 1257300 h 4731069"/>
                <a:gd name="connsiteX5" fmla="*/ 1508401 w 3318585"/>
                <a:gd name="connsiteY5" fmla="*/ 0 h 4731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18585" h="4731069">
                  <a:moveTo>
                    <a:pt x="2889526" y="2447925"/>
                  </a:moveTo>
                  <a:cubicBezTo>
                    <a:pt x="3291163" y="2755900"/>
                    <a:pt x="3475313" y="4197350"/>
                    <a:pt x="3156226" y="4533900"/>
                  </a:cubicBezTo>
                  <a:cubicBezTo>
                    <a:pt x="2837139" y="4870450"/>
                    <a:pt x="1489351" y="4727575"/>
                    <a:pt x="975001" y="4467225"/>
                  </a:cubicBezTo>
                  <a:cubicBezTo>
                    <a:pt x="460651" y="4206875"/>
                    <a:pt x="195538" y="3506787"/>
                    <a:pt x="70126" y="2971800"/>
                  </a:cubicBezTo>
                  <a:cubicBezTo>
                    <a:pt x="-55286" y="2436813"/>
                    <a:pt x="-17187" y="1752600"/>
                    <a:pt x="222526" y="1257300"/>
                  </a:cubicBezTo>
                  <a:cubicBezTo>
                    <a:pt x="462239" y="762000"/>
                    <a:pt x="1001195" y="312737"/>
                    <a:pt x="1508401" y="0"/>
                  </a:cubicBezTo>
                </a:path>
              </a:pathLst>
            </a:custGeom>
            <a:ln>
              <a:prstDash val="lgDash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7" name="Freeform 86"/>
            <p:cNvSpPr/>
            <p:nvPr/>
          </p:nvSpPr>
          <p:spPr>
            <a:xfrm>
              <a:off x="210090" y="1427500"/>
              <a:ext cx="3517988" cy="5420712"/>
            </a:xfrm>
            <a:custGeom>
              <a:avLst/>
              <a:gdLst>
                <a:gd name="connsiteX0" fmla="*/ 2550699 w 2774345"/>
                <a:gd name="connsiteY0" fmla="*/ 2476500 h 2944309"/>
                <a:gd name="connsiteX1" fmla="*/ 2655474 w 2774345"/>
                <a:gd name="connsiteY1" fmla="*/ 2838450 h 2944309"/>
                <a:gd name="connsiteX2" fmla="*/ 1102899 w 2774345"/>
                <a:gd name="connsiteY2" fmla="*/ 2895600 h 2944309"/>
                <a:gd name="connsiteX3" fmla="*/ 283749 w 2774345"/>
                <a:gd name="connsiteY3" fmla="*/ 2190750 h 2944309"/>
                <a:gd name="connsiteX4" fmla="*/ 55149 w 2774345"/>
                <a:gd name="connsiteY4" fmla="*/ 990600 h 2944309"/>
                <a:gd name="connsiteX5" fmla="*/ 1226724 w 2774345"/>
                <a:gd name="connsiteY5" fmla="*/ 0 h 2944309"/>
                <a:gd name="connsiteX0" fmla="*/ 2550699 w 2774345"/>
                <a:gd name="connsiteY0" fmla="*/ 2476500 h 2944309"/>
                <a:gd name="connsiteX1" fmla="*/ 2655474 w 2774345"/>
                <a:gd name="connsiteY1" fmla="*/ 2838450 h 2944309"/>
                <a:gd name="connsiteX2" fmla="*/ 1102899 w 2774345"/>
                <a:gd name="connsiteY2" fmla="*/ 2895600 h 2944309"/>
                <a:gd name="connsiteX3" fmla="*/ 283749 w 2774345"/>
                <a:gd name="connsiteY3" fmla="*/ 2190750 h 2944309"/>
                <a:gd name="connsiteX4" fmla="*/ 55149 w 2774345"/>
                <a:gd name="connsiteY4" fmla="*/ 990600 h 2944309"/>
                <a:gd name="connsiteX5" fmla="*/ 1226724 w 2774345"/>
                <a:gd name="connsiteY5" fmla="*/ 0 h 2944309"/>
                <a:gd name="connsiteX0" fmla="*/ 2550699 w 2617793"/>
                <a:gd name="connsiteY0" fmla="*/ 2476500 h 2971648"/>
                <a:gd name="connsiteX1" fmla="*/ 2293524 w 2617793"/>
                <a:gd name="connsiteY1" fmla="*/ 2905125 h 2971648"/>
                <a:gd name="connsiteX2" fmla="*/ 1102899 w 2617793"/>
                <a:gd name="connsiteY2" fmla="*/ 2895600 h 2971648"/>
                <a:gd name="connsiteX3" fmla="*/ 283749 w 2617793"/>
                <a:gd name="connsiteY3" fmla="*/ 2190750 h 2971648"/>
                <a:gd name="connsiteX4" fmla="*/ 55149 w 2617793"/>
                <a:gd name="connsiteY4" fmla="*/ 990600 h 2971648"/>
                <a:gd name="connsiteX5" fmla="*/ 1226724 w 2617793"/>
                <a:gd name="connsiteY5" fmla="*/ 0 h 2971648"/>
                <a:gd name="connsiteX0" fmla="*/ 2550699 w 2626066"/>
                <a:gd name="connsiteY0" fmla="*/ 2476500 h 2956840"/>
                <a:gd name="connsiteX1" fmla="*/ 2293524 w 2626066"/>
                <a:gd name="connsiteY1" fmla="*/ 2905125 h 2956840"/>
                <a:gd name="connsiteX2" fmla="*/ 1102899 w 2626066"/>
                <a:gd name="connsiteY2" fmla="*/ 2895600 h 2956840"/>
                <a:gd name="connsiteX3" fmla="*/ 283749 w 2626066"/>
                <a:gd name="connsiteY3" fmla="*/ 2190750 h 2956840"/>
                <a:gd name="connsiteX4" fmla="*/ 55149 w 2626066"/>
                <a:gd name="connsiteY4" fmla="*/ 990600 h 2956840"/>
                <a:gd name="connsiteX5" fmla="*/ 1226724 w 2626066"/>
                <a:gd name="connsiteY5" fmla="*/ 0 h 2956840"/>
                <a:gd name="connsiteX0" fmla="*/ 2552491 w 2617599"/>
                <a:gd name="connsiteY0" fmla="*/ 2476500 h 2920042"/>
                <a:gd name="connsiteX1" fmla="*/ 2295316 w 2617599"/>
                <a:gd name="connsiteY1" fmla="*/ 2905125 h 2920042"/>
                <a:gd name="connsiteX2" fmla="*/ 1180891 w 2617599"/>
                <a:gd name="connsiteY2" fmla="*/ 2762250 h 2920042"/>
                <a:gd name="connsiteX3" fmla="*/ 285541 w 2617599"/>
                <a:gd name="connsiteY3" fmla="*/ 2190750 h 2920042"/>
                <a:gd name="connsiteX4" fmla="*/ 56941 w 2617599"/>
                <a:gd name="connsiteY4" fmla="*/ 990600 h 2920042"/>
                <a:gd name="connsiteX5" fmla="*/ 1228516 w 2617599"/>
                <a:gd name="connsiteY5" fmla="*/ 0 h 2920042"/>
                <a:gd name="connsiteX0" fmla="*/ 2552491 w 2617599"/>
                <a:gd name="connsiteY0" fmla="*/ 2476500 h 2878931"/>
                <a:gd name="connsiteX1" fmla="*/ 2295316 w 2617599"/>
                <a:gd name="connsiteY1" fmla="*/ 2857500 h 2878931"/>
                <a:gd name="connsiteX2" fmla="*/ 1180891 w 2617599"/>
                <a:gd name="connsiteY2" fmla="*/ 2762250 h 2878931"/>
                <a:gd name="connsiteX3" fmla="*/ 285541 w 2617599"/>
                <a:gd name="connsiteY3" fmla="*/ 2190750 h 2878931"/>
                <a:gd name="connsiteX4" fmla="*/ 56941 w 2617599"/>
                <a:gd name="connsiteY4" fmla="*/ 990600 h 2878931"/>
                <a:gd name="connsiteX5" fmla="*/ 1228516 w 2617599"/>
                <a:gd name="connsiteY5" fmla="*/ 0 h 2878931"/>
                <a:gd name="connsiteX0" fmla="*/ 2532718 w 2597826"/>
                <a:gd name="connsiteY0" fmla="*/ 2476500 h 2880173"/>
                <a:gd name="connsiteX1" fmla="*/ 2275543 w 2597826"/>
                <a:gd name="connsiteY1" fmla="*/ 2857500 h 2880173"/>
                <a:gd name="connsiteX2" fmla="*/ 1161118 w 2597826"/>
                <a:gd name="connsiteY2" fmla="*/ 2762250 h 2880173"/>
                <a:gd name="connsiteX3" fmla="*/ 370543 w 2597826"/>
                <a:gd name="connsiteY3" fmla="*/ 2152650 h 2880173"/>
                <a:gd name="connsiteX4" fmla="*/ 37168 w 2597826"/>
                <a:gd name="connsiteY4" fmla="*/ 990600 h 2880173"/>
                <a:gd name="connsiteX5" fmla="*/ 1208743 w 2597826"/>
                <a:gd name="connsiteY5" fmla="*/ 0 h 2880173"/>
                <a:gd name="connsiteX0" fmla="*/ 2413125 w 2478233"/>
                <a:gd name="connsiteY0" fmla="*/ 2476500 h 2880173"/>
                <a:gd name="connsiteX1" fmla="*/ 2155950 w 2478233"/>
                <a:gd name="connsiteY1" fmla="*/ 2857500 h 2880173"/>
                <a:gd name="connsiteX2" fmla="*/ 1041525 w 2478233"/>
                <a:gd name="connsiteY2" fmla="*/ 2762250 h 2880173"/>
                <a:gd name="connsiteX3" fmla="*/ 250950 w 2478233"/>
                <a:gd name="connsiteY3" fmla="*/ 2152650 h 2880173"/>
                <a:gd name="connsiteX4" fmla="*/ 50925 w 2478233"/>
                <a:gd name="connsiteY4" fmla="*/ 1019175 h 2880173"/>
                <a:gd name="connsiteX5" fmla="*/ 1089150 w 2478233"/>
                <a:gd name="connsiteY5" fmla="*/ 0 h 2880173"/>
                <a:gd name="connsiteX0" fmla="*/ 2308350 w 2392687"/>
                <a:gd name="connsiteY0" fmla="*/ 1790700 h 2930916"/>
                <a:gd name="connsiteX1" fmla="*/ 2155950 w 2392687"/>
                <a:gd name="connsiteY1" fmla="*/ 2857500 h 2930916"/>
                <a:gd name="connsiteX2" fmla="*/ 1041525 w 2392687"/>
                <a:gd name="connsiteY2" fmla="*/ 2762250 h 2930916"/>
                <a:gd name="connsiteX3" fmla="*/ 250950 w 2392687"/>
                <a:gd name="connsiteY3" fmla="*/ 2152650 h 2930916"/>
                <a:gd name="connsiteX4" fmla="*/ 50925 w 2392687"/>
                <a:gd name="connsiteY4" fmla="*/ 1019175 h 2930916"/>
                <a:gd name="connsiteX5" fmla="*/ 1089150 w 2392687"/>
                <a:gd name="connsiteY5" fmla="*/ 0 h 2930916"/>
                <a:gd name="connsiteX0" fmla="*/ 2308350 w 2494275"/>
                <a:gd name="connsiteY0" fmla="*/ 1790700 h 2930916"/>
                <a:gd name="connsiteX1" fmla="*/ 2155950 w 2494275"/>
                <a:gd name="connsiteY1" fmla="*/ 2857500 h 2930916"/>
                <a:gd name="connsiteX2" fmla="*/ 1041525 w 2494275"/>
                <a:gd name="connsiteY2" fmla="*/ 2762250 h 2930916"/>
                <a:gd name="connsiteX3" fmla="*/ 250950 w 2494275"/>
                <a:gd name="connsiteY3" fmla="*/ 2152650 h 2930916"/>
                <a:gd name="connsiteX4" fmla="*/ 50925 w 2494275"/>
                <a:gd name="connsiteY4" fmla="*/ 1019175 h 2930916"/>
                <a:gd name="connsiteX5" fmla="*/ 1089150 w 2494275"/>
                <a:gd name="connsiteY5" fmla="*/ 0 h 2930916"/>
                <a:gd name="connsiteX0" fmla="*/ 2308350 w 2570574"/>
                <a:gd name="connsiteY0" fmla="*/ 1790700 h 2926685"/>
                <a:gd name="connsiteX1" fmla="*/ 2155950 w 2570574"/>
                <a:gd name="connsiteY1" fmla="*/ 2857500 h 2926685"/>
                <a:gd name="connsiteX2" fmla="*/ 1041525 w 2570574"/>
                <a:gd name="connsiteY2" fmla="*/ 2762250 h 2926685"/>
                <a:gd name="connsiteX3" fmla="*/ 250950 w 2570574"/>
                <a:gd name="connsiteY3" fmla="*/ 2152650 h 2926685"/>
                <a:gd name="connsiteX4" fmla="*/ 50925 w 2570574"/>
                <a:gd name="connsiteY4" fmla="*/ 1019175 h 2926685"/>
                <a:gd name="connsiteX5" fmla="*/ 1089150 w 2570574"/>
                <a:gd name="connsiteY5" fmla="*/ 0 h 2926685"/>
                <a:gd name="connsiteX0" fmla="*/ 2308350 w 2582578"/>
                <a:gd name="connsiteY0" fmla="*/ 1790700 h 2890674"/>
                <a:gd name="connsiteX1" fmla="*/ 2184525 w 2582578"/>
                <a:gd name="connsiteY1" fmla="*/ 2809875 h 2890674"/>
                <a:gd name="connsiteX2" fmla="*/ 1041525 w 2582578"/>
                <a:gd name="connsiteY2" fmla="*/ 2762250 h 2890674"/>
                <a:gd name="connsiteX3" fmla="*/ 250950 w 2582578"/>
                <a:gd name="connsiteY3" fmla="*/ 2152650 h 2890674"/>
                <a:gd name="connsiteX4" fmla="*/ 50925 w 2582578"/>
                <a:gd name="connsiteY4" fmla="*/ 1019175 h 2890674"/>
                <a:gd name="connsiteX5" fmla="*/ 1089150 w 2582578"/>
                <a:gd name="connsiteY5" fmla="*/ 0 h 2890674"/>
                <a:gd name="connsiteX0" fmla="*/ 2308350 w 2609103"/>
                <a:gd name="connsiteY0" fmla="*/ 1790700 h 2869921"/>
                <a:gd name="connsiteX1" fmla="*/ 2184525 w 2609103"/>
                <a:gd name="connsiteY1" fmla="*/ 2809875 h 2869921"/>
                <a:gd name="connsiteX2" fmla="*/ 1041525 w 2609103"/>
                <a:gd name="connsiteY2" fmla="*/ 2762250 h 2869921"/>
                <a:gd name="connsiteX3" fmla="*/ 250950 w 2609103"/>
                <a:gd name="connsiteY3" fmla="*/ 2152650 h 2869921"/>
                <a:gd name="connsiteX4" fmla="*/ 50925 w 2609103"/>
                <a:gd name="connsiteY4" fmla="*/ 1019175 h 2869921"/>
                <a:gd name="connsiteX5" fmla="*/ 1089150 w 2609103"/>
                <a:gd name="connsiteY5" fmla="*/ 0 h 2869921"/>
                <a:gd name="connsiteX0" fmla="*/ 2308350 w 2609103"/>
                <a:gd name="connsiteY0" fmla="*/ 1790700 h 2869921"/>
                <a:gd name="connsiteX1" fmla="*/ 2184525 w 2609103"/>
                <a:gd name="connsiteY1" fmla="*/ 2809875 h 2869921"/>
                <a:gd name="connsiteX2" fmla="*/ 1041525 w 2609103"/>
                <a:gd name="connsiteY2" fmla="*/ 2762250 h 2869921"/>
                <a:gd name="connsiteX3" fmla="*/ 250950 w 2609103"/>
                <a:gd name="connsiteY3" fmla="*/ 2152650 h 2869921"/>
                <a:gd name="connsiteX4" fmla="*/ 50925 w 2609103"/>
                <a:gd name="connsiteY4" fmla="*/ 1019175 h 2869921"/>
                <a:gd name="connsiteX5" fmla="*/ 1089150 w 2609103"/>
                <a:gd name="connsiteY5" fmla="*/ 0 h 2869921"/>
                <a:gd name="connsiteX0" fmla="*/ 2304220 w 2505355"/>
                <a:gd name="connsiteY0" fmla="*/ 1790700 h 2894850"/>
                <a:gd name="connsiteX1" fmla="*/ 2180395 w 2505355"/>
                <a:gd name="connsiteY1" fmla="*/ 2809875 h 2894850"/>
                <a:gd name="connsiteX2" fmla="*/ 856420 w 2505355"/>
                <a:gd name="connsiteY2" fmla="*/ 2762250 h 2894850"/>
                <a:gd name="connsiteX3" fmla="*/ 246820 w 2505355"/>
                <a:gd name="connsiteY3" fmla="*/ 2152650 h 2894850"/>
                <a:gd name="connsiteX4" fmla="*/ 46795 w 2505355"/>
                <a:gd name="connsiteY4" fmla="*/ 1019175 h 2894850"/>
                <a:gd name="connsiteX5" fmla="*/ 1085020 w 2505355"/>
                <a:gd name="connsiteY5" fmla="*/ 0 h 2894850"/>
                <a:gd name="connsiteX0" fmla="*/ 2304220 w 2505355"/>
                <a:gd name="connsiteY0" fmla="*/ 1790700 h 2897433"/>
                <a:gd name="connsiteX1" fmla="*/ 2180395 w 2505355"/>
                <a:gd name="connsiteY1" fmla="*/ 2809875 h 2897433"/>
                <a:gd name="connsiteX2" fmla="*/ 856420 w 2505355"/>
                <a:gd name="connsiteY2" fmla="*/ 2762250 h 2897433"/>
                <a:gd name="connsiteX3" fmla="*/ 246820 w 2505355"/>
                <a:gd name="connsiteY3" fmla="*/ 2152650 h 2897433"/>
                <a:gd name="connsiteX4" fmla="*/ 46795 w 2505355"/>
                <a:gd name="connsiteY4" fmla="*/ 1019175 h 2897433"/>
                <a:gd name="connsiteX5" fmla="*/ 1085020 w 2505355"/>
                <a:gd name="connsiteY5" fmla="*/ 0 h 2897433"/>
                <a:gd name="connsiteX0" fmla="*/ 2406378 w 2607513"/>
                <a:gd name="connsiteY0" fmla="*/ 1790700 h 2898756"/>
                <a:gd name="connsiteX1" fmla="*/ 2282553 w 2607513"/>
                <a:gd name="connsiteY1" fmla="*/ 2809875 h 2898756"/>
                <a:gd name="connsiteX2" fmla="*/ 958578 w 2607513"/>
                <a:gd name="connsiteY2" fmla="*/ 2762250 h 2898756"/>
                <a:gd name="connsiteX3" fmla="*/ 91803 w 2607513"/>
                <a:gd name="connsiteY3" fmla="*/ 2066925 h 2898756"/>
                <a:gd name="connsiteX4" fmla="*/ 148953 w 2607513"/>
                <a:gd name="connsiteY4" fmla="*/ 1019175 h 2898756"/>
                <a:gd name="connsiteX5" fmla="*/ 1187178 w 2607513"/>
                <a:gd name="connsiteY5" fmla="*/ 0 h 2898756"/>
                <a:gd name="connsiteX0" fmla="*/ 2651672 w 2852807"/>
                <a:gd name="connsiteY0" fmla="*/ 1790700 h 2898756"/>
                <a:gd name="connsiteX1" fmla="*/ 2527847 w 2852807"/>
                <a:gd name="connsiteY1" fmla="*/ 2809875 h 2898756"/>
                <a:gd name="connsiteX2" fmla="*/ 1203872 w 2852807"/>
                <a:gd name="connsiteY2" fmla="*/ 2762250 h 2898756"/>
                <a:gd name="connsiteX3" fmla="*/ 337097 w 2852807"/>
                <a:gd name="connsiteY3" fmla="*/ 2066925 h 2898756"/>
                <a:gd name="connsiteX4" fmla="*/ 60872 w 2852807"/>
                <a:gd name="connsiteY4" fmla="*/ 600075 h 2898756"/>
                <a:gd name="connsiteX5" fmla="*/ 1432472 w 2852807"/>
                <a:gd name="connsiteY5" fmla="*/ 0 h 2898756"/>
                <a:gd name="connsiteX0" fmla="*/ 2640638 w 2841773"/>
                <a:gd name="connsiteY0" fmla="*/ 2447925 h 3555981"/>
                <a:gd name="connsiteX1" fmla="*/ 2516813 w 2841773"/>
                <a:gd name="connsiteY1" fmla="*/ 3467100 h 3555981"/>
                <a:gd name="connsiteX2" fmla="*/ 1192838 w 2841773"/>
                <a:gd name="connsiteY2" fmla="*/ 3419475 h 3555981"/>
                <a:gd name="connsiteX3" fmla="*/ 326063 w 2841773"/>
                <a:gd name="connsiteY3" fmla="*/ 2724150 h 3555981"/>
                <a:gd name="connsiteX4" fmla="*/ 49838 w 2841773"/>
                <a:gd name="connsiteY4" fmla="*/ 1257300 h 3555981"/>
                <a:gd name="connsiteX5" fmla="*/ 1259513 w 2841773"/>
                <a:gd name="connsiteY5" fmla="*/ 0 h 3555981"/>
                <a:gd name="connsiteX0" fmla="*/ 2640638 w 2877737"/>
                <a:gd name="connsiteY0" fmla="*/ 2447925 h 3492721"/>
                <a:gd name="connsiteX1" fmla="*/ 2621588 w 2877737"/>
                <a:gd name="connsiteY1" fmla="*/ 3362325 h 3492721"/>
                <a:gd name="connsiteX2" fmla="*/ 1192838 w 2877737"/>
                <a:gd name="connsiteY2" fmla="*/ 3419475 h 3492721"/>
                <a:gd name="connsiteX3" fmla="*/ 326063 w 2877737"/>
                <a:gd name="connsiteY3" fmla="*/ 2724150 h 3492721"/>
                <a:gd name="connsiteX4" fmla="*/ 49838 w 2877737"/>
                <a:gd name="connsiteY4" fmla="*/ 1257300 h 3492721"/>
                <a:gd name="connsiteX5" fmla="*/ 1259513 w 2877737"/>
                <a:gd name="connsiteY5" fmla="*/ 0 h 3492721"/>
                <a:gd name="connsiteX0" fmla="*/ 2640638 w 2855030"/>
                <a:gd name="connsiteY0" fmla="*/ 2447925 h 3480970"/>
                <a:gd name="connsiteX1" fmla="*/ 2621588 w 2855030"/>
                <a:gd name="connsiteY1" fmla="*/ 3362325 h 3480970"/>
                <a:gd name="connsiteX2" fmla="*/ 1192838 w 2855030"/>
                <a:gd name="connsiteY2" fmla="*/ 3419475 h 3480970"/>
                <a:gd name="connsiteX3" fmla="*/ 326063 w 2855030"/>
                <a:gd name="connsiteY3" fmla="*/ 2724150 h 3480970"/>
                <a:gd name="connsiteX4" fmla="*/ 49838 w 2855030"/>
                <a:gd name="connsiteY4" fmla="*/ 1257300 h 3480970"/>
                <a:gd name="connsiteX5" fmla="*/ 1259513 w 2855030"/>
                <a:gd name="connsiteY5" fmla="*/ 0 h 3480970"/>
                <a:gd name="connsiteX0" fmla="*/ 2641011 w 2877117"/>
                <a:gd name="connsiteY0" fmla="*/ 2447925 h 3465010"/>
                <a:gd name="connsiteX1" fmla="*/ 2621961 w 2877117"/>
                <a:gd name="connsiteY1" fmla="*/ 3362325 h 3465010"/>
                <a:gd name="connsiteX2" fmla="*/ 1212261 w 2877117"/>
                <a:gd name="connsiteY2" fmla="*/ 3371850 h 3465010"/>
                <a:gd name="connsiteX3" fmla="*/ 326436 w 2877117"/>
                <a:gd name="connsiteY3" fmla="*/ 2724150 h 3465010"/>
                <a:gd name="connsiteX4" fmla="*/ 50211 w 2877117"/>
                <a:gd name="connsiteY4" fmla="*/ 1257300 h 3465010"/>
                <a:gd name="connsiteX5" fmla="*/ 1259886 w 2877117"/>
                <a:gd name="connsiteY5" fmla="*/ 0 h 3465010"/>
                <a:gd name="connsiteX0" fmla="*/ 2709959 w 2946065"/>
                <a:gd name="connsiteY0" fmla="*/ 2447925 h 3465010"/>
                <a:gd name="connsiteX1" fmla="*/ 2690909 w 2946065"/>
                <a:gd name="connsiteY1" fmla="*/ 3362325 h 3465010"/>
                <a:gd name="connsiteX2" fmla="*/ 1281209 w 2946065"/>
                <a:gd name="connsiteY2" fmla="*/ 3371850 h 3465010"/>
                <a:gd name="connsiteX3" fmla="*/ 395384 w 2946065"/>
                <a:gd name="connsiteY3" fmla="*/ 2724150 h 3465010"/>
                <a:gd name="connsiteX4" fmla="*/ 42959 w 2946065"/>
                <a:gd name="connsiteY4" fmla="*/ 1257300 h 3465010"/>
                <a:gd name="connsiteX5" fmla="*/ 1328834 w 2946065"/>
                <a:gd name="connsiteY5" fmla="*/ 0 h 3465010"/>
                <a:gd name="connsiteX0" fmla="*/ 2791071 w 3027177"/>
                <a:gd name="connsiteY0" fmla="*/ 2447925 h 3456320"/>
                <a:gd name="connsiteX1" fmla="*/ 2772021 w 3027177"/>
                <a:gd name="connsiteY1" fmla="*/ 3362325 h 3456320"/>
                <a:gd name="connsiteX2" fmla="*/ 1362321 w 3027177"/>
                <a:gd name="connsiteY2" fmla="*/ 3371850 h 3456320"/>
                <a:gd name="connsiteX3" fmla="*/ 190746 w 3027177"/>
                <a:gd name="connsiteY3" fmla="*/ 2876550 h 3456320"/>
                <a:gd name="connsiteX4" fmla="*/ 124071 w 3027177"/>
                <a:gd name="connsiteY4" fmla="*/ 1257300 h 3456320"/>
                <a:gd name="connsiteX5" fmla="*/ 1409946 w 3027177"/>
                <a:gd name="connsiteY5" fmla="*/ 0 h 3456320"/>
                <a:gd name="connsiteX0" fmla="*/ 2782980 w 3027655"/>
                <a:gd name="connsiteY0" fmla="*/ 2447925 h 3963059"/>
                <a:gd name="connsiteX1" fmla="*/ 2763930 w 3027655"/>
                <a:gd name="connsiteY1" fmla="*/ 3362325 h 3963059"/>
                <a:gd name="connsiteX2" fmla="*/ 1192305 w 3027655"/>
                <a:gd name="connsiteY2" fmla="*/ 3952875 h 3963059"/>
                <a:gd name="connsiteX3" fmla="*/ 182655 w 3027655"/>
                <a:gd name="connsiteY3" fmla="*/ 2876550 h 3963059"/>
                <a:gd name="connsiteX4" fmla="*/ 115980 w 3027655"/>
                <a:gd name="connsiteY4" fmla="*/ 1257300 h 3963059"/>
                <a:gd name="connsiteX5" fmla="*/ 1401855 w 3027655"/>
                <a:gd name="connsiteY5" fmla="*/ 0 h 3963059"/>
                <a:gd name="connsiteX0" fmla="*/ 2782980 w 3118937"/>
                <a:gd name="connsiteY0" fmla="*/ 2447925 h 4082306"/>
                <a:gd name="connsiteX1" fmla="*/ 2944905 w 3118937"/>
                <a:gd name="connsiteY1" fmla="*/ 3895725 h 4082306"/>
                <a:gd name="connsiteX2" fmla="*/ 1192305 w 3118937"/>
                <a:gd name="connsiteY2" fmla="*/ 3952875 h 4082306"/>
                <a:gd name="connsiteX3" fmla="*/ 182655 w 3118937"/>
                <a:gd name="connsiteY3" fmla="*/ 2876550 h 4082306"/>
                <a:gd name="connsiteX4" fmla="*/ 115980 w 3118937"/>
                <a:gd name="connsiteY4" fmla="*/ 1257300 h 4082306"/>
                <a:gd name="connsiteX5" fmla="*/ 1401855 w 3118937"/>
                <a:gd name="connsiteY5" fmla="*/ 0 h 4082306"/>
                <a:gd name="connsiteX0" fmla="*/ 2872659 w 3208616"/>
                <a:gd name="connsiteY0" fmla="*/ 2447925 h 4078004"/>
                <a:gd name="connsiteX1" fmla="*/ 3034584 w 3208616"/>
                <a:gd name="connsiteY1" fmla="*/ 3895725 h 4078004"/>
                <a:gd name="connsiteX2" fmla="*/ 1281984 w 3208616"/>
                <a:gd name="connsiteY2" fmla="*/ 3952875 h 4078004"/>
                <a:gd name="connsiteX3" fmla="*/ 110409 w 3208616"/>
                <a:gd name="connsiteY3" fmla="*/ 2943225 h 4078004"/>
                <a:gd name="connsiteX4" fmla="*/ 205659 w 3208616"/>
                <a:gd name="connsiteY4" fmla="*/ 1257300 h 4078004"/>
                <a:gd name="connsiteX5" fmla="*/ 1491534 w 3208616"/>
                <a:gd name="connsiteY5" fmla="*/ 0 h 4078004"/>
                <a:gd name="connsiteX0" fmla="*/ 2846657 w 3208798"/>
                <a:gd name="connsiteY0" fmla="*/ 2447925 h 4503503"/>
                <a:gd name="connsiteX1" fmla="*/ 3008582 w 3208798"/>
                <a:gd name="connsiteY1" fmla="*/ 3895725 h 4503503"/>
                <a:gd name="connsiteX2" fmla="*/ 884507 w 3208798"/>
                <a:gd name="connsiteY2" fmla="*/ 4467225 h 4503503"/>
                <a:gd name="connsiteX3" fmla="*/ 84407 w 3208798"/>
                <a:gd name="connsiteY3" fmla="*/ 2943225 h 4503503"/>
                <a:gd name="connsiteX4" fmla="*/ 179657 w 3208798"/>
                <a:gd name="connsiteY4" fmla="*/ 1257300 h 4503503"/>
                <a:gd name="connsiteX5" fmla="*/ 1465532 w 3208798"/>
                <a:gd name="connsiteY5" fmla="*/ 0 h 4503503"/>
                <a:gd name="connsiteX0" fmla="*/ 2886026 w 3248167"/>
                <a:gd name="connsiteY0" fmla="*/ 2447925 h 4501914"/>
                <a:gd name="connsiteX1" fmla="*/ 3047951 w 3248167"/>
                <a:gd name="connsiteY1" fmla="*/ 3895725 h 4501914"/>
                <a:gd name="connsiteX2" fmla="*/ 923876 w 3248167"/>
                <a:gd name="connsiteY2" fmla="*/ 4467225 h 4501914"/>
                <a:gd name="connsiteX3" fmla="*/ 66626 w 3248167"/>
                <a:gd name="connsiteY3" fmla="*/ 2971800 h 4501914"/>
                <a:gd name="connsiteX4" fmla="*/ 219026 w 3248167"/>
                <a:gd name="connsiteY4" fmla="*/ 1257300 h 4501914"/>
                <a:gd name="connsiteX5" fmla="*/ 1504901 w 3248167"/>
                <a:gd name="connsiteY5" fmla="*/ 0 h 4501914"/>
                <a:gd name="connsiteX0" fmla="*/ 2886026 w 3332374"/>
                <a:gd name="connsiteY0" fmla="*/ 2447925 h 4764138"/>
                <a:gd name="connsiteX1" fmla="*/ 3171776 w 3332374"/>
                <a:gd name="connsiteY1" fmla="*/ 4581525 h 4764138"/>
                <a:gd name="connsiteX2" fmla="*/ 923876 w 3332374"/>
                <a:gd name="connsiteY2" fmla="*/ 4467225 h 4764138"/>
                <a:gd name="connsiteX3" fmla="*/ 66626 w 3332374"/>
                <a:gd name="connsiteY3" fmla="*/ 2971800 h 4764138"/>
                <a:gd name="connsiteX4" fmla="*/ 219026 w 3332374"/>
                <a:gd name="connsiteY4" fmla="*/ 1257300 h 4764138"/>
                <a:gd name="connsiteX5" fmla="*/ 1504901 w 3332374"/>
                <a:gd name="connsiteY5" fmla="*/ 0 h 4764138"/>
                <a:gd name="connsiteX0" fmla="*/ 2884628 w 3332386"/>
                <a:gd name="connsiteY0" fmla="*/ 2447925 h 4772026"/>
                <a:gd name="connsiteX1" fmla="*/ 3170378 w 3332386"/>
                <a:gd name="connsiteY1" fmla="*/ 4581525 h 4772026"/>
                <a:gd name="connsiteX2" fmla="*/ 903428 w 3332386"/>
                <a:gd name="connsiteY2" fmla="*/ 4486275 h 4772026"/>
                <a:gd name="connsiteX3" fmla="*/ 65228 w 3332386"/>
                <a:gd name="connsiteY3" fmla="*/ 2971800 h 4772026"/>
                <a:gd name="connsiteX4" fmla="*/ 217628 w 3332386"/>
                <a:gd name="connsiteY4" fmla="*/ 1257300 h 4772026"/>
                <a:gd name="connsiteX5" fmla="*/ 1503503 w 3332386"/>
                <a:gd name="connsiteY5" fmla="*/ 0 h 4772026"/>
                <a:gd name="connsiteX0" fmla="*/ 2889526 w 3332347"/>
                <a:gd name="connsiteY0" fmla="*/ 2447925 h 4764138"/>
                <a:gd name="connsiteX1" fmla="*/ 3175276 w 3332347"/>
                <a:gd name="connsiteY1" fmla="*/ 4581525 h 4764138"/>
                <a:gd name="connsiteX2" fmla="*/ 975001 w 3332347"/>
                <a:gd name="connsiteY2" fmla="*/ 4467225 h 4764138"/>
                <a:gd name="connsiteX3" fmla="*/ 70126 w 3332347"/>
                <a:gd name="connsiteY3" fmla="*/ 2971800 h 4764138"/>
                <a:gd name="connsiteX4" fmla="*/ 222526 w 3332347"/>
                <a:gd name="connsiteY4" fmla="*/ 1257300 h 4764138"/>
                <a:gd name="connsiteX5" fmla="*/ 1508401 w 3332347"/>
                <a:gd name="connsiteY5" fmla="*/ 0 h 4764138"/>
                <a:gd name="connsiteX0" fmla="*/ 2889526 w 3318585"/>
                <a:gd name="connsiteY0" fmla="*/ 2447925 h 4731069"/>
                <a:gd name="connsiteX1" fmla="*/ 3156226 w 3318585"/>
                <a:gd name="connsiteY1" fmla="*/ 4533900 h 4731069"/>
                <a:gd name="connsiteX2" fmla="*/ 975001 w 3318585"/>
                <a:gd name="connsiteY2" fmla="*/ 4467225 h 4731069"/>
                <a:gd name="connsiteX3" fmla="*/ 70126 w 3318585"/>
                <a:gd name="connsiteY3" fmla="*/ 2971800 h 4731069"/>
                <a:gd name="connsiteX4" fmla="*/ 222526 w 3318585"/>
                <a:gd name="connsiteY4" fmla="*/ 1257300 h 4731069"/>
                <a:gd name="connsiteX5" fmla="*/ 1508401 w 3318585"/>
                <a:gd name="connsiteY5" fmla="*/ 0 h 4731069"/>
                <a:gd name="connsiteX0" fmla="*/ 2989590 w 3418649"/>
                <a:gd name="connsiteY0" fmla="*/ 2447925 h 4730107"/>
                <a:gd name="connsiteX1" fmla="*/ 3256290 w 3418649"/>
                <a:gd name="connsiteY1" fmla="*/ 4533900 h 4730107"/>
                <a:gd name="connsiteX2" fmla="*/ 1075065 w 3418649"/>
                <a:gd name="connsiteY2" fmla="*/ 4467225 h 4730107"/>
                <a:gd name="connsiteX3" fmla="*/ 46365 w 3418649"/>
                <a:gd name="connsiteY3" fmla="*/ 2990850 h 4730107"/>
                <a:gd name="connsiteX4" fmla="*/ 322590 w 3418649"/>
                <a:gd name="connsiteY4" fmla="*/ 1257300 h 4730107"/>
                <a:gd name="connsiteX5" fmla="*/ 1608465 w 3418649"/>
                <a:gd name="connsiteY5" fmla="*/ 0 h 4730107"/>
                <a:gd name="connsiteX0" fmla="*/ 2973653 w 3419609"/>
                <a:gd name="connsiteY0" fmla="*/ 2447925 h 5112543"/>
                <a:gd name="connsiteX1" fmla="*/ 3240353 w 3419609"/>
                <a:gd name="connsiteY1" fmla="*/ 4533900 h 5112543"/>
                <a:gd name="connsiteX2" fmla="*/ 830528 w 3419609"/>
                <a:gd name="connsiteY2" fmla="*/ 5019675 h 5112543"/>
                <a:gd name="connsiteX3" fmla="*/ 30428 w 3419609"/>
                <a:gd name="connsiteY3" fmla="*/ 2990850 h 5112543"/>
                <a:gd name="connsiteX4" fmla="*/ 306653 w 3419609"/>
                <a:gd name="connsiteY4" fmla="*/ 1257300 h 5112543"/>
                <a:gd name="connsiteX5" fmla="*/ 1592528 w 3419609"/>
                <a:gd name="connsiteY5" fmla="*/ 0 h 5112543"/>
                <a:gd name="connsiteX0" fmla="*/ 2951324 w 3397280"/>
                <a:gd name="connsiteY0" fmla="*/ 2447925 h 5112543"/>
                <a:gd name="connsiteX1" fmla="*/ 3218024 w 3397280"/>
                <a:gd name="connsiteY1" fmla="*/ 4533900 h 5112543"/>
                <a:gd name="connsiteX2" fmla="*/ 808199 w 3397280"/>
                <a:gd name="connsiteY2" fmla="*/ 5019675 h 5112543"/>
                <a:gd name="connsiteX3" fmla="*/ 8099 w 3397280"/>
                <a:gd name="connsiteY3" fmla="*/ 2990850 h 5112543"/>
                <a:gd name="connsiteX4" fmla="*/ 284324 w 3397280"/>
                <a:gd name="connsiteY4" fmla="*/ 1257300 h 5112543"/>
                <a:gd name="connsiteX5" fmla="*/ 1570199 w 3397280"/>
                <a:gd name="connsiteY5" fmla="*/ 0 h 5112543"/>
                <a:gd name="connsiteX0" fmla="*/ 2978326 w 3424282"/>
                <a:gd name="connsiteY0" fmla="*/ 2447925 h 5110535"/>
                <a:gd name="connsiteX1" fmla="*/ 3245026 w 3424282"/>
                <a:gd name="connsiteY1" fmla="*/ 4533900 h 5110535"/>
                <a:gd name="connsiteX2" fmla="*/ 835201 w 3424282"/>
                <a:gd name="connsiteY2" fmla="*/ 5019675 h 5110535"/>
                <a:gd name="connsiteX3" fmla="*/ 6526 w 3424282"/>
                <a:gd name="connsiteY3" fmla="*/ 3019425 h 5110535"/>
                <a:gd name="connsiteX4" fmla="*/ 311326 w 3424282"/>
                <a:gd name="connsiteY4" fmla="*/ 1257300 h 5110535"/>
                <a:gd name="connsiteX5" fmla="*/ 1597201 w 3424282"/>
                <a:gd name="connsiteY5" fmla="*/ 0 h 5110535"/>
                <a:gd name="connsiteX0" fmla="*/ 2978326 w 3548513"/>
                <a:gd name="connsiteY0" fmla="*/ 2447925 h 5407083"/>
                <a:gd name="connsiteX1" fmla="*/ 3406951 w 3548513"/>
                <a:gd name="connsiteY1" fmla="*/ 5172075 h 5407083"/>
                <a:gd name="connsiteX2" fmla="*/ 835201 w 3548513"/>
                <a:gd name="connsiteY2" fmla="*/ 5019675 h 5407083"/>
                <a:gd name="connsiteX3" fmla="*/ 6526 w 3548513"/>
                <a:gd name="connsiteY3" fmla="*/ 3019425 h 5407083"/>
                <a:gd name="connsiteX4" fmla="*/ 311326 w 3548513"/>
                <a:gd name="connsiteY4" fmla="*/ 1257300 h 5407083"/>
                <a:gd name="connsiteX5" fmla="*/ 1597201 w 3548513"/>
                <a:gd name="connsiteY5" fmla="*/ 0 h 5407083"/>
                <a:gd name="connsiteX0" fmla="*/ 2978326 w 3517988"/>
                <a:gd name="connsiteY0" fmla="*/ 2447925 h 5420712"/>
                <a:gd name="connsiteX1" fmla="*/ 3368851 w 3517988"/>
                <a:gd name="connsiteY1" fmla="*/ 5191125 h 5420712"/>
                <a:gd name="connsiteX2" fmla="*/ 835201 w 3517988"/>
                <a:gd name="connsiteY2" fmla="*/ 5019675 h 5420712"/>
                <a:gd name="connsiteX3" fmla="*/ 6526 w 3517988"/>
                <a:gd name="connsiteY3" fmla="*/ 3019425 h 5420712"/>
                <a:gd name="connsiteX4" fmla="*/ 311326 w 3517988"/>
                <a:gd name="connsiteY4" fmla="*/ 1257300 h 5420712"/>
                <a:gd name="connsiteX5" fmla="*/ 1597201 w 3517988"/>
                <a:gd name="connsiteY5" fmla="*/ 0 h 5420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17988" h="5420712">
                  <a:moveTo>
                    <a:pt x="2978326" y="2447925"/>
                  </a:moveTo>
                  <a:cubicBezTo>
                    <a:pt x="3379963" y="2755900"/>
                    <a:pt x="3726039" y="4762500"/>
                    <a:pt x="3368851" y="5191125"/>
                  </a:cubicBezTo>
                  <a:cubicBezTo>
                    <a:pt x="3011664" y="5619750"/>
                    <a:pt x="1395589" y="5381625"/>
                    <a:pt x="835201" y="5019675"/>
                  </a:cubicBezTo>
                  <a:cubicBezTo>
                    <a:pt x="274814" y="4657725"/>
                    <a:pt x="36689" y="3636962"/>
                    <a:pt x="6526" y="3019425"/>
                  </a:cubicBezTo>
                  <a:cubicBezTo>
                    <a:pt x="-23637" y="2401888"/>
                    <a:pt x="46214" y="1760537"/>
                    <a:pt x="311326" y="1257300"/>
                  </a:cubicBezTo>
                  <a:cubicBezTo>
                    <a:pt x="576438" y="754063"/>
                    <a:pt x="1089995" y="312737"/>
                    <a:pt x="1597201" y="0"/>
                  </a:cubicBezTo>
                </a:path>
              </a:pathLst>
            </a:custGeom>
            <a:ln>
              <a:prstDash val="lgDash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cxnSp>
        <p:nvCxnSpPr>
          <p:cNvPr id="93" name="Straight Arrow Connector 92"/>
          <p:cNvCxnSpPr>
            <a:stCxn id="74" idx="6"/>
            <a:endCxn id="166" idx="1"/>
          </p:cNvCxnSpPr>
          <p:nvPr/>
        </p:nvCxnSpPr>
        <p:spPr>
          <a:xfrm>
            <a:off x="2239192" y="3143111"/>
            <a:ext cx="528456" cy="77233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>
            <a:stCxn id="76" idx="6"/>
            <a:endCxn id="165" idx="2"/>
          </p:cNvCxnSpPr>
          <p:nvPr/>
        </p:nvCxnSpPr>
        <p:spPr>
          <a:xfrm>
            <a:off x="2239192" y="3646282"/>
            <a:ext cx="499442" cy="26736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/>
          <p:cNvCxnSpPr>
            <a:stCxn id="75" idx="6"/>
            <a:endCxn id="164" idx="2"/>
          </p:cNvCxnSpPr>
          <p:nvPr/>
        </p:nvCxnSpPr>
        <p:spPr>
          <a:xfrm>
            <a:off x="2234617" y="2588814"/>
            <a:ext cx="499442" cy="190008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/>
          <p:cNvCxnSpPr>
            <a:stCxn id="77" idx="6"/>
            <a:endCxn id="165" idx="2"/>
          </p:cNvCxnSpPr>
          <p:nvPr/>
        </p:nvCxnSpPr>
        <p:spPr>
          <a:xfrm>
            <a:off x="2235010" y="2001729"/>
            <a:ext cx="503624" cy="191191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>
            <a:stCxn id="75" idx="6"/>
            <a:endCxn id="166" idx="1"/>
          </p:cNvCxnSpPr>
          <p:nvPr/>
        </p:nvCxnSpPr>
        <p:spPr>
          <a:xfrm>
            <a:off x="2234617" y="2588814"/>
            <a:ext cx="533031" cy="132663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>
            <a:stCxn id="78" idx="6"/>
            <a:endCxn id="140" idx="2"/>
          </p:cNvCxnSpPr>
          <p:nvPr/>
        </p:nvCxnSpPr>
        <p:spPr>
          <a:xfrm>
            <a:off x="2230435" y="1426477"/>
            <a:ext cx="507806" cy="420380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>
            <a:stCxn id="74" idx="6"/>
            <a:endCxn id="270" idx="1"/>
          </p:cNvCxnSpPr>
          <p:nvPr/>
        </p:nvCxnSpPr>
        <p:spPr>
          <a:xfrm>
            <a:off x="2239192" y="3143111"/>
            <a:ext cx="518410" cy="246835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/>
          <p:cNvCxnSpPr>
            <a:stCxn id="78" idx="6"/>
            <a:endCxn id="165" idx="2"/>
          </p:cNvCxnSpPr>
          <p:nvPr/>
        </p:nvCxnSpPr>
        <p:spPr>
          <a:xfrm>
            <a:off x="2230435" y="1426477"/>
            <a:ext cx="508199" cy="248716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/>
          <p:cNvCxnSpPr>
            <a:stCxn id="78" idx="6"/>
            <a:endCxn id="167" idx="1"/>
          </p:cNvCxnSpPr>
          <p:nvPr/>
        </p:nvCxnSpPr>
        <p:spPr>
          <a:xfrm>
            <a:off x="2230435" y="1426477"/>
            <a:ext cx="537213" cy="308365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>
            <a:stCxn id="75" idx="6"/>
            <a:endCxn id="141" idx="2"/>
          </p:cNvCxnSpPr>
          <p:nvPr/>
        </p:nvCxnSpPr>
        <p:spPr>
          <a:xfrm>
            <a:off x="2234617" y="2588814"/>
            <a:ext cx="508199" cy="248716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/>
          <p:cNvCxnSpPr>
            <a:stCxn id="76" idx="6"/>
            <a:endCxn id="271" idx="1"/>
          </p:cNvCxnSpPr>
          <p:nvPr/>
        </p:nvCxnSpPr>
        <p:spPr>
          <a:xfrm>
            <a:off x="2239192" y="3646282"/>
            <a:ext cx="518410" cy="248556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/>
          <p:cNvCxnSpPr>
            <a:stCxn id="77" idx="6"/>
            <a:endCxn id="167" idx="1"/>
          </p:cNvCxnSpPr>
          <p:nvPr/>
        </p:nvCxnSpPr>
        <p:spPr>
          <a:xfrm>
            <a:off x="2235010" y="2001729"/>
            <a:ext cx="532638" cy="250839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/>
          <p:cNvCxnSpPr>
            <a:stCxn id="76" idx="6"/>
            <a:endCxn id="141" idx="2"/>
          </p:cNvCxnSpPr>
          <p:nvPr/>
        </p:nvCxnSpPr>
        <p:spPr>
          <a:xfrm>
            <a:off x="2239192" y="3646282"/>
            <a:ext cx="503624" cy="142970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/>
          <p:cNvCxnSpPr>
            <a:stCxn id="76" idx="6"/>
            <a:endCxn id="164" idx="2"/>
          </p:cNvCxnSpPr>
          <p:nvPr/>
        </p:nvCxnSpPr>
        <p:spPr>
          <a:xfrm>
            <a:off x="2239192" y="3646282"/>
            <a:ext cx="494867" cy="84261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/>
          <p:cNvCxnSpPr>
            <a:stCxn id="74" idx="6"/>
            <a:endCxn id="164" idx="2"/>
          </p:cNvCxnSpPr>
          <p:nvPr/>
        </p:nvCxnSpPr>
        <p:spPr>
          <a:xfrm>
            <a:off x="2239192" y="3143111"/>
            <a:ext cx="494867" cy="134578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/>
          <p:cNvCxnSpPr>
            <a:stCxn id="75" idx="6"/>
            <a:endCxn id="271" idx="1"/>
          </p:cNvCxnSpPr>
          <p:nvPr/>
        </p:nvCxnSpPr>
        <p:spPr>
          <a:xfrm>
            <a:off x="2234617" y="2588814"/>
            <a:ext cx="522985" cy="354303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8" name="Object 8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62493416"/>
              </p:ext>
            </p:extLst>
          </p:nvPr>
        </p:nvGraphicFramePr>
        <p:xfrm>
          <a:off x="4897438" y="915988"/>
          <a:ext cx="3752850" cy="636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0168" name="Equation" r:id="rId30" imgW="1485720" imgH="253800" progId="Equation.3">
                  <p:embed/>
                </p:oleObj>
              </mc:Choice>
              <mc:Fallback>
                <p:oleObj name="Equation" r:id="rId30" imgW="1485720" imgH="253800" progId="Equation.3">
                  <p:embed/>
                  <p:pic>
                    <p:nvPicPr>
                      <p:cNvPr id="88" name="Object 8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97438" y="915988"/>
                        <a:ext cx="3752850" cy="636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89" name="Straight Arrow Connector 88"/>
          <p:cNvCxnSpPr/>
          <p:nvPr/>
        </p:nvCxnSpPr>
        <p:spPr>
          <a:xfrm>
            <a:off x="7232650" y="1629387"/>
            <a:ext cx="0" cy="50755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aphicFrame>
        <p:nvGraphicFramePr>
          <p:cNvPr id="90" name="Object 8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55954307"/>
              </p:ext>
            </p:extLst>
          </p:nvPr>
        </p:nvGraphicFramePr>
        <p:xfrm>
          <a:off x="5922963" y="2182813"/>
          <a:ext cx="2620962" cy="127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0169" name="Equation" r:id="rId32" imgW="1091880" imgH="533160" progId="Equation.3">
                  <p:embed/>
                </p:oleObj>
              </mc:Choice>
              <mc:Fallback>
                <p:oleObj name="Equation" r:id="rId32" imgW="1091880" imgH="533160" progId="Equation.3">
                  <p:embed/>
                  <p:pic>
                    <p:nvPicPr>
                      <p:cNvPr id="90" name="Object 8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22963" y="2182813"/>
                        <a:ext cx="2620962" cy="1271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" name="Object 9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4976214"/>
              </p:ext>
            </p:extLst>
          </p:nvPr>
        </p:nvGraphicFramePr>
        <p:xfrm>
          <a:off x="6665913" y="3740150"/>
          <a:ext cx="1671637" cy="3063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0170" name="Equation" r:id="rId34" imgW="660240" imgH="1218960" progId="Equation.3">
                  <p:embed/>
                </p:oleObj>
              </mc:Choice>
              <mc:Fallback>
                <p:oleObj name="Equation" r:id="rId34" imgW="660240" imgH="1218960" progId="Equation.3">
                  <p:embed/>
                  <p:pic>
                    <p:nvPicPr>
                      <p:cNvPr id="92" name="Object 9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65913" y="3740150"/>
                        <a:ext cx="1671637" cy="3063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9" name="Object 10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50286657"/>
              </p:ext>
            </p:extLst>
          </p:nvPr>
        </p:nvGraphicFramePr>
        <p:xfrm>
          <a:off x="1952625" y="5940425"/>
          <a:ext cx="422275" cy="354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0171" name="Equation" r:id="rId36" imgW="241200" imgH="203040" progId="Equation.3">
                  <p:embed/>
                </p:oleObj>
              </mc:Choice>
              <mc:Fallback>
                <p:oleObj name="Equation" r:id="rId36" imgW="241200" imgH="203040" progId="Equation.3">
                  <p:embed/>
                  <p:pic>
                    <p:nvPicPr>
                      <p:cNvPr id="109" name="Object 10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52625" y="5940425"/>
                        <a:ext cx="422275" cy="354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1" name="Rectangle 110"/>
          <p:cNvSpPr/>
          <p:nvPr/>
        </p:nvSpPr>
        <p:spPr>
          <a:xfrm>
            <a:off x="4395892" y="4771211"/>
            <a:ext cx="3385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dirty="0" smtClean="0"/>
              <a:t>y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103992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0" grpId="0" animBg="1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5765543" y="195059"/>
            <a:ext cx="4700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000" dirty="0" smtClean="0"/>
              <a:t>L1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2274383" y="277199"/>
            <a:ext cx="2246138" cy="285868"/>
          </a:xfrm>
          <a:prstGeom prst="roundRect">
            <a:avLst/>
          </a:prstGeom>
          <a:solidFill>
            <a:schemeClr val="accent3">
              <a:lumMod val="95000"/>
            </a:schemeClr>
          </a:solidFill>
          <a:ln>
            <a:solidFill>
              <a:schemeClr val="accent3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Rectangle 6"/>
          <p:cNvSpPr/>
          <p:nvPr/>
        </p:nvSpPr>
        <p:spPr>
          <a:xfrm>
            <a:off x="2498494" y="264565"/>
            <a:ext cx="261968" cy="2850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Rectangle 7"/>
          <p:cNvSpPr/>
          <p:nvPr/>
        </p:nvSpPr>
        <p:spPr>
          <a:xfrm>
            <a:off x="3249061" y="264565"/>
            <a:ext cx="261968" cy="285042"/>
          </a:xfrm>
          <a:prstGeom prst="rect">
            <a:avLst/>
          </a:prstGeom>
          <a:solidFill>
            <a:srgbClr val="FFC000"/>
          </a:solidFill>
          <a:ln>
            <a:solidFill>
              <a:srgbClr val="B8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Rectangle 8"/>
          <p:cNvSpPr/>
          <p:nvPr/>
        </p:nvSpPr>
        <p:spPr>
          <a:xfrm>
            <a:off x="3953719" y="264565"/>
            <a:ext cx="261968" cy="285042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0" name="Straight Arrow Connector 9"/>
          <p:cNvCxnSpPr>
            <a:stCxn id="7" idx="3"/>
            <a:endCxn id="8" idx="1"/>
          </p:cNvCxnSpPr>
          <p:nvPr/>
        </p:nvCxnSpPr>
        <p:spPr>
          <a:xfrm>
            <a:off x="2760462" y="407085"/>
            <a:ext cx="434377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3519343" y="407085"/>
            <a:ext cx="434377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>
            <a:off x="4858960" y="270794"/>
            <a:ext cx="605034" cy="268974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chemeClr val="tx1"/>
              </a:solidFill>
            </a:endParaRPr>
          </a:p>
        </p:txBody>
      </p:sp>
      <p:cxnSp>
        <p:nvCxnSpPr>
          <p:cNvPr id="19" name="Straight Arrow Connector 18"/>
          <p:cNvCxnSpPr/>
          <p:nvPr/>
        </p:nvCxnSpPr>
        <p:spPr>
          <a:xfrm flipV="1">
            <a:off x="4490519" y="405282"/>
            <a:ext cx="355065" cy="478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5462483" y="400499"/>
            <a:ext cx="355065" cy="478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7" name="Rounded Rectangle 26"/>
          <p:cNvSpPr/>
          <p:nvPr/>
        </p:nvSpPr>
        <p:spPr>
          <a:xfrm>
            <a:off x="2274383" y="645570"/>
            <a:ext cx="2246138" cy="281366"/>
          </a:xfrm>
          <a:prstGeom prst="roundRect">
            <a:avLst/>
          </a:prstGeom>
          <a:solidFill>
            <a:schemeClr val="accent3">
              <a:lumMod val="95000"/>
            </a:schemeClr>
          </a:solidFill>
          <a:ln>
            <a:solidFill>
              <a:schemeClr val="accent3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" name="Rectangle 37"/>
          <p:cNvSpPr/>
          <p:nvPr/>
        </p:nvSpPr>
        <p:spPr>
          <a:xfrm>
            <a:off x="2498494" y="630024"/>
            <a:ext cx="261968" cy="2850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9" name="Rectangle 38"/>
          <p:cNvSpPr/>
          <p:nvPr/>
        </p:nvSpPr>
        <p:spPr>
          <a:xfrm>
            <a:off x="3249061" y="630024"/>
            <a:ext cx="261968" cy="285042"/>
          </a:xfrm>
          <a:prstGeom prst="rect">
            <a:avLst/>
          </a:prstGeom>
          <a:solidFill>
            <a:srgbClr val="FFC000"/>
          </a:solidFill>
          <a:ln>
            <a:solidFill>
              <a:srgbClr val="B8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" name="Rectangle 39"/>
          <p:cNvSpPr/>
          <p:nvPr/>
        </p:nvSpPr>
        <p:spPr>
          <a:xfrm>
            <a:off x="3953719" y="630024"/>
            <a:ext cx="261968" cy="285042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41" name="Straight Arrow Connector 40"/>
          <p:cNvCxnSpPr>
            <a:stCxn id="38" idx="3"/>
            <a:endCxn id="39" idx="1"/>
          </p:cNvCxnSpPr>
          <p:nvPr/>
        </p:nvCxnSpPr>
        <p:spPr>
          <a:xfrm>
            <a:off x="2760462" y="772544"/>
            <a:ext cx="434377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3519343" y="772544"/>
            <a:ext cx="434377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44" name="Oval 43"/>
          <p:cNvSpPr/>
          <p:nvPr/>
        </p:nvSpPr>
        <p:spPr>
          <a:xfrm>
            <a:off x="4858960" y="636253"/>
            <a:ext cx="605034" cy="268974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chemeClr val="tx1"/>
              </a:solidFill>
            </a:endParaRPr>
          </a:p>
        </p:txBody>
      </p:sp>
      <p:cxnSp>
        <p:nvCxnSpPr>
          <p:cNvPr id="45" name="Straight Arrow Connector 44"/>
          <p:cNvCxnSpPr/>
          <p:nvPr/>
        </p:nvCxnSpPr>
        <p:spPr>
          <a:xfrm flipV="1">
            <a:off x="4490519" y="770741"/>
            <a:ext cx="355065" cy="478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V="1">
            <a:off x="5462483" y="765959"/>
            <a:ext cx="355065" cy="478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53" name="Rounded Rectangle 52"/>
          <p:cNvSpPr/>
          <p:nvPr/>
        </p:nvSpPr>
        <p:spPr>
          <a:xfrm>
            <a:off x="2274383" y="1006496"/>
            <a:ext cx="2246138" cy="307386"/>
          </a:xfrm>
          <a:prstGeom prst="roundRect">
            <a:avLst/>
          </a:prstGeom>
          <a:solidFill>
            <a:schemeClr val="accent3">
              <a:lumMod val="95000"/>
            </a:schemeClr>
          </a:solidFill>
          <a:ln>
            <a:solidFill>
              <a:schemeClr val="accent3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5" name="Rectangle 54"/>
          <p:cNvSpPr/>
          <p:nvPr/>
        </p:nvSpPr>
        <p:spPr>
          <a:xfrm>
            <a:off x="2520183" y="998963"/>
            <a:ext cx="261968" cy="2850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6" name="Rectangle 55"/>
          <p:cNvSpPr/>
          <p:nvPr/>
        </p:nvSpPr>
        <p:spPr>
          <a:xfrm>
            <a:off x="3249061" y="998963"/>
            <a:ext cx="261968" cy="285042"/>
          </a:xfrm>
          <a:prstGeom prst="rect">
            <a:avLst/>
          </a:prstGeom>
          <a:solidFill>
            <a:srgbClr val="FFC000"/>
          </a:solidFill>
          <a:ln>
            <a:solidFill>
              <a:srgbClr val="B8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7" name="Rectangle 56"/>
          <p:cNvSpPr/>
          <p:nvPr/>
        </p:nvSpPr>
        <p:spPr>
          <a:xfrm>
            <a:off x="3953719" y="998963"/>
            <a:ext cx="261968" cy="285042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58" name="Straight Arrow Connector 57"/>
          <p:cNvCxnSpPr>
            <a:stCxn id="55" idx="3"/>
            <a:endCxn id="56" idx="1"/>
          </p:cNvCxnSpPr>
          <p:nvPr/>
        </p:nvCxnSpPr>
        <p:spPr>
          <a:xfrm>
            <a:off x="2782151" y="1141484"/>
            <a:ext cx="434377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>
            <a:off x="3519343" y="1141484"/>
            <a:ext cx="434377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61" name="Oval 60"/>
          <p:cNvSpPr/>
          <p:nvPr/>
        </p:nvSpPr>
        <p:spPr>
          <a:xfrm>
            <a:off x="4858960" y="1005192"/>
            <a:ext cx="605034" cy="268974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chemeClr val="tx1"/>
              </a:solidFill>
            </a:endParaRPr>
          </a:p>
        </p:txBody>
      </p:sp>
      <p:cxnSp>
        <p:nvCxnSpPr>
          <p:cNvPr id="62" name="Straight Arrow Connector 61"/>
          <p:cNvCxnSpPr/>
          <p:nvPr/>
        </p:nvCxnSpPr>
        <p:spPr>
          <a:xfrm flipV="1">
            <a:off x="4490519" y="1139680"/>
            <a:ext cx="355065" cy="478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 flipV="1">
            <a:off x="5462483" y="1134897"/>
            <a:ext cx="355065" cy="478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>
          <a:xfrm>
            <a:off x="3380045" y="549606"/>
            <a:ext cx="0" cy="80417"/>
          </a:xfrm>
          <a:prstGeom prst="straightConnector1">
            <a:avLst/>
          </a:prstGeom>
          <a:ln>
            <a:solidFill>
              <a:srgbClr val="B88C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97" name="Rounded Rectangle 96"/>
          <p:cNvSpPr/>
          <p:nvPr/>
        </p:nvSpPr>
        <p:spPr>
          <a:xfrm>
            <a:off x="2274383" y="1394018"/>
            <a:ext cx="2246138" cy="285868"/>
          </a:xfrm>
          <a:prstGeom prst="roundRect">
            <a:avLst/>
          </a:prstGeom>
          <a:solidFill>
            <a:schemeClr val="accent3">
              <a:lumMod val="95000"/>
            </a:schemeClr>
          </a:solidFill>
          <a:ln>
            <a:solidFill>
              <a:schemeClr val="accent3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9" name="Rectangle 98"/>
          <p:cNvSpPr/>
          <p:nvPr/>
        </p:nvSpPr>
        <p:spPr>
          <a:xfrm>
            <a:off x="2520183" y="1381384"/>
            <a:ext cx="261968" cy="2850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0" name="Rectangle 99"/>
          <p:cNvSpPr/>
          <p:nvPr/>
        </p:nvSpPr>
        <p:spPr>
          <a:xfrm>
            <a:off x="3249061" y="1381384"/>
            <a:ext cx="261968" cy="285042"/>
          </a:xfrm>
          <a:prstGeom prst="rect">
            <a:avLst/>
          </a:prstGeom>
          <a:solidFill>
            <a:srgbClr val="FFC000"/>
          </a:solidFill>
          <a:ln>
            <a:solidFill>
              <a:srgbClr val="B8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1" name="Rectangle 100"/>
          <p:cNvSpPr/>
          <p:nvPr/>
        </p:nvSpPr>
        <p:spPr>
          <a:xfrm>
            <a:off x="3953719" y="1381384"/>
            <a:ext cx="261968" cy="285042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02" name="Straight Arrow Connector 101"/>
          <p:cNvCxnSpPr>
            <a:stCxn id="99" idx="3"/>
            <a:endCxn id="100" idx="1"/>
          </p:cNvCxnSpPr>
          <p:nvPr/>
        </p:nvCxnSpPr>
        <p:spPr>
          <a:xfrm>
            <a:off x="2782151" y="1523905"/>
            <a:ext cx="434377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/>
          <p:nvPr/>
        </p:nvCxnSpPr>
        <p:spPr>
          <a:xfrm>
            <a:off x="3519343" y="1523905"/>
            <a:ext cx="434377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05" name="Oval 104"/>
          <p:cNvSpPr/>
          <p:nvPr/>
        </p:nvSpPr>
        <p:spPr>
          <a:xfrm>
            <a:off x="4858960" y="1387614"/>
            <a:ext cx="605034" cy="268974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chemeClr val="tx1"/>
              </a:solidFill>
            </a:endParaRPr>
          </a:p>
        </p:txBody>
      </p:sp>
      <p:cxnSp>
        <p:nvCxnSpPr>
          <p:cNvPr id="106" name="Straight Arrow Connector 105"/>
          <p:cNvCxnSpPr/>
          <p:nvPr/>
        </p:nvCxnSpPr>
        <p:spPr>
          <a:xfrm flipV="1">
            <a:off x="4490519" y="1522101"/>
            <a:ext cx="355065" cy="478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08" name="Straight Arrow Connector 107"/>
          <p:cNvCxnSpPr/>
          <p:nvPr/>
        </p:nvCxnSpPr>
        <p:spPr>
          <a:xfrm flipV="1">
            <a:off x="5462483" y="1517318"/>
            <a:ext cx="355065" cy="478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13" name="Rounded Rectangle 112"/>
          <p:cNvSpPr/>
          <p:nvPr/>
        </p:nvSpPr>
        <p:spPr>
          <a:xfrm>
            <a:off x="2274383" y="1762389"/>
            <a:ext cx="2246138" cy="281366"/>
          </a:xfrm>
          <a:prstGeom prst="roundRect">
            <a:avLst/>
          </a:prstGeom>
          <a:solidFill>
            <a:schemeClr val="accent3">
              <a:lumMod val="95000"/>
            </a:schemeClr>
          </a:solidFill>
          <a:ln>
            <a:solidFill>
              <a:schemeClr val="accent3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5" name="Rectangle 114"/>
          <p:cNvSpPr/>
          <p:nvPr/>
        </p:nvSpPr>
        <p:spPr>
          <a:xfrm>
            <a:off x="2520183" y="1746843"/>
            <a:ext cx="261968" cy="2850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6" name="Rectangle 115"/>
          <p:cNvSpPr/>
          <p:nvPr/>
        </p:nvSpPr>
        <p:spPr>
          <a:xfrm>
            <a:off x="3249061" y="1746843"/>
            <a:ext cx="261968" cy="285042"/>
          </a:xfrm>
          <a:prstGeom prst="rect">
            <a:avLst/>
          </a:prstGeom>
          <a:solidFill>
            <a:srgbClr val="FFC000"/>
          </a:solidFill>
          <a:ln>
            <a:solidFill>
              <a:srgbClr val="B8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7" name="Rectangle 116"/>
          <p:cNvSpPr/>
          <p:nvPr/>
        </p:nvSpPr>
        <p:spPr>
          <a:xfrm>
            <a:off x="3953719" y="1746843"/>
            <a:ext cx="261968" cy="285042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18" name="Straight Arrow Connector 117"/>
          <p:cNvCxnSpPr>
            <a:stCxn id="115" idx="3"/>
            <a:endCxn id="116" idx="1"/>
          </p:cNvCxnSpPr>
          <p:nvPr/>
        </p:nvCxnSpPr>
        <p:spPr>
          <a:xfrm>
            <a:off x="2782151" y="1889364"/>
            <a:ext cx="434377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19" name="Straight Arrow Connector 118"/>
          <p:cNvCxnSpPr/>
          <p:nvPr/>
        </p:nvCxnSpPr>
        <p:spPr>
          <a:xfrm>
            <a:off x="3519343" y="1889364"/>
            <a:ext cx="434377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21" name="Oval 120"/>
          <p:cNvSpPr/>
          <p:nvPr/>
        </p:nvSpPr>
        <p:spPr>
          <a:xfrm>
            <a:off x="4858960" y="1753073"/>
            <a:ext cx="605034" cy="268974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chemeClr val="tx1"/>
              </a:solidFill>
            </a:endParaRPr>
          </a:p>
        </p:txBody>
      </p:sp>
      <p:cxnSp>
        <p:nvCxnSpPr>
          <p:cNvPr id="122" name="Straight Arrow Connector 121"/>
          <p:cNvCxnSpPr/>
          <p:nvPr/>
        </p:nvCxnSpPr>
        <p:spPr>
          <a:xfrm flipV="1">
            <a:off x="4490519" y="1887560"/>
            <a:ext cx="355065" cy="478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24" name="Straight Arrow Connector 123"/>
          <p:cNvCxnSpPr/>
          <p:nvPr/>
        </p:nvCxnSpPr>
        <p:spPr>
          <a:xfrm flipV="1">
            <a:off x="5462483" y="1882778"/>
            <a:ext cx="355065" cy="478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28" name="Rounded Rectangle 127"/>
          <p:cNvSpPr/>
          <p:nvPr/>
        </p:nvSpPr>
        <p:spPr>
          <a:xfrm>
            <a:off x="2274383" y="2123316"/>
            <a:ext cx="2246138" cy="307386"/>
          </a:xfrm>
          <a:prstGeom prst="roundRect">
            <a:avLst/>
          </a:prstGeom>
          <a:solidFill>
            <a:schemeClr val="accent3">
              <a:lumMod val="95000"/>
            </a:schemeClr>
          </a:solidFill>
          <a:ln>
            <a:solidFill>
              <a:schemeClr val="accent3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0" name="Rectangle 129"/>
          <p:cNvSpPr/>
          <p:nvPr/>
        </p:nvSpPr>
        <p:spPr>
          <a:xfrm>
            <a:off x="2541872" y="2115782"/>
            <a:ext cx="261968" cy="2850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1" name="Rectangle 130"/>
          <p:cNvSpPr/>
          <p:nvPr/>
        </p:nvSpPr>
        <p:spPr>
          <a:xfrm>
            <a:off x="3249061" y="2115782"/>
            <a:ext cx="261968" cy="285042"/>
          </a:xfrm>
          <a:prstGeom prst="rect">
            <a:avLst/>
          </a:prstGeom>
          <a:solidFill>
            <a:srgbClr val="FFC000"/>
          </a:solidFill>
          <a:ln>
            <a:solidFill>
              <a:srgbClr val="B8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2" name="Rectangle 131"/>
          <p:cNvSpPr/>
          <p:nvPr/>
        </p:nvSpPr>
        <p:spPr>
          <a:xfrm>
            <a:off x="3953719" y="2115782"/>
            <a:ext cx="261968" cy="285042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33" name="Straight Arrow Connector 132"/>
          <p:cNvCxnSpPr>
            <a:stCxn id="130" idx="3"/>
            <a:endCxn id="131" idx="1"/>
          </p:cNvCxnSpPr>
          <p:nvPr/>
        </p:nvCxnSpPr>
        <p:spPr>
          <a:xfrm>
            <a:off x="2803840" y="2258303"/>
            <a:ext cx="434377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34" name="Straight Arrow Connector 133"/>
          <p:cNvCxnSpPr/>
          <p:nvPr/>
        </p:nvCxnSpPr>
        <p:spPr>
          <a:xfrm>
            <a:off x="3519343" y="2258303"/>
            <a:ext cx="434377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36" name="Oval 135"/>
          <p:cNvSpPr/>
          <p:nvPr/>
        </p:nvSpPr>
        <p:spPr>
          <a:xfrm>
            <a:off x="4858960" y="2122012"/>
            <a:ext cx="605034" cy="268974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chemeClr val="tx1"/>
              </a:solidFill>
            </a:endParaRPr>
          </a:p>
        </p:txBody>
      </p:sp>
      <p:cxnSp>
        <p:nvCxnSpPr>
          <p:cNvPr id="137" name="Straight Arrow Connector 136"/>
          <p:cNvCxnSpPr/>
          <p:nvPr/>
        </p:nvCxnSpPr>
        <p:spPr>
          <a:xfrm flipV="1">
            <a:off x="4490519" y="2256499"/>
            <a:ext cx="355065" cy="478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39" name="Straight Arrow Connector 138"/>
          <p:cNvCxnSpPr/>
          <p:nvPr/>
        </p:nvCxnSpPr>
        <p:spPr>
          <a:xfrm flipV="1">
            <a:off x="5462483" y="2251717"/>
            <a:ext cx="355065" cy="478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43" name="Straight Arrow Connector 142"/>
          <p:cNvCxnSpPr/>
          <p:nvPr/>
        </p:nvCxnSpPr>
        <p:spPr>
          <a:xfrm>
            <a:off x="3380045" y="1666426"/>
            <a:ext cx="0" cy="80417"/>
          </a:xfrm>
          <a:prstGeom prst="straightConnector1">
            <a:avLst/>
          </a:prstGeom>
          <a:ln>
            <a:solidFill>
              <a:srgbClr val="B88C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93" name="Straight Arrow Connector 192"/>
          <p:cNvCxnSpPr/>
          <p:nvPr/>
        </p:nvCxnSpPr>
        <p:spPr>
          <a:xfrm>
            <a:off x="3380045" y="2035365"/>
            <a:ext cx="0" cy="80417"/>
          </a:xfrm>
          <a:prstGeom prst="straightConnector1">
            <a:avLst/>
          </a:prstGeom>
          <a:ln>
            <a:solidFill>
              <a:srgbClr val="B88C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97" name="Straight Arrow Connector 196"/>
          <p:cNvCxnSpPr>
            <a:endCxn id="85" idx="0"/>
          </p:cNvCxnSpPr>
          <p:nvPr/>
        </p:nvCxnSpPr>
        <p:spPr>
          <a:xfrm>
            <a:off x="3380045" y="2404303"/>
            <a:ext cx="24939" cy="181804"/>
          </a:xfrm>
          <a:prstGeom prst="straightConnector1">
            <a:avLst/>
          </a:prstGeom>
          <a:ln>
            <a:solidFill>
              <a:srgbClr val="B88C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98" name="Straight Arrow Connector 197"/>
          <p:cNvCxnSpPr/>
          <p:nvPr/>
        </p:nvCxnSpPr>
        <p:spPr>
          <a:xfrm>
            <a:off x="3380045" y="918545"/>
            <a:ext cx="0" cy="80417"/>
          </a:xfrm>
          <a:prstGeom prst="straightConnector1">
            <a:avLst/>
          </a:prstGeom>
          <a:ln>
            <a:solidFill>
              <a:srgbClr val="B88C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99" name="Straight Arrow Connector 198"/>
          <p:cNvCxnSpPr/>
          <p:nvPr/>
        </p:nvCxnSpPr>
        <p:spPr>
          <a:xfrm>
            <a:off x="3380045" y="1287484"/>
            <a:ext cx="0" cy="80417"/>
          </a:xfrm>
          <a:prstGeom prst="straightConnector1">
            <a:avLst/>
          </a:prstGeom>
          <a:ln>
            <a:solidFill>
              <a:srgbClr val="B88C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90" name="TextBox 289"/>
          <p:cNvSpPr txBox="1"/>
          <p:nvPr/>
        </p:nvSpPr>
        <p:spPr>
          <a:xfrm>
            <a:off x="5765543" y="572698"/>
            <a:ext cx="4700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000" dirty="0" smtClean="0"/>
              <a:t>L2</a:t>
            </a:r>
          </a:p>
        </p:txBody>
      </p:sp>
      <p:sp>
        <p:nvSpPr>
          <p:cNvPr id="291" name="TextBox 290"/>
          <p:cNvSpPr txBox="1"/>
          <p:nvPr/>
        </p:nvSpPr>
        <p:spPr>
          <a:xfrm>
            <a:off x="5765543" y="927445"/>
            <a:ext cx="4700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000" dirty="0" smtClean="0"/>
              <a:t>L3</a:t>
            </a:r>
          </a:p>
        </p:txBody>
      </p:sp>
      <p:sp>
        <p:nvSpPr>
          <p:cNvPr id="292" name="TextBox 291"/>
          <p:cNvSpPr txBox="1"/>
          <p:nvPr/>
        </p:nvSpPr>
        <p:spPr>
          <a:xfrm>
            <a:off x="5765543" y="1305084"/>
            <a:ext cx="4700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000" dirty="0" smtClean="0"/>
              <a:t>L4</a:t>
            </a:r>
          </a:p>
        </p:txBody>
      </p:sp>
      <p:sp>
        <p:nvSpPr>
          <p:cNvPr id="293" name="TextBox 292"/>
          <p:cNvSpPr txBox="1"/>
          <p:nvPr/>
        </p:nvSpPr>
        <p:spPr>
          <a:xfrm>
            <a:off x="5765543" y="1668725"/>
            <a:ext cx="4700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000" dirty="0" smtClean="0"/>
              <a:t>L5</a:t>
            </a:r>
          </a:p>
        </p:txBody>
      </p:sp>
      <p:sp>
        <p:nvSpPr>
          <p:cNvPr id="294" name="TextBox 293"/>
          <p:cNvSpPr txBox="1"/>
          <p:nvPr/>
        </p:nvSpPr>
        <p:spPr>
          <a:xfrm>
            <a:off x="5765543" y="2046364"/>
            <a:ext cx="4700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000" dirty="0" smtClean="0"/>
              <a:t>L6</a:t>
            </a:r>
          </a:p>
        </p:txBody>
      </p:sp>
      <p:sp>
        <p:nvSpPr>
          <p:cNvPr id="306" name="Oval 305"/>
          <p:cNvSpPr/>
          <p:nvPr/>
        </p:nvSpPr>
        <p:spPr>
          <a:xfrm>
            <a:off x="6923141" y="997052"/>
            <a:ext cx="683133" cy="708319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 smtClean="0">
                <a:solidFill>
                  <a:schemeClr val="tx1"/>
                </a:solidFill>
                <a:latin typeface="Symbol" panose="05050102010706020507" pitchFamily="18" charset="2"/>
              </a:rPr>
              <a:t>S</a:t>
            </a:r>
            <a:endParaRPr lang="en-CA" dirty="0">
              <a:solidFill>
                <a:schemeClr val="tx1"/>
              </a:solidFill>
              <a:latin typeface="Symbol" panose="05050102010706020507" pitchFamily="18" charset="2"/>
            </a:endParaRPr>
          </a:p>
        </p:txBody>
      </p:sp>
      <p:cxnSp>
        <p:nvCxnSpPr>
          <p:cNvPr id="307" name="Straight Arrow Connector 306"/>
          <p:cNvCxnSpPr>
            <a:stCxn id="15" idx="3"/>
            <a:endCxn id="306" idx="2"/>
          </p:cNvCxnSpPr>
          <p:nvPr/>
        </p:nvCxnSpPr>
        <p:spPr>
          <a:xfrm>
            <a:off x="6235543" y="395114"/>
            <a:ext cx="687598" cy="95609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08" name="Straight Arrow Connector 307"/>
          <p:cNvCxnSpPr>
            <a:stCxn id="290" idx="3"/>
            <a:endCxn id="306" idx="2"/>
          </p:cNvCxnSpPr>
          <p:nvPr/>
        </p:nvCxnSpPr>
        <p:spPr>
          <a:xfrm>
            <a:off x="6235543" y="772753"/>
            <a:ext cx="687598" cy="57845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09" name="Straight Arrow Connector 308"/>
          <p:cNvCxnSpPr>
            <a:stCxn id="291" idx="3"/>
            <a:endCxn id="306" idx="2"/>
          </p:cNvCxnSpPr>
          <p:nvPr/>
        </p:nvCxnSpPr>
        <p:spPr>
          <a:xfrm>
            <a:off x="6235543" y="1127500"/>
            <a:ext cx="687598" cy="22371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10" name="Straight Arrow Connector 309"/>
          <p:cNvCxnSpPr>
            <a:stCxn id="292" idx="3"/>
            <a:endCxn id="306" idx="2"/>
          </p:cNvCxnSpPr>
          <p:nvPr/>
        </p:nvCxnSpPr>
        <p:spPr>
          <a:xfrm flipV="1">
            <a:off x="6235543" y="1351212"/>
            <a:ext cx="687598" cy="15392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11" name="Straight Arrow Connector 310"/>
          <p:cNvCxnSpPr>
            <a:stCxn id="293" idx="3"/>
            <a:endCxn id="306" idx="2"/>
          </p:cNvCxnSpPr>
          <p:nvPr/>
        </p:nvCxnSpPr>
        <p:spPr>
          <a:xfrm flipV="1">
            <a:off x="6235543" y="1351212"/>
            <a:ext cx="687598" cy="51756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12" name="Straight Arrow Connector 311"/>
          <p:cNvCxnSpPr>
            <a:stCxn id="294" idx="3"/>
            <a:endCxn id="306" idx="2"/>
          </p:cNvCxnSpPr>
          <p:nvPr/>
        </p:nvCxnSpPr>
        <p:spPr>
          <a:xfrm flipV="1">
            <a:off x="6235543" y="1351212"/>
            <a:ext cx="687598" cy="89520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24" name="Straight Arrow Connector 323"/>
          <p:cNvCxnSpPr/>
          <p:nvPr/>
        </p:nvCxnSpPr>
        <p:spPr>
          <a:xfrm>
            <a:off x="7610896" y="1327555"/>
            <a:ext cx="349006" cy="94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94" name="Rectangle 93"/>
          <p:cNvSpPr/>
          <p:nvPr/>
        </p:nvSpPr>
        <p:spPr>
          <a:xfrm>
            <a:off x="7956160" y="1088546"/>
            <a:ext cx="3722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 smtClean="0"/>
              <a:t>L</a:t>
            </a:r>
            <a:endParaRPr lang="en-CA" dirty="0"/>
          </a:p>
        </p:txBody>
      </p:sp>
      <p:sp>
        <p:nvSpPr>
          <p:cNvPr id="17" name="TextBox 16"/>
          <p:cNvSpPr txBox="1"/>
          <p:nvPr/>
        </p:nvSpPr>
        <p:spPr>
          <a:xfrm>
            <a:off x="1804082" y="5404527"/>
            <a:ext cx="543289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CA" dirty="0" smtClean="0"/>
              <a:t>on propage le contenu de la couche cachée</a:t>
            </a:r>
          </a:p>
          <a:p>
            <a:pPr algn="ctr"/>
            <a:r>
              <a:rPr lang="fr-CA" dirty="0" smtClean="0"/>
              <a:t>d’une section à l’autre.</a:t>
            </a:r>
            <a:endParaRPr lang="en-CA" dirty="0"/>
          </a:p>
        </p:txBody>
      </p:sp>
      <p:sp>
        <p:nvSpPr>
          <p:cNvPr id="82" name="TextBox 81"/>
          <p:cNvSpPr txBox="1"/>
          <p:nvPr/>
        </p:nvSpPr>
        <p:spPr>
          <a:xfrm>
            <a:off x="5790482" y="2516601"/>
            <a:ext cx="4700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000" dirty="0" smtClean="0"/>
              <a:t>L7</a:t>
            </a:r>
          </a:p>
        </p:txBody>
      </p:sp>
      <p:sp>
        <p:nvSpPr>
          <p:cNvPr id="83" name="Rounded Rectangle 82"/>
          <p:cNvSpPr/>
          <p:nvPr/>
        </p:nvSpPr>
        <p:spPr>
          <a:xfrm>
            <a:off x="2299322" y="2598741"/>
            <a:ext cx="2246138" cy="285868"/>
          </a:xfrm>
          <a:prstGeom prst="roundRect">
            <a:avLst/>
          </a:prstGeom>
          <a:solidFill>
            <a:schemeClr val="accent3">
              <a:lumMod val="95000"/>
            </a:schemeClr>
          </a:solidFill>
          <a:ln>
            <a:solidFill>
              <a:schemeClr val="accent3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4" name="Rectangle 83"/>
          <p:cNvSpPr/>
          <p:nvPr/>
        </p:nvSpPr>
        <p:spPr>
          <a:xfrm>
            <a:off x="2545122" y="2586107"/>
            <a:ext cx="261968" cy="2850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5" name="Rectangle 84"/>
          <p:cNvSpPr/>
          <p:nvPr/>
        </p:nvSpPr>
        <p:spPr>
          <a:xfrm>
            <a:off x="3274000" y="2586107"/>
            <a:ext cx="261968" cy="285042"/>
          </a:xfrm>
          <a:prstGeom prst="rect">
            <a:avLst/>
          </a:prstGeom>
          <a:solidFill>
            <a:srgbClr val="FFC000"/>
          </a:solidFill>
          <a:ln>
            <a:solidFill>
              <a:srgbClr val="B8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6" name="Rectangle 85"/>
          <p:cNvSpPr/>
          <p:nvPr/>
        </p:nvSpPr>
        <p:spPr>
          <a:xfrm>
            <a:off x="3978658" y="2586107"/>
            <a:ext cx="261968" cy="285042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87" name="Straight Arrow Connector 86"/>
          <p:cNvCxnSpPr>
            <a:stCxn id="84" idx="3"/>
            <a:endCxn id="85" idx="1"/>
          </p:cNvCxnSpPr>
          <p:nvPr/>
        </p:nvCxnSpPr>
        <p:spPr>
          <a:xfrm>
            <a:off x="2807090" y="2728628"/>
            <a:ext cx="466910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/>
          <p:nvPr/>
        </p:nvCxnSpPr>
        <p:spPr>
          <a:xfrm>
            <a:off x="3544282" y="2728627"/>
            <a:ext cx="434377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89" name="Oval 88"/>
          <p:cNvSpPr/>
          <p:nvPr/>
        </p:nvSpPr>
        <p:spPr>
          <a:xfrm>
            <a:off x="4883899" y="2592336"/>
            <a:ext cx="605034" cy="268974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chemeClr val="tx1"/>
              </a:solidFill>
            </a:endParaRPr>
          </a:p>
        </p:txBody>
      </p:sp>
      <p:cxnSp>
        <p:nvCxnSpPr>
          <p:cNvPr id="90" name="Straight Arrow Connector 89"/>
          <p:cNvCxnSpPr/>
          <p:nvPr/>
        </p:nvCxnSpPr>
        <p:spPr>
          <a:xfrm flipV="1">
            <a:off x="4515458" y="2726824"/>
            <a:ext cx="355065" cy="478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/>
          <p:nvPr/>
        </p:nvCxnSpPr>
        <p:spPr>
          <a:xfrm flipV="1">
            <a:off x="5487422" y="2722041"/>
            <a:ext cx="355065" cy="478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92" name="Rounded Rectangle 91"/>
          <p:cNvSpPr/>
          <p:nvPr/>
        </p:nvSpPr>
        <p:spPr>
          <a:xfrm>
            <a:off x="2299322" y="2967112"/>
            <a:ext cx="2246138" cy="281366"/>
          </a:xfrm>
          <a:prstGeom prst="roundRect">
            <a:avLst/>
          </a:prstGeom>
          <a:solidFill>
            <a:schemeClr val="accent3">
              <a:lumMod val="95000"/>
            </a:schemeClr>
          </a:solidFill>
          <a:ln>
            <a:solidFill>
              <a:schemeClr val="accent3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3" name="Rectangle 92"/>
          <p:cNvSpPr/>
          <p:nvPr/>
        </p:nvSpPr>
        <p:spPr>
          <a:xfrm>
            <a:off x="2545122" y="2951566"/>
            <a:ext cx="261968" cy="2850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5" name="Rectangle 94"/>
          <p:cNvSpPr/>
          <p:nvPr/>
        </p:nvSpPr>
        <p:spPr>
          <a:xfrm>
            <a:off x="3274000" y="2951566"/>
            <a:ext cx="261968" cy="285042"/>
          </a:xfrm>
          <a:prstGeom prst="rect">
            <a:avLst/>
          </a:prstGeom>
          <a:solidFill>
            <a:srgbClr val="FFC000"/>
          </a:solidFill>
          <a:ln>
            <a:solidFill>
              <a:srgbClr val="B8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8" name="Rectangle 97"/>
          <p:cNvSpPr/>
          <p:nvPr/>
        </p:nvSpPr>
        <p:spPr>
          <a:xfrm>
            <a:off x="3978658" y="2951566"/>
            <a:ext cx="261968" cy="285042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04" name="Straight Arrow Connector 103"/>
          <p:cNvCxnSpPr>
            <a:stCxn id="93" idx="3"/>
            <a:endCxn id="95" idx="1"/>
          </p:cNvCxnSpPr>
          <p:nvPr/>
        </p:nvCxnSpPr>
        <p:spPr>
          <a:xfrm>
            <a:off x="2807090" y="3094087"/>
            <a:ext cx="466910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07" name="Straight Arrow Connector 106"/>
          <p:cNvCxnSpPr/>
          <p:nvPr/>
        </p:nvCxnSpPr>
        <p:spPr>
          <a:xfrm>
            <a:off x="3544282" y="3094086"/>
            <a:ext cx="434377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09" name="Oval 108"/>
          <p:cNvSpPr/>
          <p:nvPr/>
        </p:nvSpPr>
        <p:spPr>
          <a:xfrm>
            <a:off x="4883899" y="2957795"/>
            <a:ext cx="605034" cy="268974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chemeClr val="tx1"/>
              </a:solidFill>
            </a:endParaRPr>
          </a:p>
        </p:txBody>
      </p:sp>
      <p:cxnSp>
        <p:nvCxnSpPr>
          <p:cNvPr id="110" name="Straight Arrow Connector 109"/>
          <p:cNvCxnSpPr/>
          <p:nvPr/>
        </p:nvCxnSpPr>
        <p:spPr>
          <a:xfrm flipV="1">
            <a:off x="4515458" y="3092283"/>
            <a:ext cx="355065" cy="478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11" name="Straight Arrow Connector 110"/>
          <p:cNvCxnSpPr/>
          <p:nvPr/>
        </p:nvCxnSpPr>
        <p:spPr>
          <a:xfrm flipV="1">
            <a:off x="5487422" y="3087501"/>
            <a:ext cx="355065" cy="478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14" name="Rounded Rectangle 113"/>
          <p:cNvSpPr/>
          <p:nvPr/>
        </p:nvSpPr>
        <p:spPr>
          <a:xfrm>
            <a:off x="2299322" y="3328038"/>
            <a:ext cx="2246138" cy="307386"/>
          </a:xfrm>
          <a:prstGeom prst="roundRect">
            <a:avLst/>
          </a:prstGeom>
          <a:solidFill>
            <a:schemeClr val="accent3">
              <a:lumMod val="95000"/>
            </a:schemeClr>
          </a:solidFill>
          <a:ln>
            <a:solidFill>
              <a:schemeClr val="accent3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0" name="Rectangle 119"/>
          <p:cNvSpPr/>
          <p:nvPr/>
        </p:nvSpPr>
        <p:spPr>
          <a:xfrm>
            <a:off x="2545122" y="3320505"/>
            <a:ext cx="261968" cy="2850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3" name="Rectangle 122"/>
          <p:cNvSpPr/>
          <p:nvPr/>
        </p:nvSpPr>
        <p:spPr>
          <a:xfrm>
            <a:off x="3274000" y="3320505"/>
            <a:ext cx="261968" cy="285042"/>
          </a:xfrm>
          <a:prstGeom prst="rect">
            <a:avLst/>
          </a:prstGeom>
          <a:solidFill>
            <a:srgbClr val="FFC000"/>
          </a:solidFill>
          <a:ln>
            <a:solidFill>
              <a:srgbClr val="B8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5" name="Rectangle 124"/>
          <p:cNvSpPr/>
          <p:nvPr/>
        </p:nvSpPr>
        <p:spPr>
          <a:xfrm>
            <a:off x="3978658" y="3320505"/>
            <a:ext cx="261968" cy="285042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26" name="Straight Arrow Connector 125"/>
          <p:cNvCxnSpPr>
            <a:stCxn id="120" idx="3"/>
            <a:endCxn id="123" idx="1"/>
          </p:cNvCxnSpPr>
          <p:nvPr/>
        </p:nvCxnSpPr>
        <p:spPr>
          <a:xfrm>
            <a:off x="2807090" y="3463026"/>
            <a:ext cx="466910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27" name="Straight Arrow Connector 126"/>
          <p:cNvCxnSpPr/>
          <p:nvPr/>
        </p:nvCxnSpPr>
        <p:spPr>
          <a:xfrm>
            <a:off x="3544282" y="3463026"/>
            <a:ext cx="434377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29" name="Oval 128"/>
          <p:cNvSpPr/>
          <p:nvPr/>
        </p:nvSpPr>
        <p:spPr>
          <a:xfrm>
            <a:off x="4883899" y="3326734"/>
            <a:ext cx="605034" cy="268974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chemeClr val="tx1"/>
              </a:solidFill>
            </a:endParaRPr>
          </a:p>
        </p:txBody>
      </p:sp>
      <p:cxnSp>
        <p:nvCxnSpPr>
          <p:cNvPr id="135" name="Straight Arrow Connector 134"/>
          <p:cNvCxnSpPr/>
          <p:nvPr/>
        </p:nvCxnSpPr>
        <p:spPr>
          <a:xfrm flipV="1">
            <a:off x="4515458" y="3461222"/>
            <a:ext cx="355065" cy="478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38" name="Straight Arrow Connector 137"/>
          <p:cNvCxnSpPr/>
          <p:nvPr/>
        </p:nvCxnSpPr>
        <p:spPr>
          <a:xfrm flipV="1">
            <a:off x="5487422" y="3456439"/>
            <a:ext cx="355065" cy="478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40" name="Straight Arrow Connector 139"/>
          <p:cNvCxnSpPr/>
          <p:nvPr/>
        </p:nvCxnSpPr>
        <p:spPr>
          <a:xfrm>
            <a:off x="3404984" y="2871148"/>
            <a:ext cx="0" cy="80417"/>
          </a:xfrm>
          <a:prstGeom prst="straightConnector1">
            <a:avLst/>
          </a:prstGeom>
          <a:ln>
            <a:solidFill>
              <a:srgbClr val="B88C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41" name="Rounded Rectangle 140"/>
          <p:cNvSpPr/>
          <p:nvPr/>
        </p:nvSpPr>
        <p:spPr>
          <a:xfrm>
            <a:off x="2299322" y="3715560"/>
            <a:ext cx="2246138" cy="285868"/>
          </a:xfrm>
          <a:prstGeom prst="roundRect">
            <a:avLst/>
          </a:prstGeom>
          <a:solidFill>
            <a:schemeClr val="accent3">
              <a:lumMod val="95000"/>
            </a:schemeClr>
          </a:solidFill>
          <a:ln>
            <a:solidFill>
              <a:schemeClr val="accent3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2" name="Rectangle 141"/>
          <p:cNvSpPr/>
          <p:nvPr/>
        </p:nvSpPr>
        <p:spPr>
          <a:xfrm>
            <a:off x="2545122" y="3702926"/>
            <a:ext cx="261968" cy="2850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4" name="Rectangle 143"/>
          <p:cNvSpPr/>
          <p:nvPr/>
        </p:nvSpPr>
        <p:spPr>
          <a:xfrm>
            <a:off x="3274000" y="3702926"/>
            <a:ext cx="261968" cy="285042"/>
          </a:xfrm>
          <a:prstGeom prst="rect">
            <a:avLst/>
          </a:prstGeom>
          <a:solidFill>
            <a:srgbClr val="FFC000"/>
          </a:solidFill>
          <a:ln>
            <a:solidFill>
              <a:srgbClr val="B8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5" name="Rectangle 144"/>
          <p:cNvSpPr/>
          <p:nvPr/>
        </p:nvSpPr>
        <p:spPr>
          <a:xfrm>
            <a:off x="3978658" y="3702926"/>
            <a:ext cx="261968" cy="285042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46" name="Straight Arrow Connector 145"/>
          <p:cNvCxnSpPr>
            <a:stCxn id="142" idx="3"/>
            <a:endCxn id="144" idx="1"/>
          </p:cNvCxnSpPr>
          <p:nvPr/>
        </p:nvCxnSpPr>
        <p:spPr>
          <a:xfrm>
            <a:off x="2807090" y="3845447"/>
            <a:ext cx="466910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47" name="Straight Arrow Connector 146"/>
          <p:cNvCxnSpPr/>
          <p:nvPr/>
        </p:nvCxnSpPr>
        <p:spPr>
          <a:xfrm>
            <a:off x="3544282" y="3845447"/>
            <a:ext cx="434377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48" name="Oval 147"/>
          <p:cNvSpPr/>
          <p:nvPr/>
        </p:nvSpPr>
        <p:spPr>
          <a:xfrm>
            <a:off x="4883899" y="3709156"/>
            <a:ext cx="605034" cy="268974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chemeClr val="tx1"/>
              </a:solidFill>
            </a:endParaRPr>
          </a:p>
        </p:txBody>
      </p:sp>
      <p:cxnSp>
        <p:nvCxnSpPr>
          <p:cNvPr id="149" name="Straight Arrow Connector 148"/>
          <p:cNvCxnSpPr/>
          <p:nvPr/>
        </p:nvCxnSpPr>
        <p:spPr>
          <a:xfrm flipV="1">
            <a:off x="4515458" y="3843643"/>
            <a:ext cx="355065" cy="478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50" name="Straight Arrow Connector 149"/>
          <p:cNvCxnSpPr/>
          <p:nvPr/>
        </p:nvCxnSpPr>
        <p:spPr>
          <a:xfrm flipV="1">
            <a:off x="5487422" y="3838860"/>
            <a:ext cx="355065" cy="478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51" name="Rounded Rectangle 150"/>
          <p:cNvSpPr/>
          <p:nvPr/>
        </p:nvSpPr>
        <p:spPr>
          <a:xfrm>
            <a:off x="2299322" y="4083931"/>
            <a:ext cx="2246138" cy="281366"/>
          </a:xfrm>
          <a:prstGeom prst="roundRect">
            <a:avLst/>
          </a:prstGeom>
          <a:solidFill>
            <a:schemeClr val="accent3">
              <a:lumMod val="95000"/>
            </a:schemeClr>
          </a:solidFill>
          <a:ln>
            <a:solidFill>
              <a:schemeClr val="accent3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2" name="Rectangle 151"/>
          <p:cNvSpPr/>
          <p:nvPr/>
        </p:nvSpPr>
        <p:spPr>
          <a:xfrm>
            <a:off x="2545122" y="4068385"/>
            <a:ext cx="261968" cy="2850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3" name="Rectangle 152"/>
          <p:cNvSpPr/>
          <p:nvPr/>
        </p:nvSpPr>
        <p:spPr>
          <a:xfrm>
            <a:off x="3274000" y="4068385"/>
            <a:ext cx="261968" cy="285042"/>
          </a:xfrm>
          <a:prstGeom prst="rect">
            <a:avLst/>
          </a:prstGeom>
          <a:solidFill>
            <a:srgbClr val="FFC000"/>
          </a:solidFill>
          <a:ln>
            <a:solidFill>
              <a:srgbClr val="B8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4" name="Rectangle 153"/>
          <p:cNvSpPr/>
          <p:nvPr/>
        </p:nvSpPr>
        <p:spPr>
          <a:xfrm>
            <a:off x="3978658" y="4068385"/>
            <a:ext cx="261968" cy="285042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55" name="Straight Arrow Connector 154"/>
          <p:cNvCxnSpPr>
            <a:stCxn id="152" idx="3"/>
            <a:endCxn id="153" idx="1"/>
          </p:cNvCxnSpPr>
          <p:nvPr/>
        </p:nvCxnSpPr>
        <p:spPr>
          <a:xfrm>
            <a:off x="2807090" y="4210906"/>
            <a:ext cx="466910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56" name="Straight Arrow Connector 155"/>
          <p:cNvCxnSpPr/>
          <p:nvPr/>
        </p:nvCxnSpPr>
        <p:spPr>
          <a:xfrm>
            <a:off x="3544282" y="4210906"/>
            <a:ext cx="434377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57" name="Oval 156"/>
          <p:cNvSpPr/>
          <p:nvPr/>
        </p:nvSpPr>
        <p:spPr>
          <a:xfrm>
            <a:off x="4883899" y="4074615"/>
            <a:ext cx="605034" cy="268974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chemeClr val="tx1"/>
              </a:solidFill>
            </a:endParaRPr>
          </a:p>
        </p:txBody>
      </p:sp>
      <p:cxnSp>
        <p:nvCxnSpPr>
          <p:cNvPr id="158" name="Straight Arrow Connector 157"/>
          <p:cNvCxnSpPr/>
          <p:nvPr/>
        </p:nvCxnSpPr>
        <p:spPr>
          <a:xfrm flipV="1">
            <a:off x="4515458" y="4209102"/>
            <a:ext cx="355065" cy="478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59" name="Straight Arrow Connector 158"/>
          <p:cNvCxnSpPr/>
          <p:nvPr/>
        </p:nvCxnSpPr>
        <p:spPr>
          <a:xfrm flipV="1">
            <a:off x="5487422" y="4204320"/>
            <a:ext cx="355065" cy="478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60" name="Rounded Rectangle 159"/>
          <p:cNvSpPr/>
          <p:nvPr/>
        </p:nvSpPr>
        <p:spPr>
          <a:xfrm>
            <a:off x="2299322" y="4444858"/>
            <a:ext cx="2246138" cy="307386"/>
          </a:xfrm>
          <a:prstGeom prst="roundRect">
            <a:avLst/>
          </a:prstGeom>
          <a:solidFill>
            <a:schemeClr val="accent3">
              <a:lumMod val="95000"/>
            </a:schemeClr>
          </a:solidFill>
          <a:ln>
            <a:solidFill>
              <a:schemeClr val="accent3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1" name="Rectangle 160"/>
          <p:cNvSpPr/>
          <p:nvPr/>
        </p:nvSpPr>
        <p:spPr>
          <a:xfrm>
            <a:off x="2545122" y="4437324"/>
            <a:ext cx="261968" cy="2850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2" name="Rectangle 161"/>
          <p:cNvSpPr/>
          <p:nvPr/>
        </p:nvSpPr>
        <p:spPr>
          <a:xfrm>
            <a:off x="3274000" y="4437324"/>
            <a:ext cx="261968" cy="285042"/>
          </a:xfrm>
          <a:prstGeom prst="rect">
            <a:avLst/>
          </a:prstGeom>
          <a:solidFill>
            <a:srgbClr val="FFC000"/>
          </a:solidFill>
          <a:ln>
            <a:solidFill>
              <a:srgbClr val="B8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3" name="Rectangle 162"/>
          <p:cNvSpPr/>
          <p:nvPr/>
        </p:nvSpPr>
        <p:spPr>
          <a:xfrm>
            <a:off x="3978658" y="4437324"/>
            <a:ext cx="261968" cy="285042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64" name="Straight Arrow Connector 163"/>
          <p:cNvCxnSpPr>
            <a:stCxn id="161" idx="3"/>
            <a:endCxn id="162" idx="1"/>
          </p:cNvCxnSpPr>
          <p:nvPr/>
        </p:nvCxnSpPr>
        <p:spPr>
          <a:xfrm>
            <a:off x="2807090" y="4579845"/>
            <a:ext cx="466910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65" name="Straight Arrow Connector 164"/>
          <p:cNvCxnSpPr/>
          <p:nvPr/>
        </p:nvCxnSpPr>
        <p:spPr>
          <a:xfrm>
            <a:off x="3544282" y="4579845"/>
            <a:ext cx="434377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66" name="Oval 165"/>
          <p:cNvSpPr/>
          <p:nvPr/>
        </p:nvSpPr>
        <p:spPr>
          <a:xfrm>
            <a:off x="4883899" y="4443554"/>
            <a:ext cx="605034" cy="268974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chemeClr val="tx1"/>
              </a:solidFill>
            </a:endParaRPr>
          </a:p>
        </p:txBody>
      </p:sp>
      <p:cxnSp>
        <p:nvCxnSpPr>
          <p:cNvPr id="167" name="Straight Arrow Connector 166"/>
          <p:cNvCxnSpPr/>
          <p:nvPr/>
        </p:nvCxnSpPr>
        <p:spPr>
          <a:xfrm flipV="1">
            <a:off x="4515458" y="4578041"/>
            <a:ext cx="355065" cy="478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68" name="Straight Arrow Connector 167"/>
          <p:cNvCxnSpPr/>
          <p:nvPr/>
        </p:nvCxnSpPr>
        <p:spPr>
          <a:xfrm flipV="1">
            <a:off x="5487422" y="4573259"/>
            <a:ext cx="355065" cy="478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69" name="Straight Arrow Connector 168"/>
          <p:cNvCxnSpPr/>
          <p:nvPr/>
        </p:nvCxnSpPr>
        <p:spPr>
          <a:xfrm>
            <a:off x="3404984" y="3987968"/>
            <a:ext cx="0" cy="80417"/>
          </a:xfrm>
          <a:prstGeom prst="straightConnector1">
            <a:avLst/>
          </a:prstGeom>
          <a:ln>
            <a:solidFill>
              <a:srgbClr val="B88C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70" name="Straight Arrow Connector 169"/>
          <p:cNvCxnSpPr/>
          <p:nvPr/>
        </p:nvCxnSpPr>
        <p:spPr>
          <a:xfrm>
            <a:off x="3404984" y="4356907"/>
            <a:ext cx="0" cy="80417"/>
          </a:xfrm>
          <a:prstGeom prst="straightConnector1">
            <a:avLst/>
          </a:prstGeom>
          <a:ln>
            <a:solidFill>
              <a:srgbClr val="B88C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71" name="Straight Arrow Connector 170"/>
          <p:cNvCxnSpPr/>
          <p:nvPr/>
        </p:nvCxnSpPr>
        <p:spPr>
          <a:xfrm>
            <a:off x="3404984" y="4725845"/>
            <a:ext cx="0" cy="80417"/>
          </a:xfrm>
          <a:prstGeom prst="straightConnector1">
            <a:avLst/>
          </a:prstGeom>
          <a:ln>
            <a:solidFill>
              <a:srgbClr val="B88C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72" name="Straight Arrow Connector 171"/>
          <p:cNvCxnSpPr/>
          <p:nvPr/>
        </p:nvCxnSpPr>
        <p:spPr>
          <a:xfrm>
            <a:off x="3404984" y="3240087"/>
            <a:ext cx="0" cy="80417"/>
          </a:xfrm>
          <a:prstGeom prst="straightConnector1">
            <a:avLst/>
          </a:prstGeom>
          <a:ln>
            <a:solidFill>
              <a:srgbClr val="B88C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73" name="Straight Arrow Connector 172"/>
          <p:cNvCxnSpPr/>
          <p:nvPr/>
        </p:nvCxnSpPr>
        <p:spPr>
          <a:xfrm>
            <a:off x="3404984" y="3609026"/>
            <a:ext cx="0" cy="80417"/>
          </a:xfrm>
          <a:prstGeom prst="straightConnector1">
            <a:avLst/>
          </a:prstGeom>
          <a:ln>
            <a:solidFill>
              <a:srgbClr val="B88C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74" name="TextBox 173"/>
          <p:cNvSpPr txBox="1"/>
          <p:nvPr/>
        </p:nvSpPr>
        <p:spPr>
          <a:xfrm>
            <a:off x="5790482" y="2894240"/>
            <a:ext cx="4700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000" dirty="0" smtClean="0"/>
              <a:t>L8</a:t>
            </a:r>
          </a:p>
        </p:txBody>
      </p:sp>
      <p:sp>
        <p:nvSpPr>
          <p:cNvPr id="175" name="TextBox 174"/>
          <p:cNvSpPr txBox="1"/>
          <p:nvPr/>
        </p:nvSpPr>
        <p:spPr>
          <a:xfrm>
            <a:off x="5790482" y="3248987"/>
            <a:ext cx="4700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000" dirty="0" smtClean="0"/>
              <a:t>L9</a:t>
            </a:r>
          </a:p>
        </p:txBody>
      </p:sp>
      <p:sp>
        <p:nvSpPr>
          <p:cNvPr id="176" name="TextBox 175"/>
          <p:cNvSpPr txBox="1"/>
          <p:nvPr/>
        </p:nvSpPr>
        <p:spPr>
          <a:xfrm>
            <a:off x="5790482" y="3626626"/>
            <a:ext cx="5982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000" dirty="0" smtClean="0"/>
              <a:t>L10</a:t>
            </a:r>
          </a:p>
        </p:txBody>
      </p:sp>
      <p:sp>
        <p:nvSpPr>
          <p:cNvPr id="177" name="TextBox 176"/>
          <p:cNvSpPr txBox="1"/>
          <p:nvPr/>
        </p:nvSpPr>
        <p:spPr>
          <a:xfrm>
            <a:off x="5790482" y="3990267"/>
            <a:ext cx="5887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000" dirty="0" smtClean="0"/>
              <a:t>L11</a:t>
            </a:r>
          </a:p>
        </p:txBody>
      </p:sp>
      <p:sp>
        <p:nvSpPr>
          <p:cNvPr id="178" name="TextBox 177"/>
          <p:cNvSpPr txBox="1"/>
          <p:nvPr/>
        </p:nvSpPr>
        <p:spPr>
          <a:xfrm>
            <a:off x="5790482" y="4367906"/>
            <a:ext cx="5982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000" dirty="0" smtClean="0"/>
              <a:t>L12</a:t>
            </a:r>
          </a:p>
        </p:txBody>
      </p:sp>
      <p:sp>
        <p:nvSpPr>
          <p:cNvPr id="179" name="Oval 178"/>
          <p:cNvSpPr/>
          <p:nvPr/>
        </p:nvSpPr>
        <p:spPr>
          <a:xfrm>
            <a:off x="6948080" y="3318594"/>
            <a:ext cx="683133" cy="708319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 smtClean="0">
                <a:solidFill>
                  <a:schemeClr val="tx1"/>
                </a:solidFill>
                <a:latin typeface="Symbol" panose="05050102010706020507" pitchFamily="18" charset="2"/>
              </a:rPr>
              <a:t>S</a:t>
            </a:r>
            <a:endParaRPr lang="en-CA" dirty="0">
              <a:solidFill>
                <a:schemeClr val="tx1"/>
              </a:solidFill>
              <a:latin typeface="Symbol" panose="05050102010706020507" pitchFamily="18" charset="2"/>
            </a:endParaRPr>
          </a:p>
        </p:txBody>
      </p:sp>
      <p:cxnSp>
        <p:nvCxnSpPr>
          <p:cNvPr id="180" name="Straight Arrow Connector 179"/>
          <p:cNvCxnSpPr>
            <a:stCxn id="82" idx="3"/>
            <a:endCxn id="179" idx="2"/>
          </p:cNvCxnSpPr>
          <p:nvPr/>
        </p:nvCxnSpPr>
        <p:spPr>
          <a:xfrm>
            <a:off x="6260482" y="2716656"/>
            <a:ext cx="687598" cy="95609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81" name="Straight Arrow Connector 180"/>
          <p:cNvCxnSpPr>
            <a:stCxn id="174" idx="3"/>
            <a:endCxn id="179" idx="2"/>
          </p:cNvCxnSpPr>
          <p:nvPr/>
        </p:nvCxnSpPr>
        <p:spPr>
          <a:xfrm>
            <a:off x="6260482" y="3094295"/>
            <a:ext cx="687598" cy="57845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82" name="Straight Arrow Connector 181"/>
          <p:cNvCxnSpPr>
            <a:stCxn id="175" idx="3"/>
            <a:endCxn id="179" idx="2"/>
          </p:cNvCxnSpPr>
          <p:nvPr/>
        </p:nvCxnSpPr>
        <p:spPr>
          <a:xfrm>
            <a:off x="6260482" y="3449042"/>
            <a:ext cx="687598" cy="22371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83" name="Straight Arrow Connector 182"/>
          <p:cNvCxnSpPr>
            <a:stCxn id="176" idx="3"/>
            <a:endCxn id="179" idx="2"/>
          </p:cNvCxnSpPr>
          <p:nvPr/>
        </p:nvCxnSpPr>
        <p:spPr>
          <a:xfrm flipV="1">
            <a:off x="6388723" y="3672754"/>
            <a:ext cx="559357" cy="15392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84" name="Straight Arrow Connector 183"/>
          <p:cNvCxnSpPr>
            <a:stCxn id="177" idx="3"/>
            <a:endCxn id="179" idx="2"/>
          </p:cNvCxnSpPr>
          <p:nvPr/>
        </p:nvCxnSpPr>
        <p:spPr>
          <a:xfrm flipV="1">
            <a:off x="6379233" y="3672754"/>
            <a:ext cx="568847" cy="51756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85" name="Straight Arrow Connector 184"/>
          <p:cNvCxnSpPr>
            <a:stCxn id="178" idx="3"/>
            <a:endCxn id="179" idx="2"/>
          </p:cNvCxnSpPr>
          <p:nvPr/>
        </p:nvCxnSpPr>
        <p:spPr>
          <a:xfrm flipV="1">
            <a:off x="6388723" y="3672754"/>
            <a:ext cx="559357" cy="89520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86" name="Straight Arrow Connector 185"/>
          <p:cNvCxnSpPr/>
          <p:nvPr/>
        </p:nvCxnSpPr>
        <p:spPr>
          <a:xfrm>
            <a:off x="7635835" y="3649097"/>
            <a:ext cx="349006" cy="94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87" name="Rectangle 186"/>
          <p:cNvSpPr/>
          <p:nvPr/>
        </p:nvSpPr>
        <p:spPr>
          <a:xfrm>
            <a:off x="7981099" y="3410088"/>
            <a:ext cx="3722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 smtClean="0"/>
              <a:t>L</a:t>
            </a:r>
            <a:endParaRPr lang="en-CA" dirty="0"/>
          </a:p>
        </p:txBody>
      </p:sp>
      <p:cxnSp>
        <p:nvCxnSpPr>
          <p:cNvPr id="188" name="Straight Arrow Connector 187"/>
          <p:cNvCxnSpPr/>
          <p:nvPr/>
        </p:nvCxnSpPr>
        <p:spPr>
          <a:xfrm>
            <a:off x="787917" y="2716655"/>
            <a:ext cx="11951" cy="208960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89" name="Straight Arrow Connector 188"/>
          <p:cNvCxnSpPr/>
          <p:nvPr/>
        </p:nvCxnSpPr>
        <p:spPr>
          <a:xfrm>
            <a:off x="1233138" y="2716655"/>
            <a:ext cx="2407" cy="2089607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90" name="TextBox 189"/>
          <p:cNvSpPr txBox="1"/>
          <p:nvPr/>
        </p:nvSpPr>
        <p:spPr>
          <a:xfrm rot="16200000">
            <a:off x="-606122" y="3458226"/>
            <a:ext cx="24128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Propagation </a:t>
            </a:r>
            <a:r>
              <a:rPr lang="en-CA" dirty="0" err="1" smtClean="0"/>
              <a:t>avant</a:t>
            </a:r>
            <a:endParaRPr lang="en-CA" dirty="0"/>
          </a:p>
        </p:txBody>
      </p:sp>
      <p:sp>
        <p:nvSpPr>
          <p:cNvPr id="191" name="TextBox 190"/>
          <p:cNvSpPr txBox="1"/>
          <p:nvPr/>
        </p:nvSpPr>
        <p:spPr>
          <a:xfrm rot="16200000">
            <a:off x="197659" y="3480193"/>
            <a:ext cx="24384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R</a:t>
            </a:r>
            <a:r>
              <a:rPr lang="fr-CA" dirty="0" err="1" smtClean="0"/>
              <a:t>étro</a:t>
            </a:r>
            <a:r>
              <a:rPr lang="fr-CA" dirty="0" smtClean="0"/>
              <a:t>-propagation</a:t>
            </a:r>
            <a:endParaRPr lang="en-CA" dirty="0"/>
          </a:p>
        </p:txBody>
      </p:sp>
      <p:sp>
        <p:nvSpPr>
          <p:cNvPr id="192" name="Rectangle 191"/>
          <p:cNvSpPr/>
          <p:nvPr/>
        </p:nvSpPr>
        <p:spPr>
          <a:xfrm>
            <a:off x="2274383" y="225929"/>
            <a:ext cx="6053995" cy="2258791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66397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5765543" y="195059"/>
            <a:ext cx="4700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000" dirty="0" smtClean="0"/>
              <a:t>L1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2274383" y="277199"/>
            <a:ext cx="2246138" cy="285868"/>
          </a:xfrm>
          <a:prstGeom prst="roundRect">
            <a:avLst/>
          </a:prstGeom>
          <a:solidFill>
            <a:schemeClr val="accent3">
              <a:lumMod val="95000"/>
            </a:schemeClr>
          </a:solidFill>
          <a:ln>
            <a:solidFill>
              <a:schemeClr val="accent3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Rectangle 6"/>
          <p:cNvSpPr/>
          <p:nvPr/>
        </p:nvSpPr>
        <p:spPr>
          <a:xfrm>
            <a:off x="2498494" y="264565"/>
            <a:ext cx="261968" cy="2850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Rectangle 7"/>
          <p:cNvSpPr/>
          <p:nvPr/>
        </p:nvSpPr>
        <p:spPr>
          <a:xfrm>
            <a:off x="3249061" y="264565"/>
            <a:ext cx="261968" cy="285042"/>
          </a:xfrm>
          <a:prstGeom prst="rect">
            <a:avLst/>
          </a:prstGeom>
          <a:solidFill>
            <a:srgbClr val="FFC000"/>
          </a:solidFill>
          <a:ln>
            <a:solidFill>
              <a:srgbClr val="B8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Rectangle 8"/>
          <p:cNvSpPr/>
          <p:nvPr/>
        </p:nvSpPr>
        <p:spPr>
          <a:xfrm>
            <a:off x="3953719" y="264565"/>
            <a:ext cx="261968" cy="285042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0" name="Straight Arrow Connector 9"/>
          <p:cNvCxnSpPr>
            <a:stCxn id="7" idx="3"/>
            <a:endCxn id="8" idx="1"/>
          </p:cNvCxnSpPr>
          <p:nvPr/>
        </p:nvCxnSpPr>
        <p:spPr>
          <a:xfrm>
            <a:off x="2760462" y="407085"/>
            <a:ext cx="434377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3519343" y="407085"/>
            <a:ext cx="434377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>
            <a:off x="4858960" y="270794"/>
            <a:ext cx="605034" cy="268974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chemeClr val="tx1"/>
              </a:solidFill>
            </a:endParaRPr>
          </a:p>
        </p:txBody>
      </p:sp>
      <p:cxnSp>
        <p:nvCxnSpPr>
          <p:cNvPr id="19" name="Straight Arrow Connector 18"/>
          <p:cNvCxnSpPr/>
          <p:nvPr/>
        </p:nvCxnSpPr>
        <p:spPr>
          <a:xfrm flipV="1">
            <a:off x="4490519" y="405282"/>
            <a:ext cx="355065" cy="478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5462483" y="400499"/>
            <a:ext cx="355065" cy="478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7" name="Rounded Rectangle 26"/>
          <p:cNvSpPr/>
          <p:nvPr/>
        </p:nvSpPr>
        <p:spPr>
          <a:xfrm>
            <a:off x="2274383" y="645570"/>
            <a:ext cx="2246138" cy="281366"/>
          </a:xfrm>
          <a:prstGeom prst="roundRect">
            <a:avLst/>
          </a:prstGeom>
          <a:solidFill>
            <a:schemeClr val="accent3">
              <a:lumMod val="95000"/>
            </a:schemeClr>
          </a:solidFill>
          <a:ln>
            <a:solidFill>
              <a:schemeClr val="accent3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" name="Rectangle 37"/>
          <p:cNvSpPr/>
          <p:nvPr/>
        </p:nvSpPr>
        <p:spPr>
          <a:xfrm>
            <a:off x="2498494" y="630024"/>
            <a:ext cx="261968" cy="2850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9" name="Rectangle 38"/>
          <p:cNvSpPr/>
          <p:nvPr/>
        </p:nvSpPr>
        <p:spPr>
          <a:xfrm>
            <a:off x="3249061" y="630024"/>
            <a:ext cx="261968" cy="285042"/>
          </a:xfrm>
          <a:prstGeom prst="rect">
            <a:avLst/>
          </a:prstGeom>
          <a:solidFill>
            <a:srgbClr val="FFC000"/>
          </a:solidFill>
          <a:ln>
            <a:solidFill>
              <a:srgbClr val="B8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" name="Rectangle 39"/>
          <p:cNvSpPr/>
          <p:nvPr/>
        </p:nvSpPr>
        <p:spPr>
          <a:xfrm>
            <a:off x="3953719" y="630024"/>
            <a:ext cx="261968" cy="285042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41" name="Straight Arrow Connector 40"/>
          <p:cNvCxnSpPr>
            <a:stCxn id="38" idx="3"/>
            <a:endCxn id="39" idx="1"/>
          </p:cNvCxnSpPr>
          <p:nvPr/>
        </p:nvCxnSpPr>
        <p:spPr>
          <a:xfrm>
            <a:off x="2760462" y="772544"/>
            <a:ext cx="434377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3519343" y="772544"/>
            <a:ext cx="434377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44" name="Oval 43"/>
          <p:cNvSpPr/>
          <p:nvPr/>
        </p:nvSpPr>
        <p:spPr>
          <a:xfrm>
            <a:off x="4858960" y="636253"/>
            <a:ext cx="605034" cy="268974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chemeClr val="tx1"/>
              </a:solidFill>
            </a:endParaRPr>
          </a:p>
        </p:txBody>
      </p:sp>
      <p:cxnSp>
        <p:nvCxnSpPr>
          <p:cNvPr id="45" name="Straight Arrow Connector 44"/>
          <p:cNvCxnSpPr/>
          <p:nvPr/>
        </p:nvCxnSpPr>
        <p:spPr>
          <a:xfrm flipV="1">
            <a:off x="4490519" y="770741"/>
            <a:ext cx="355065" cy="478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V="1">
            <a:off x="5462483" y="765959"/>
            <a:ext cx="355065" cy="478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53" name="Rounded Rectangle 52"/>
          <p:cNvSpPr/>
          <p:nvPr/>
        </p:nvSpPr>
        <p:spPr>
          <a:xfrm>
            <a:off x="2274383" y="1006496"/>
            <a:ext cx="2246138" cy="307386"/>
          </a:xfrm>
          <a:prstGeom prst="roundRect">
            <a:avLst/>
          </a:prstGeom>
          <a:solidFill>
            <a:schemeClr val="accent3">
              <a:lumMod val="95000"/>
            </a:schemeClr>
          </a:solidFill>
          <a:ln>
            <a:solidFill>
              <a:schemeClr val="accent3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5" name="Rectangle 54"/>
          <p:cNvSpPr/>
          <p:nvPr/>
        </p:nvSpPr>
        <p:spPr>
          <a:xfrm>
            <a:off x="2520183" y="998963"/>
            <a:ext cx="261968" cy="2850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6" name="Rectangle 55"/>
          <p:cNvSpPr/>
          <p:nvPr/>
        </p:nvSpPr>
        <p:spPr>
          <a:xfrm>
            <a:off x="3249061" y="998963"/>
            <a:ext cx="261968" cy="285042"/>
          </a:xfrm>
          <a:prstGeom prst="rect">
            <a:avLst/>
          </a:prstGeom>
          <a:solidFill>
            <a:srgbClr val="FFC000"/>
          </a:solidFill>
          <a:ln>
            <a:solidFill>
              <a:srgbClr val="B8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7" name="Rectangle 56"/>
          <p:cNvSpPr/>
          <p:nvPr/>
        </p:nvSpPr>
        <p:spPr>
          <a:xfrm>
            <a:off x="3953719" y="998963"/>
            <a:ext cx="261968" cy="285042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58" name="Straight Arrow Connector 57"/>
          <p:cNvCxnSpPr>
            <a:stCxn id="55" idx="3"/>
            <a:endCxn id="56" idx="1"/>
          </p:cNvCxnSpPr>
          <p:nvPr/>
        </p:nvCxnSpPr>
        <p:spPr>
          <a:xfrm>
            <a:off x="2782151" y="1141484"/>
            <a:ext cx="434377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>
            <a:off x="3519343" y="1141484"/>
            <a:ext cx="434377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61" name="Oval 60"/>
          <p:cNvSpPr/>
          <p:nvPr/>
        </p:nvSpPr>
        <p:spPr>
          <a:xfrm>
            <a:off x="4858960" y="1005192"/>
            <a:ext cx="605034" cy="268974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chemeClr val="tx1"/>
              </a:solidFill>
            </a:endParaRPr>
          </a:p>
        </p:txBody>
      </p:sp>
      <p:cxnSp>
        <p:nvCxnSpPr>
          <p:cNvPr id="62" name="Straight Arrow Connector 61"/>
          <p:cNvCxnSpPr/>
          <p:nvPr/>
        </p:nvCxnSpPr>
        <p:spPr>
          <a:xfrm flipV="1">
            <a:off x="4490519" y="1139680"/>
            <a:ext cx="355065" cy="478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 flipV="1">
            <a:off x="5462483" y="1134897"/>
            <a:ext cx="355065" cy="478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>
          <a:xfrm>
            <a:off x="3380045" y="549606"/>
            <a:ext cx="0" cy="80417"/>
          </a:xfrm>
          <a:prstGeom prst="straightConnector1">
            <a:avLst/>
          </a:prstGeom>
          <a:ln>
            <a:solidFill>
              <a:srgbClr val="B88C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97" name="Rounded Rectangle 96"/>
          <p:cNvSpPr/>
          <p:nvPr/>
        </p:nvSpPr>
        <p:spPr>
          <a:xfrm>
            <a:off x="2274383" y="1394018"/>
            <a:ext cx="2246138" cy="285868"/>
          </a:xfrm>
          <a:prstGeom prst="roundRect">
            <a:avLst/>
          </a:prstGeom>
          <a:solidFill>
            <a:schemeClr val="accent3">
              <a:lumMod val="95000"/>
            </a:schemeClr>
          </a:solidFill>
          <a:ln>
            <a:solidFill>
              <a:schemeClr val="accent3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9" name="Rectangle 98"/>
          <p:cNvSpPr/>
          <p:nvPr/>
        </p:nvSpPr>
        <p:spPr>
          <a:xfrm>
            <a:off x="2520183" y="1381384"/>
            <a:ext cx="261968" cy="2850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0" name="Rectangle 99"/>
          <p:cNvSpPr/>
          <p:nvPr/>
        </p:nvSpPr>
        <p:spPr>
          <a:xfrm>
            <a:off x="3249061" y="1381384"/>
            <a:ext cx="261968" cy="285042"/>
          </a:xfrm>
          <a:prstGeom prst="rect">
            <a:avLst/>
          </a:prstGeom>
          <a:solidFill>
            <a:srgbClr val="FFC000"/>
          </a:solidFill>
          <a:ln>
            <a:solidFill>
              <a:srgbClr val="B8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1" name="Rectangle 100"/>
          <p:cNvSpPr/>
          <p:nvPr/>
        </p:nvSpPr>
        <p:spPr>
          <a:xfrm>
            <a:off x="3953719" y="1381384"/>
            <a:ext cx="261968" cy="285042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02" name="Straight Arrow Connector 101"/>
          <p:cNvCxnSpPr>
            <a:stCxn id="99" idx="3"/>
            <a:endCxn id="100" idx="1"/>
          </p:cNvCxnSpPr>
          <p:nvPr/>
        </p:nvCxnSpPr>
        <p:spPr>
          <a:xfrm>
            <a:off x="2782151" y="1523905"/>
            <a:ext cx="434377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/>
          <p:nvPr/>
        </p:nvCxnSpPr>
        <p:spPr>
          <a:xfrm>
            <a:off x="3519343" y="1523905"/>
            <a:ext cx="434377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05" name="Oval 104"/>
          <p:cNvSpPr/>
          <p:nvPr/>
        </p:nvSpPr>
        <p:spPr>
          <a:xfrm>
            <a:off x="4858960" y="1387614"/>
            <a:ext cx="605034" cy="268974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chemeClr val="tx1"/>
              </a:solidFill>
            </a:endParaRPr>
          </a:p>
        </p:txBody>
      </p:sp>
      <p:cxnSp>
        <p:nvCxnSpPr>
          <p:cNvPr id="106" name="Straight Arrow Connector 105"/>
          <p:cNvCxnSpPr/>
          <p:nvPr/>
        </p:nvCxnSpPr>
        <p:spPr>
          <a:xfrm flipV="1">
            <a:off x="4490519" y="1522101"/>
            <a:ext cx="355065" cy="478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08" name="Straight Arrow Connector 107"/>
          <p:cNvCxnSpPr/>
          <p:nvPr/>
        </p:nvCxnSpPr>
        <p:spPr>
          <a:xfrm flipV="1">
            <a:off x="5462483" y="1517318"/>
            <a:ext cx="355065" cy="478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13" name="Rounded Rectangle 112"/>
          <p:cNvSpPr/>
          <p:nvPr/>
        </p:nvSpPr>
        <p:spPr>
          <a:xfrm>
            <a:off x="2274383" y="1762389"/>
            <a:ext cx="2246138" cy="281366"/>
          </a:xfrm>
          <a:prstGeom prst="roundRect">
            <a:avLst/>
          </a:prstGeom>
          <a:solidFill>
            <a:schemeClr val="accent3">
              <a:lumMod val="95000"/>
            </a:schemeClr>
          </a:solidFill>
          <a:ln>
            <a:solidFill>
              <a:schemeClr val="accent3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5" name="Rectangle 114"/>
          <p:cNvSpPr/>
          <p:nvPr/>
        </p:nvSpPr>
        <p:spPr>
          <a:xfrm>
            <a:off x="2520183" y="1746843"/>
            <a:ext cx="261968" cy="2850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6" name="Rectangle 115"/>
          <p:cNvSpPr/>
          <p:nvPr/>
        </p:nvSpPr>
        <p:spPr>
          <a:xfrm>
            <a:off x="3249061" y="1746843"/>
            <a:ext cx="261968" cy="285042"/>
          </a:xfrm>
          <a:prstGeom prst="rect">
            <a:avLst/>
          </a:prstGeom>
          <a:solidFill>
            <a:srgbClr val="FFC000"/>
          </a:solidFill>
          <a:ln>
            <a:solidFill>
              <a:srgbClr val="B8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7" name="Rectangle 116"/>
          <p:cNvSpPr/>
          <p:nvPr/>
        </p:nvSpPr>
        <p:spPr>
          <a:xfrm>
            <a:off x="3953719" y="1746843"/>
            <a:ext cx="261968" cy="285042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18" name="Straight Arrow Connector 117"/>
          <p:cNvCxnSpPr>
            <a:stCxn id="115" idx="3"/>
            <a:endCxn id="116" idx="1"/>
          </p:cNvCxnSpPr>
          <p:nvPr/>
        </p:nvCxnSpPr>
        <p:spPr>
          <a:xfrm>
            <a:off x="2782151" y="1889364"/>
            <a:ext cx="434377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19" name="Straight Arrow Connector 118"/>
          <p:cNvCxnSpPr/>
          <p:nvPr/>
        </p:nvCxnSpPr>
        <p:spPr>
          <a:xfrm>
            <a:off x="3519343" y="1889364"/>
            <a:ext cx="434377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21" name="Oval 120"/>
          <p:cNvSpPr/>
          <p:nvPr/>
        </p:nvSpPr>
        <p:spPr>
          <a:xfrm>
            <a:off x="4858960" y="1753073"/>
            <a:ext cx="605034" cy="268974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chemeClr val="tx1"/>
              </a:solidFill>
            </a:endParaRPr>
          </a:p>
        </p:txBody>
      </p:sp>
      <p:cxnSp>
        <p:nvCxnSpPr>
          <p:cNvPr id="122" name="Straight Arrow Connector 121"/>
          <p:cNvCxnSpPr/>
          <p:nvPr/>
        </p:nvCxnSpPr>
        <p:spPr>
          <a:xfrm flipV="1">
            <a:off x="4490519" y="1887560"/>
            <a:ext cx="355065" cy="478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24" name="Straight Arrow Connector 123"/>
          <p:cNvCxnSpPr/>
          <p:nvPr/>
        </p:nvCxnSpPr>
        <p:spPr>
          <a:xfrm flipV="1">
            <a:off x="5462483" y="1882778"/>
            <a:ext cx="355065" cy="478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28" name="Rounded Rectangle 127"/>
          <p:cNvSpPr/>
          <p:nvPr/>
        </p:nvSpPr>
        <p:spPr>
          <a:xfrm>
            <a:off x="2274383" y="2123316"/>
            <a:ext cx="2246138" cy="307386"/>
          </a:xfrm>
          <a:prstGeom prst="roundRect">
            <a:avLst/>
          </a:prstGeom>
          <a:solidFill>
            <a:schemeClr val="accent3">
              <a:lumMod val="95000"/>
            </a:schemeClr>
          </a:solidFill>
          <a:ln>
            <a:solidFill>
              <a:schemeClr val="accent3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0" name="Rectangle 129"/>
          <p:cNvSpPr/>
          <p:nvPr/>
        </p:nvSpPr>
        <p:spPr>
          <a:xfrm>
            <a:off x="2541872" y="2115782"/>
            <a:ext cx="261968" cy="2850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1" name="Rectangle 130"/>
          <p:cNvSpPr/>
          <p:nvPr/>
        </p:nvSpPr>
        <p:spPr>
          <a:xfrm>
            <a:off x="3249061" y="2115782"/>
            <a:ext cx="261968" cy="285042"/>
          </a:xfrm>
          <a:prstGeom prst="rect">
            <a:avLst/>
          </a:prstGeom>
          <a:solidFill>
            <a:srgbClr val="FFC000"/>
          </a:solidFill>
          <a:ln>
            <a:solidFill>
              <a:srgbClr val="B8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2" name="Rectangle 131"/>
          <p:cNvSpPr/>
          <p:nvPr/>
        </p:nvSpPr>
        <p:spPr>
          <a:xfrm>
            <a:off x="3953719" y="2115782"/>
            <a:ext cx="261968" cy="285042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33" name="Straight Arrow Connector 132"/>
          <p:cNvCxnSpPr>
            <a:stCxn id="130" idx="3"/>
            <a:endCxn id="131" idx="1"/>
          </p:cNvCxnSpPr>
          <p:nvPr/>
        </p:nvCxnSpPr>
        <p:spPr>
          <a:xfrm>
            <a:off x="2803840" y="2258303"/>
            <a:ext cx="434377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34" name="Straight Arrow Connector 133"/>
          <p:cNvCxnSpPr/>
          <p:nvPr/>
        </p:nvCxnSpPr>
        <p:spPr>
          <a:xfrm>
            <a:off x="3519343" y="2258303"/>
            <a:ext cx="434377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36" name="Oval 135"/>
          <p:cNvSpPr/>
          <p:nvPr/>
        </p:nvSpPr>
        <p:spPr>
          <a:xfrm>
            <a:off x="4858960" y="2122012"/>
            <a:ext cx="605034" cy="268974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chemeClr val="tx1"/>
              </a:solidFill>
            </a:endParaRPr>
          </a:p>
        </p:txBody>
      </p:sp>
      <p:cxnSp>
        <p:nvCxnSpPr>
          <p:cNvPr id="137" name="Straight Arrow Connector 136"/>
          <p:cNvCxnSpPr/>
          <p:nvPr/>
        </p:nvCxnSpPr>
        <p:spPr>
          <a:xfrm flipV="1">
            <a:off x="4490519" y="2256499"/>
            <a:ext cx="355065" cy="478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39" name="Straight Arrow Connector 138"/>
          <p:cNvCxnSpPr/>
          <p:nvPr/>
        </p:nvCxnSpPr>
        <p:spPr>
          <a:xfrm flipV="1">
            <a:off x="5462483" y="2251717"/>
            <a:ext cx="355065" cy="478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43" name="Straight Arrow Connector 142"/>
          <p:cNvCxnSpPr/>
          <p:nvPr/>
        </p:nvCxnSpPr>
        <p:spPr>
          <a:xfrm>
            <a:off x="3380045" y="1666426"/>
            <a:ext cx="0" cy="80417"/>
          </a:xfrm>
          <a:prstGeom prst="straightConnector1">
            <a:avLst/>
          </a:prstGeom>
          <a:ln>
            <a:solidFill>
              <a:srgbClr val="B88C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93" name="Straight Arrow Connector 192"/>
          <p:cNvCxnSpPr/>
          <p:nvPr/>
        </p:nvCxnSpPr>
        <p:spPr>
          <a:xfrm>
            <a:off x="3380045" y="2035365"/>
            <a:ext cx="0" cy="80417"/>
          </a:xfrm>
          <a:prstGeom prst="straightConnector1">
            <a:avLst/>
          </a:prstGeom>
          <a:ln>
            <a:solidFill>
              <a:srgbClr val="B88C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97" name="Straight Arrow Connector 196"/>
          <p:cNvCxnSpPr>
            <a:endCxn id="85" idx="0"/>
          </p:cNvCxnSpPr>
          <p:nvPr/>
        </p:nvCxnSpPr>
        <p:spPr>
          <a:xfrm>
            <a:off x="3380045" y="2404303"/>
            <a:ext cx="24939" cy="181804"/>
          </a:xfrm>
          <a:prstGeom prst="straightConnector1">
            <a:avLst/>
          </a:prstGeom>
          <a:ln>
            <a:solidFill>
              <a:srgbClr val="B88C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98" name="Straight Arrow Connector 197"/>
          <p:cNvCxnSpPr/>
          <p:nvPr/>
        </p:nvCxnSpPr>
        <p:spPr>
          <a:xfrm>
            <a:off x="3380045" y="918545"/>
            <a:ext cx="0" cy="80417"/>
          </a:xfrm>
          <a:prstGeom prst="straightConnector1">
            <a:avLst/>
          </a:prstGeom>
          <a:ln>
            <a:solidFill>
              <a:srgbClr val="B88C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99" name="Straight Arrow Connector 198"/>
          <p:cNvCxnSpPr/>
          <p:nvPr/>
        </p:nvCxnSpPr>
        <p:spPr>
          <a:xfrm>
            <a:off x="3380045" y="1287484"/>
            <a:ext cx="0" cy="80417"/>
          </a:xfrm>
          <a:prstGeom prst="straightConnector1">
            <a:avLst/>
          </a:prstGeom>
          <a:ln>
            <a:solidFill>
              <a:srgbClr val="B88C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90" name="TextBox 289"/>
          <p:cNvSpPr txBox="1"/>
          <p:nvPr/>
        </p:nvSpPr>
        <p:spPr>
          <a:xfrm>
            <a:off x="5765543" y="572698"/>
            <a:ext cx="4700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000" dirty="0" smtClean="0"/>
              <a:t>L2</a:t>
            </a:r>
          </a:p>
        </p:txBody>
      </p:sp>
      <p:sp>
        <p:nvSpPr>
          <p:cNvPr id="291" name="TextBox 290"/>
          <p:cNvSpPr txBox="1"/>
          <p:nvPr/>
        </p:nvSpPr>
        <p:spPr>
          <a:xfrm>
            <a:off x="5765543" y="927445"/>
            <a:ext cx="4700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000" dirty="0" smtClean="0"/>
              <a:t>L3</a:t>
            </a:r>
          </a:p>
        </p:txBody>
      </p:sp>
      <p:sp>
        <p:nvSpPr>
          <p:cNvPr id="292" name="TextBox 291"/>
          <p:cNvSpPr txBox="1"/>
          <p:nvPr/>
        </p:nvSpPr>
        <p:spPr>
          <a:xfrm>
            <a:off x="5765543" y="1305084"/>
            <a:ext cx="4700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000" dirty="0" smtClean="0"/>
              <a:t>L4</a:t>
            </a:r>
          </a:p>
        </p:txBody>
      </p:sp>
      <p:sp>
        <p:nvSpPr>
          <p:cNvPr id="293" name="TextBox 292"/>
          <p:cNvSpPr txBox="1"/>
          <p:nvPr/>
        </p:nvSpPr>
        <p:spPr>
          <a:xfrm>
            <a:off x="5765543" y="1668725"/>
            <a:ext cx="4700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000" dirty="0" smtClean="0"/>
              <a:t>L5</a:t>
            </a:r>
          </a:p>
        </p:txBody>
      </p:sp>
      <p:sp>
        <p:nvSpPr>
          <p:cNvPr id="294" name="TextBox 293"/>
          <p:cNvSpPr txBox="1"/>
          <p:nvPr/>
        </p:nvSpPr>
        <p:spPr>
          <a:xfrm>
            <a:off x="5765543" y="2046364"/>
            <a:ext cx="4700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000" dirty="0" smtClean="0"/>
              <a:t>L6</a:t>
            </a:r>
          </a:p>
        </p:txBody>
      </p:sp>
      <p:sp>
        <p:nvSpPr>
          <p:cNvPr id="306" name="Oval 305"/>
          <p:cNvSpPr/>
          <p:nvPr/>
        </p:nvSpPr>
        <p:spPr>
          <a:xfrm>
            <a:off x="6923141" y="997052"/>
            <a:ext cx="683133" cy="708319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 smtClean="0">
                <a:solidFill>
                  <a:schemeClr val="tx1"/>
                </a:solidFill>
                <a:latin typeface="Symbol" panose="05050102010706020507" pitchFamily="18" charset="2"/>
              </a:rPr>
              <a:t>S</a:t>
            </a:r>
            <a:endParaRPr lang="en-CA" dirty="0">
              <a:solidFill>
                <a:schemeClr val="tx1"/>
              </a:solidFill>
              <a:latin typeface="Symbol" panose="05050102010706020507" pitchFamily="18" charset="2"/>
            </a:endParaRPr>
          </a:p>
        </p:txBody>
      </p:sp>
      <p:cxnSp>
        <p:nvCxnSpPr>
          <p:cNvPr id="307" name="Straight Arrow Connector 306"/>
          <p:cNvCxnSpPr>
            <a:stCxn id="15" idx="3"/>
            <a:endCxn id="306" idx="2"/>
          </p:cNvCxnSpPr>
          <p:nvPr/>
        </p:nvCxnSpPr>
        <p:spPr>
          <a:xfrm>
            <a:off x="6235543" y="395114"/>
            <a:ext cx="687598" cy="95609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08" name="Straight Arrow Connector 307"/>
          <p:cNvCxnSpPr>
            <a:stCxn id="290" idx="3"/>
            <a:endCxn id="306" idx="2"/>
          </p:cNvCxnSpPr>
          <p:nvPr/>
        </p:nvCxnSpPr>
        <p:spPr>
          <a:xfrm>
            <a:off x="6235543" y="772753"/>
            <a:ext cx="687598" cy="57845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09" name="Straight Arrow Connector 308"/>
          <p:cNvCxnSpPr>
            <a:stCxn id="291" idx="3"/>
            <a:endCxn id="306" idx="2"/>
          </p:cNvCxnSpPr>
          <p:nvPr/>
        </p:nvCxnSpPr>
        <p:spPr>
          <a:xfrm>
            <a:off x="6235543" y="1127500"/>
            <a:ext cx="687598" cy="22371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10" name="Straight Arrow Connector 309"/>
          <p:cNvCxnSpPr>
            <a:stCxn id="292" idx="3"/>
            <a:endCxn id="306" idx="2"/>
          </p:cNvCxnSpPr>
          <p:nvPr/>
        </p:nvCxnSpPr>
        <p:spPr>
          <a:xfrm flipV="1">
            <a:off x="6235543" y="1351212"/>
            <a:ext cx="687598" cy="15392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11" name="Straight Arrow Connector 310"/>
          <p:cNvCxnSpPr>
            <a:stCxn id="293" idx="3"/>
            <a:endCxn id="306" idx="2"/>
          </p:cNvCxnSpPr>
          <p:nvPr/>
        </p:nvCxnSpPr>
        <p:spPr>
          <a:xfrm flipV="1">
            <a:off x="6235543" y="1351212"/>
            <a:ext cx="687598" cy="51756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12" name="Straight Arrow Connector 311"/>
          <p:cNvCxnSpPr>
            <a:stCxn id="294" idx="3"/>
            <a:endCxn id="306" idx="2"/>
          </p:cNvCxnSpPr>
          <p:nvPr/>
        </p:nvCxnSpPr>
        <p:spPr>
          <a:xfrm flipV="1">
            <a:off x="6235543" y="1351212"/>
            <a:ext cx="687598" cy="89520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24" name="Straight Arrow Connector 323"/>
          <p:cNvCxnSpPr/>
          <p:nvPr/>
        </p:nvCxnSpPr>
        <p:spPr>
          <a:xfrm>
            <a:off x="7610896" y="1327555"/>
            <a:ext cx="349006" cy="94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94" name="Rectangle 93"/>
          <p:cNvSpPr/>
          <p:nvPr/>
        </p:nvSpPr>
        <p:spPr>
          <a:xfrm>
            <a:off x="7956160" y="1088546"/>
            <a:ext cx="3722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 smtClean="0"/>
              <a:t>L</a:t>
            </a:r>
            <a:endParaRPr lang="en-CA" dirty="0"/>
          </a:p>
        </p:txBody>
      </p:sp>
      <p:sp>
        <p:nvSpPr>
          <p:cNvPr id="82" name="TextBox 81"/>
          <p:cNvSpPr txBox="1"/>
          <p:nvPr/>
        </p:nvSpPr>
        <p:spPr>
          <a:xfrm>
            <a:off x="5790482" y="2516601"/>
            <a:ext cx="4700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000" dirty="0" smtClean="0"/>
              <a:t>L7</a:t>
            </a:r>
          </a:p>
        </p:txBody>
      </p:sp>
      <p:sp>
        <p:nvSpPr>
          <p:cNvPr id="83" name="Rounded Rectangle 82"/>
          <p:cNvSpPr/>
          <p:nvPr/>
        </p:nvSpPr>
        <p:spPr>
          <a:xfrm>
            <a:off x="2299322" y="2598741"/>
            <a:ext cx="2246138" cy="285868"/>
          </a:xfrm>
          <a:prstGeom prst="roundRect">
            <a:avLst/>
          </a:prstGeom>
          <a:solidFill>
            <a:schemeClr val="accent3">
              <a:lumMod val="95000"/>
            </a:schemeClr>
          </a:solidFill>
          <a:ln>
            <a:solidFill>
              <a:schemeClr val="accent3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4" name="Rectangle 83"/>
          <p:cNvSpPr/>
          <p:nvPr/>
        </p:nvSpPr>
        <p:spPr>
          <a:xfrm>
            <a:off x="2523433" y="2586107"/>
            <a:ext cx="261968" cy="2850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5" name="Rectangle 84"/>
          <p:cNvSpPr/>
          <p:nvPr/>
        </p:nvSpPr>
        <p:spPr>
          <a:xfrm>
            <a:off x="3274000" y="2586107"/>
            <a:ext cx="261968" cy="285042"/>
          </a:xfrm>
          <a:prstGeom prst="rect">
            <a:avLst/>
          </a:prstGeom>
          <a:solidFill>
            <a:srgbClr val="FFC000"/>
          </a:solidFill>
          <a:ln>
            <a:solidFill>
              <a:srgbClr val="B8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6" name="Rectangle 85"/>
          <p:cNvSpPr/>
          <p:nvPr/>
        </p:nvSpPr>
        <p:spPr>
          <a:xfrm>
            <a:off x="3978658" y="2586107"/>
            <a:ext cx="261968" cy="285042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87" name="Straight Arrow Connector 86"/>
          <p:cNvCxnSpPr>
            <a:stCxn id="84" idx="3"/>
            <a:endCxn id="85" idx="1"/>
          </p:cNvCxnSpPr>
          <p:nvPr/>
        </p:nvCxnSpPr>
        <p:spPr>
          <a:xfrm>
            <a:off x="2785401" y="2728627"/>
            <a:ext cx="434377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/>
          <p:nvPr/>
        </p:nvCxnSpPr>
        <p:spPr>
          <a:xfrm>
            <a:off x="3544282" y="2728627"/>
            <a:ext cx="434377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89" name="Oval 88"/>
          <p:cNvSpPr/>
          <p:nvPr/>
        </p:nvSpPr>
        <p:spPr>
          <a:xfrm>
            <a:off x="4883899" y="2592336"/>
            <a:ext cx="605034" cy="268974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chemeClr val="tx1"/>
              </a:solidFill>
            </a:endParaRPr>
          </a:p>
        </p:txBody>
      </p:sp>
      <p:cxnSp>
        <p:nvCxnSpPr>
          <p:cNvPr id="90" name="Straight Arrow Connector 89"/>
          <p:cNvCxnSpPr/>
          <p:nvPr/>
        </p:nvCxnSpPr>
        <p:spPr>
          <a:xfrm flipV="1">
            <a:off x="4515458" y="2726824"/>
            <a:ext cx="355065" cy="478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/>
          <p:nvPr/>
        </p:nvCxnSpPr>
        <p:spPr>
          <a:xfrm flipV="1">
            <a:off x="5487422" y="2722041"/>
            <a:ext cx="355065" cy="478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92" name="Rounded Rectangle 91"/>
          <p:cNvSpPr/>
          <p:nvPr/>
        </p:nvSpPr>
        <p:spPr>
          <a:xfrm>
            <a:off x="2299322" y="2967112"/>
            <a:ext cx="2246138" cy="281366"/>
          </a:xfrm>
          <a:prstGeom prst="roundRect">
            <a:avLst/>
          </a:prstGeom>
          <a:solidFill>
            <a:schemeClr val="accent3">
              <a:lumMod val="95000"/>
            </a:schemeClr>
          </a:solidFill>
          <a:ln>
            <a:solidFill>
              <a:schemeClr val="accent3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3" name="Rectangle 92"/>
          <p:cNvSpPr/>
          <p:nvPr/>
        </p:nvSpPr>
        <p:spPr>
          <a:xfrm>
            <a:off x="2523433" y="2951566"/>
            <a:ext cx="261968" cy="2850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5" name="Rectangle 94"/>
          <p:cNvSpPr/>
          <p:nvPr/>
        </p:nvSpPr>
        <p:spPr>
          <a:xfrm>
            <a:off x="3274000" y="2951566"/>
            <a:ext cx="261968" cy="285042"/>
          </a:xfrm>
          <a:prstGeom prst="rect">
            <a:avLst/>
          </a:prstGeom>
          <a:solidFill>
            <a:srgbClr val="FFC000"/>
          </a:solidFill>
          <a:ln>
            <a:solidFill>
              <a:srgbClr val="B8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8" name="Rectangle 97"/>
          <p:cNvSpPr/>
          <p:nvPr/>
        </p:nvSpPr>
        <p:spPr>
          <a:xfrm>
            <a:off x="3978658" y="2951566"/>
            <a:ext cx="261968" cy="285042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04" name="Straight Arrow Connector 103"/>
          <p:cNvCxnSpPr>
            <a:stCxn id="93" idx="3"/>
            <a:endCxn id="95" idx="1"/>
          </p:cNvCxnSpPr>
          <p:nvPr/>
        </p:nvCxnSpPr>
        <p:spPr>
          <a:xfrm>
            <a:off x="2785401" y="3094086"/>
            <a:ext cx="434377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07" name="Straight Arrow Connector 106"/>
          <p:cNvCxnSpPr/>
          <p:nvPr/>
        </p:nvCxnSpPr>
        <p:spPr>
          <a:xfrm>
            <a:off x="3544282" y="3094086"/>
            <a:ext cx="434377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09" name="Oval 108"/>
          <p:cNvSpPr/>
          <p:nvPr/>
        </p:nvSpPr>
        <p:spPr>
          <a:xfrm>
            <a:off x="4883899" y="2957795"/>
            <a:ext cx="605034" cy="268974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chemeClr val="tx1"/>
              </a:solidFill>
            </a:endParaRPr>
          </a:p>
        </p:txBody>
      </p:sp>
      <p:cxnSp>
        <p:nvCxnSpPr>
          <p:cNvPr id="110" name="Straight Arrow Connector 109"/>
          <p:cNvCxnSpPr/>
          <p:nvPr/>
        </p:nvCxnSpPr>
        <p:spPr>
          <a:xfrm flipV="1">
            <a:off x="4515458" y="3092283"/>
            <a:ext cx="355065" cy="478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11" name="Straight Arrow Connector 110"/>
          <p:cNvCxnSpPr/>
          <p:nvPr/>
        </p:nvCxnSpPr>
        <p:spPr>
          <a:xfrm flipV="1">
            <a:off x="5487422" y="3087501"/>
            <a:ext cx="355065" cy="478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14" name="Rounded Rectangle 113"/>
          <p:cNvSpPr/>
          <p:nvPr/>
        </p:nvSpPr>
        <p:spPr>
          <a:xfrm>
            <a:off x="2299322" y="3328038"/>
            <a:ext cx="2246138" cy="307386"/>
          </a:xfrm>
          <a:prstGeom prst="roundRect">
            <a:avLst/>
          </a:prstGeom>
          <a:solidFill>
            <a:schemeClr val="accent3">
              <a:lumMod val="95000"/>
            </a:schemeClr>
          </a:solidFill>
          <a:ln>
            <a:solidFill>
              <a:schemeClr val="accent3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0" name="Rectangle 119"/>
          <p:cNvSpPr/>
          <p:nvPr/>
        </p:nvSpPr>
        <p:spPr>
          <a:xfrm>
            <a:off x="2545122" y="3320505"/>
            <a:ext cx="261968" cy="2850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3" name="Rectangle 122"/>
          <p:cNvSpPr/>
          <p:nvPr/>
        </p:nvSpPr>
        <p:spPr>
          <a:xfrm>
            <a:off x="3274000" y="3320505"/>
            <a:ext cx="261968" cy="285042"/>
          </a:xfrm>
          <a:prstGeom prst="rect">
            <a:avLst/>
          </a:prstGeom>
          <a:solidFill>
            <a:srgbClr val="FFC000"/>
          </a:solidFill>
          <a:ln>
            <a:solidFill>
              <a:srgbClr val="B8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5" name="Rectangle 124"/>
          <p:cNvSpPr/>
          <p:nvPr/>
        </p:nvSpPr>
        <p:spPr>
          <a:xfrm>
            <a:off x="3978658" y="3320505"/>
            <a:ext cx="261968" cy="285042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26" name="Straight Arrow Connector 125"/>
          <p:cNvCxnSpPr>
            <a:stCxn id="120" idx="3"/>
            <a:endCxn id="123" idx="1"/>
          </p:cNvCxnSpPr>
          <p:nvPr/>
        </p:nvCxnSpPr>
        <p:spPr>
          <a:xfrm>
            <a:off x="2807090" y="3463026"/>
            <a:ext cx="434377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27" name="Straight Arrow Connector 126"/>
          <p:cNvCxnSpPr/>
          <p:nvPr/>
        </p:nvCxnSpPr>
        <p:spPr>
          <a:xfrm>
            <a:off x="3544282" y="3463026"/>
            <a:ext cx="434377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29" name="Oval 128"/>
          <p:cNvSpPr/>
          <p:nvPr/>
        </p:nvSpPr>
        <p:spPr>
          <a:xfrm>
            <a:off x="4883899" y="3326734"/>
            <a:ext cx="605034" cy="268974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chemeClr val="tx1"/>
              </a:solidFill>
            </a:endParaRPr>
          </a:p>
        </p:txBody>
      </p:sp>
      <p:cxnSp>
        <p:nvCxnSpPr>
          <p:cNvPr id="135" name="Straight Arrow Connector 134"/>
          <p:cNvCxnSpPr/>
          <p:nvPr/>
        </p:nvCxnSpPr>
        <p:spPr>
          <a:xfrm flipV="1">
            <a:off x="4515458" y="3461222"/>
            <a:ext cx="355065" cy="478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38" name="Straight Arrow Connector 137"/>
          <p:cNvCxnSpPr/>
          <p:nvPr/>
        </p:nvCxnSpPr>
        <p:spPr>
          <a:xfrm flipV="1">
            <a:off x="5487422" y="3456439"/>
            <a:ext cx="355065" cy="478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40" name="Straight Arrow Connector 139"/>
          <p:cNvCxnSpPr/>
          <p:nvPr/>
        </p:nvCxnSpPr>
        <p:spPr>
          <a:xfrm>
            <a:off x="3404984" y="2871148"/>
            <a:ext cx="0" cy="80417"/>
          </a:xfrm>
          <a:prstGeom prst="straightConnector1">
            <a:avLst/>
          </a:prstGeom>
          <a:ln>
            <a:solidFill>
              <a:srgbClr val="B88C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41" name="Rounded Rectangle 140"/>
          <p:cNvSpPr/>
          <p:nvPr/>
        </p:nvSpPr>
        <p:spPr>
          <a:xfrm>
            <a:off x="2299322" y="3715560"/>
            <a:ext cx="2246138" cy="285868"/>
          </a:xfrm>
          <a:prstGeom prst="roundRect">
            <a:avLst/>
          </a:prstGeom>
          <a:solidFill>
            <a:schemeClr val="accent3">
              <a:lumMod val="95000"/>
            </a:schemeClr>
          </a:solidFill>
          <a:ln>
            <a:solidFill>
              <a:schemeClr val="accent3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2" name="Rectangle 141"/>
          <p:cNvSpPr/>
          <p:nvPr/>
        </p:nvSpPr>
        <p:spPr>
          <a:xfrm>
            <a:off x="2545122" y="3702926"/>
            <a:ext cx="261968" cy="2850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4" name="Rectangle 143"/>
          <p:cNvSpPr/>
          <p:nvPr/>
        </p:nvSpPr>
        <p:spPr>
          <a:xfrm>
            <a:off x="3274000" y="3702926"/>
            <a:ext cx="261968" cy="285042"/>
          </a:xfrm>
          <a:prstGeom prst="rect">
            <a:avLst/>
          </a:prstGeom>
          <a:solidFill>
            <a:srgbClr val="FFC000"/>
          </a:solidFill>
          <a:ln>
            <a:solidFill>
              <a:srgbClr val="B8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5" name="Rectangle 144"/>
          <p:cNvSpPr/>
          <p:nvPr/>
        </p:nvSpPr>
        <p:spPr>
          <a:xfrm>
            <a:off x="3978658" y="3702926"/>
            <a:ext cx="261968" cy="285042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46" name="Straight Arrow Connector 145"/>
          <p:cNvCxnSpPr>
            <a:stCxn id="142" idx="3"/>
            <a:endCxn id="144" idx="1"/>
          </p:cNvCxnSpPr>
          <p:nvPr/>
        </p:nvCxnSpPr>
        <p:spPr>
          <a:xfrm>
            <a:off x="2807090" y="3845447"/>
            <a:ext cx="434377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47" name="Straight Arrow Connector 146"/>
          <p:cNvCxnSpPr/>
          <p:nvPr/>
        </p:nvCxnSpPr>
        <p:spPr>
          <a:xfrm>
            <a:off x="3544282" y="3845447"/>
            <a:ext cx="434377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48" name="Oval 147"/>
          <p:cNvSpPr/>
          <p:nvPr/>
        </p:nvSpPr>
        <p:spPr>
          <a:xfrm>
            <a:off x="4883899" y="3709156"/>
            <a:ext cx="605034" cy="268974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chemeClr val="tx1"/>
              </a:solidFill>
            </a:endParaRPr>
          </a:p>
        </p:txBody>
      </p:sp>
      <p:cxnSp>
        <p:nvCxnSpPr>
          <p:cNvPr id="149" name="Straight Arrow Connector 148"/>
          <p:cNvCxnSpPr/>
          <p:nvPr/>
        </p:nvCxnSpPr>
        <p:spPr>
          <a:xfrm flipV="1">
            <a:off x="4515458" y="3843643"/>
            <a:ext cx="355065" cy="478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50" name="Straight Arrow Connector 149"/>
          <p:cNvCxnSpPr/>
          <p:nvPr/>
        </p:nvCxnSpPr>
        <p:spPr>
          <a:xfrm flipV="1">
            <a:off x="5487422" y="3838860"/>
            <a:ext cx="355065" cy="478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51" name="Rounded Rectangle 150"/>
          <p:cNvSpPr/>
          <p:nvPr/>
        </p:nvSpPr>
        <p:spPr>
          <a:xfrm>
            <a:off x="2299322" y="4083931"/>
            <a:ext cx="2246138" cy="281366"/>
          </a:xfrm>
          <a:prstGeom prst="roundRect">
            <a:avLst/>
          </a:prstGeom>
          <a:solidFill>
            <a:schemeClr val="accent3">
              <a:lumMod val="95000"/>
            </a:schemeClr>
          </a:solidFill>
          <a:ln>
            <a:solidFill>
              <a:schemeClr val="accent3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2" name="Rectangle 151"/>
          <p:cNvSpPr/>
          <p:nvPr/>
        </p:nvSpPr>
        <p:spPr>
          <a:xfrm>
            <a:off x="2545122" y="4068385"/>
            <a:ext cx="261968" cy="2850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3" name="Rectangle 152"/>
          <p:cNvSpPr/>
          <p:nvPr/>
        </p:nvSpPr>
        <p:spPr>
          <a:xfrm>
            <a:off x="3274000" y="4068385"/>
            <a:ext cx="261968" cy="285042"/>
          </a:xfrm>
          <a:prstGeom prst="rect">
            <a:avLst/>
          </a:prstGeom>
          <a:solidFill>
            <a:srgbClr val="FFC000"/>
          </a:solidFill>
          <a:ln>
            <a:solidFill>
              <a:srgbClr val="B8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4" name="Rectangle 153"/>
          <p:cNvSpPr/>
          <p:nvPr/>
        </p:nvSpPr>
        <p:spPr>
          <a:xfrm>
            <a:off x="3978658" y="4068385"/>
            <a:ext cx="261968" cy="285042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55" name="Straight Arrow Connector 154"/>
          <p:cNvCxnSpPr>
            <a:stCxn id="152" idx="3"/>
            <a:endCxn id="153" idx="1"/>
          </p:cNvCxnSpPr>
          <p:nvPr/>
        </p:nvCxnSpPr>
        <p:spPr>
          <a:xfrm>
            <a:off x="2807090" y="4210906"/>
            <a:ext cx="434377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56" name="Straight Arrow Connector 155"/>
          <p:cNvCxnSpPr/>
          <p:nvPr/>
        </p:nvCxnSpPr>
        <p:spPr>
          <a:xfrm>
            <a:off x="3544282" y="4210906"/>
            <a:ext cx="434377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57" name="Oval 156"/>
          <p:cNvSpPr/>
          <p:nvPr/>
        </p:nvSpPr>
        <p:spPr>
          <a:xfrm>
            <a:off x="4883899" y="4074615"/>
            <a:ext cx="605034" cy="268974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chemeClr val="tx1"/>
              </a:solidFill>
            </a:endParaRPr>
          </a:p>
        </p:txBody>
      </p:sp>
      <p:cxnSp>
        <p:nvCxnSpPr>
          <p:cNvPr id="158" name="Straight Arrow Connector 157"/>
          <p:cNvCxnSpPr/>
          <p:nvPr/>
        </p:nvCxnSpPr>
        <p:spPr>
          <a:xfrm flipV="1">
            <a:off x="4515458" y="4209102"/>
            <a:ext cx="355065" cy="478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59" name="Straight Arrow Connector 158"/>
          <p:cNvCxnSpPr/>
          <p:nvPr/>
        </p:nvCxnSpPr>
        <p:spPr>
          <a:xfrm flipV="1">
            <a:off x="5487422" y="4204320"/>
            <a:ext cx="355065" cy="478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60" name="Rounded Rectangle 159"/>
          <p:cNvSpPr/>
          <p:nvPr/>
        </p:nvSpPr>
        <p:spPr>
          <a:xfrm>
            <a:off x="2299322" y="4444858"/>
            <a:ext cx="2246138" cy="307386"/>
          </a:xfrm>
          <a:prstGeom prst="roundRect">
            <a:avLst/>
          </a:prstGeom>
          <a:solidFill>
            <a:schemeClr val="accent3">
              <a:lumMod val="95000"/>
            </a:schemeClr>
          </a:solidFill>
          <a:ln>
            <a:solidFill>
              <a:schemeClr val="accent3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1" name="Rectangle 160"/>
          <p:cNvSpPr/>
          <p:nvPr/>
        </p:nvSpPr>
        <p:spPr>
          <a:xfrm>
            <a:off x="2566811" y="4437324"/>
            <a:ext cx="261968" cy="2850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2" name="Rectangle 161"/>
          <p:cNvSpPr/>
          <p:nvPr/>
        </p:nvSpPr>
        <p:spPr>
          <a:xfrm>
            <a:off x="3274000" y="4437324"/>
            <a:ext cx="261968" cy="285042"/>
          </a:xfrm>
          <a:prstGeom prst="rect">
            <a:avLst/>
          </a:prstGeom>
          <a:solidFill>
            <a:srgbClr val="FFC000"/>
          </a:solidFill>
          <a:ln>
            <a:solidFill>
              <a:srgbClr val="B8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3" name="Rectangle 162"/>
          <p:cNvSpPr/>
          <p:nvPr/>
        </p:nvSpPr>
        <p:spPr>
          <a:xfrm>
            <a:off x="3978658" y="4437324"/>
            <a:ext cx="261968" cy="285042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64" name="Straight Arrow Connector 163"/>
          <p:cNvCxnSpPr>
            <a:stCxn id="161" idx="3"/>
            <a:endCxn id="162" idx="1"/>
          </p:cNvCxnSpPr>
          <p:nvPr/>
        </p:nvCxnSpPr>
        <p:spPr>
          <a:xfrm>
            <a:off x="2828779" y="4579845"/>
            <a:ext cx="434377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65" name="Straight Arrow Connector 164"/>
          <p:cNvCxnSpPr/>
          <p:nvPr/>
        </p:nvCxnSpPr>
        <p:spPr>
          <a:xfrm>
            <a:off x="3544282" y="4579845"/>
            <a:ext cx="434377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66" name="Oval 165"/>
          <p:cNvSpPr/>
          <p:nvPr/>
        </p:nvSpPr>
        <p:spPr>
          <a:xfrm>
            <a:off x="4883899" y="4443554"/>
            <a:ext cx="605034" cy="268974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chemeClr val="tx1"/>
              </a:solidFill>
            </a:endParaRPr>
          </a:p>
        </p:txBody>
      </p:sp>
      <p:cxnSp>
        <p:nvCxnSpPr>
          <p:cNvPr id="167" name="Straight Arrow Connector 166"/>
          <p:cNvCxnSpPr/>
          <p:nvPr/>
        </p:nvCxnSpPr>
        <p:spPr>
          <a:xfrm flipV="1">
            <a:off x="4515458" y="4578041"/>
            <a:ext cx="355065" cy="478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68" name="Straight Arrow Connector 167"/>
          <p:cNvCxnSpPr/>
          <p:nvPr/>
        </p:nvCxnSpPr>
        <p:spPr>
          <a:xfrm flipV="1">
            <a:off x="5487422" y="4573259"/>
            <a:ext cx="355065" cy="478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69" name="Straight Arrow Connector 168"/>
          <p:cNvCxnSpPr/>
          <p:nvPr/>
        </p:nvCxnSpPr>
        <p:spPr>
          <a:xfrm>
            <a:off x="3404984" y="3987968"/>
            <a:ext cx="0" cy="80417"/>
          </a:xfrm>
          <a:prstGeom prst="straightConnector1">
            <a:avLst/>
          </a:prstGeom>
          <a:ln>
            <a:solidFill>
              <a:srgbClr val="B88C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70" name="Straight Arrow Connector 169"/>
          <p:cNvCxnSpPr/>
          <p:nvPr/>
        </p:nvCxnSpPr>
        <p:spPr>
          <a:xfrm>
            <a:off x="3404984" y="4356907"/>
            <a:ext cx="0" cy="80417"/>
          </a:xfrm>
          <a:prstGeom prst="straightConnector1">
            <a:avLst/>
          </a:prstGeom>
          <a:ln>
            <a:solidFill>
              <a:srgbClr val="B88C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71" name="Straight Arrow Connector 170"/>
          <p:cNvCxnSpPr>
            <a:endCxn id="200" idx="0"/>
          </p:cNvCxnSpPr>
          <p:nvPr/>
        </p:nvCxnSpPr>
        <p:spPr>
          <a:xfrm>
            <a:off x="3404984" y="4725845"/>
            <a:ext cx="471" cy="149298"/>
          </a:xfrm>
          <a:prstGeom prst="straightConnector1">
            <a:avLst/>
          </a:prstGeom>
          <a:ln>
            <a:solidFill>
              <a:srgbClr val="B88C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72" name="Straight Arrow Connector 171"/>
          <p:cNvCxnSpPr/>
          <p:nvPr/>
        </p:nvCxnSpPr>
        <p:spPr>
          <a:xfrm>
            <a:off x="3404984" y="3240087"/>
            <a:ext cx="0" cy="80417"/>
          </a:xfrm>
          <a:prstGeom prst="straightConnector1">
            <a:avLst/>
          </a:prstGeom>
          <a:ln>
            <a:solidFill>
              <a:srgbClr val="B88C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73" name="Straight Arrow Connector 172"/>
          <p:cNvCxnSpPr/>
          <p:nvPr/>
        </p:nvCxnSpPr>
        <p:spPr>
          <a:xfrm>
            <a:off x="3404984" y="3609026"/>
            <a:ext cx="0" cy="80417"/>
          </a:xfrm>
          <a:prstGeom prst="straightConnector1">
            <a:avLst/>
          </a:prstGeom>
          <a:ln>
            <a:solidFill>
              <a:srgbClr val="B88C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74" name="TextBox 173"/>
          <p:cNvSpPr txBox="1"/>
          <p:nvPr/>
        </p:nvSpPr>
        <p:spPr>
          <a:xfrm>
            <a:off x="5790482" y="2894240"/>
            <a:ext cx="4700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000" dirty="0" smtClean="0"/>
              <a:t>L8</a:t>
            </a:r>
          </a:p>
        </p:txBody>
      </p:sp>
      <p:sp>
        <p:nvSpPr>
          <p:cNvPr id="175" name="TextBox 174"/>
          <p:cNvSpPr txBox="1"/>
          <p:nvPr/>
        </p:nvSpPr>
        <p:spPr>
          <a:xfrm>
            <a:off x="5790482" y="3248987"/>
            <a:ext cx="4700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000" dirty="0" smtClean="0"/>
              <a:t>L9</a:t>
            </a:r>
          </a:p>
        </p:txBody>
      </p:sp>
      <p:sp>
        <p:nvSpPr>
          <p:cNvPr id="176" name="TextBox 175"/>
          <p:cNvSpPr txBox="1"/>
          <p:nvPr/>
        </p:nvSpPr>
        <p:spPr>
          <a:xfrm>
            <a:off x="5790482" y="3626626"/>
            <a:ext cx="5982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000" dirty="0" smtClean="0"/>
              <a:t>L10</a:t>
            </a:r>
          </a:p>
        </p:txBody>
      </p:sp>
      <p:sp>
        <p:nvSpPr>
          <p:cNvPr id="177" name="TextBox 176"/>
          <p:cNvSpPr txBox="1"/>
          <p:nvPr/>
        </p:nvSpPr>
        <p:spPr>
          <a:xfrm>
            <a:off x="5790482" y="3990267"/>
            <a:ext cx="5887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000" dirty="0" smtClean="0"/>
              <a:t>L11</a:t>
            </a:r>
          </a:p>
        </p:txBody>
      </p:sp>
      <p:sp>
        <p:nvSpPr>
          <p:cNvPr id="178" name="TextBox 177"/>
          <p:cNvSpPr txBox="1"/>
          <p:nvPr/>
        </p:nvSpPr>
        <p:spPr>
          <a:xfrm>
            <a:off x="5790482" y="4367906"/>
            <a:ext cx="5982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000" dirty="0" smtClean="0"/>
              <a:t>L12</a:t>
            </a:r>
          </a:p>
        </p:txBody>
      </p:sp>
      <p:sp>
        <p:nvSpPr>
          <p:cNvPr id="179" name="Oval 178"/>
          <p:cNvSpPr/>
          <p:nvPr/>
        </p:nvSpPr>
        <p:spPr>
          <a:xfrm>
            <a:off x="6948080" y="3318594"/>
            <a:ext cx="683133" cy="708319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 smtClean="0">
                <a:solidFill>
                  <a:schemeClr val="tx1"/>
                </a:solidFill>
                <a:latin typeface="Symbol" panose="05050102010706020507" pitchFamily="18" charset="2"/>
              </a:rPr>
              <a:t>S</a:t>
            </a:r>
            <a:endParaRPr lang="en-CA" dirty="0">
              <a:solidFill>
                <a:schemeClr val="tx1"/>
              </a:solidFill>
              <a:latin typeface="Symbol" panose="05050102010706020507" pitchFamily="18" charset="2"/>
            </a:endParaRPr>
          </a:p>
        </p:txBody>
      </p:sp>
      <p:cxnSp>
        <p:nvCxnSpPr>
          <p:cNvPr id="180" name="Straight Arrow Connector 179"/>
          <p:cNvCxnSpPr>
            <a:stCxn id="82" idx="3"/>
            <a:endCxn id="179" idx="2"/>
          </p:cNvCxnSpPr>
          <p:nvPr/>
        </p:nvCxnSpPr>
        <p:spPr>
          <a:xfrm>
            <a:off x="6260482" y="2716656"/>
            <a:ext cx="687598" cy="95609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81" name="Straight Arrow Connector 180"/>
          <p:cNvCxnSpPr>
            <a:stCxn id="174" idx="3"/>
            <a:endCxn id="179" idx="2"/>
          </p:cNvCxnSpPr>
          <p:nvPr/>
        </p:nvCxnSpPr>
        <p:spPr>
          <a:xfrm>
            <a:off x="6260482" y="3094295"/>
            <a:ext cx="687598" cy="57845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82" name="Straight Arrow Connector 181"/>
          <p:cNvCxnSpPr>
            <a:stCxn id="175" idx="3"/>
            <a:endCxn id="179" idx="2"/>
          </p:cNvCxnSpPr>
          <p:nvPr/>
        </p:nvCxnSpPr>
        <p:spPr>
          <a:xfrm>
            <a:off x="6260482" y="3449042"/>
            <a:ext cx="687598" cy="22371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83" name="Straight Arrow Connector 182"/>
          <p:cNvCxnSpPr>
            <a:stCxn id="176" idx="3"/>
            <a:endCxn id="179" idx="2"/>
          </p:cNvCxnSpPr>
          <p:nvPr/>
        </p:nvCxnSpPr>
        <p:spPr>
          <a:xfrm flipV="1">
            <a:off x="6388723" y="3672754"/>
            <a:ext cx="559357" cy="15392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84" name="Straight Arrow Connector 183"/>
          <p:cNvCxnSpPr>
            <a:stCxn id="177" idx="3"/>
            <a:endCxn id="179" idx="2"/>
          </p:cNvCxnSpPr>
          <p:nvPr/>
        </p:nvCxnSpPr>
        <p:spPr>
          <a:xfrm flipV="1">
            <a:off x="6379233" y="3672754"/>
            <a:ext cx="568847" cy="51756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85" name="Straight Arrow Connector 184"/>
          <p:cNvCxnSpPr>
            <a:stCxn id="178" idx="3"/>
            <a:endCxn id="179" idx="2"/>
          </p:cNvCxnSpPr>
          <p:nvPr/>
        </p:nvCxnSpPr>
        <p:spPr>
          <a:xfrm flipV="1">
            <a:off x="6388723" y="3672754"/>
            <a:ext cx="559357" cy="89520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86" name="Straight Arrow Connector 185"/>
          <p:cNvCxnSpPr/>
          <p:nvPr/>
        </p:nvCxnSpPr>
        <p:spPr>
          <a:xfrm>
            <a:off x="7635835" y="3649097"/>
            <a:ext cx="349006" cy="94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87" name="Rectangle 186"/>
          <p:cNvSpPr/>
          <p:nvPr/>
        </p:nvSpPr>
        <p:spPr>
          <a:xfrm>
            <a:off x="7981099" y="3410088"/>
            <a:ext cx="3722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 smtClean="0"/>
              <a:t>L</a:t>
            </a:r>
            <a:endParaRPr lang="en-CA" dirty="0"/>
          </a:p>
        </p:txBody>
      </p:sp>
      <p:cxnSp>
        <p:nvCxnSpPr>
          <p:cNvPr id="188" name="Straight Arrow Connector 187"/>
          <p:cNvCxnSpPr/>
          <p:nvPr/>
        </p:nvCxnSpPr>
        <p:spPr>
          <a:xfrm>
            <a:off x="797349" y="4669732"/>
            <a:ext cx="11951" cy="208960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89" name="Straight Arrow Connector 188"/>
          <p:cNvCxnSpPr/>
          <p:nvPr/>
        </p:nvCxnSpPr>
        <p:spPr>
          <a:xfrm>
            <a:off x="1242570" y="4669732"/>
            <a:ext cx="2407" cy="2089607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90" name="TextBox 189"/>
          <p:cNvSpPr txBox="1"/>
          <p:nvPr/>
        </p:nvSpPr>
        <p:spPr>
          <a:xfrm rot="16200000">
            <a:off x="-596690" y="5411303"/>
            <a:ext cx="24128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Propagation </a:t>
            </a:r>
            <a:r>
              <a:rPr lang="en-CA" dirty="0" err="1" smtClean="0"/>
              <a:t>avant</a:t>
            </a:r>
            <a:endParaRPr lang="en-CA" dirty="0"/>
          </a:p>
        </p:txBody>
      </p:sp>
      <p:sp>
        <p:nvSpPr>
          <p:cNvPr id="191" name="TextBox 190"/>
          <p:cNvSpPr txBox="1"/>
          <p:nvPr/>
        </p:nvSpPr>
        <p:spPr>
          <a:xfrm rot="16200000">
            <a:off x="207091" y="5433270"/>
            <a:ext cx="24384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R</a:t>
            </a:r>
            <a:r>
              <a:rPr lang="fr-CA" dirty="0" err="1" smtClean="0"/>
              <a:t>étro</a:t>
            </a:r>
            <a:r>
              <a:rPr lang="fr-CA" dirty="0" smtClean="0"/>
              <a:t>-propagation</a:t>
            </a:r>
            <a:endParaRPr lang="en-CA" dirty="0"/>
          </a:p>
        </p:txBody>
      </p:sp>
      <p:sp>
        <p:nvSpPr>
          <p:cNvPr id="192" name="Rectangle 191"/>
          <p:cNvSpPr/>
          <p:nvPr/>
        </p:nvSpPr>
        <p:spPr>
          <a:xfrm>
            <a:off x="2274383" y="225929"/>
            <a:ext cx="6053995" cy="4519327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4" name="TextBox 193"/>
          <p:cNvSpPr txBox="1"/>
          <p:nvPr/>
        </p:nvSpPr>
        <p:spPr>
          <a:xfrm>
            <a:off x="5790953" y="4805637"/>
            <a:ext cx="5982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000" dirty="0" smtClean="0"/>
              <a:t>L13</a:t>
            </a:r>
          </a:p>
        </p:txBody>
      </p:sp>
      <p:sp>
        <p:nvSpPr>
          <p:cNvPr id="195" name="Rounded Rectangle 194"/>
          <p:cNvSpPr/>
          <p:nvPr/>
        </p:nvSpPr>
        <p:spPr>
          <a:xfrm>
            <a:off x="2299793" y="4887777"/>
            <a:ext cx="2246138" cy="285868"/>
          </a:xfrm>
          <a:prstGeom prst="roundRect">
            <a:avLst/>
          </a:prstGeom>
          <a:solidFill>
            <a:schemeClr val="accent3">
              <a:lumMod val="95000"/>
            </a:schemeClr>
          </a:solidFill>
          <a:ln>
            <a:solidFill>
              <a:schemeClr val="accent3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6" name="Rectangle 195"/>
          <p:cNvSpPr/>
          <p:nvPr/>
        </p:nvSpPr>
        <p:spPr>
          <a:xfrm>
            <a:off x="2534748" y="4875143"/>
            <a:ext cx="261968" cy="2850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0" name="Rectangle 199"/>
          <p:cNvSpPr/>
          <p:nvPr/>
        </p:nvSpPr>
        <p:spPr>
          <a:xfrm>
            <a:off x="3274471" y="4875143"/>
            <a:ext cx="261968" cy="285042"/>
          </a:xfrm>
          <a:prstGeom prst="rect">
            <a:avLst/>
          </a:prstGeom>
          <a:solidFill>
            <a:srgbClr val="FFC000"/>
          </a:solidFill>
          <a:ln>
            <a:solidFill>
              <a:srgbClr val="B8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1" name="Rectangle 200"/>
          <p:cNvSpPr/>
          <p:nvPr/>
        </p:nvSpPr>
        <p:spPr>
          <a:xfrm>
            <a:off x="3979129" y="4875143"/>
            <a:ext cx="261968" cy="285042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02" name="Straight Arrow Connector 201"/>
          <p:cNvCxnSpPr>
            <a:stCxn id="196" idx="3"/>
            <a:endCxn id="200" idx="1"/>
          </p:cNvCxnSpPr>
          <p:nvPr/>
        </p:nvCxnSpPr>
        <p:spPr>
          <a:xfrm>
            <a:off x="2796716" y="5017664"/>
            <a:ext cx="477755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03" name="Straight Arrow Connector 202"/>
          <p:cNvCxnSpPr/>
          <p:nvPr/>
        </p:nvCxnSpPr>
        <p:spPr>
          <a:xfrm>
            <a:off x="3544753" y="5017663"/>
            <a:ext cx="434377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04" name="Oval 203"/>
          <p:cNvSpPr/>
          <p:nvPr/>
        </p:nvSpPr>
        <p:spPr>
          <a:xfrm>
            <a:off x="4884370" y="4881372"/>
            <a:ext cx="605034" cy="268974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chemeClr val="tx1"/>
              </a:solidFill>
            </a:endParaRPr>
          </a:p>
        </p:txBody>
      </p:sp>
      <p:cxnSp>
        <p:nvCxnSpPr>
          <p:cNvPr id="205" name="Straight Arrow Connector 204"/>
          <p:cNvCxnSpPr/>
          <p:nvPr/>
        </p:nvCxnSpPr>
        <p:spPr>
          <a:xfrm flipV="1">
            <a:off x="4515929" y="5015860"/>
            <a:ext cx="355065" cy="478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06" name="Straight Arrow Connector 205"/>
          <p:cNvCxnSpPr/>
          <p:nvPr/>
        </p:nvCxnSpPr>
        <p:spPr>
          <a:xfrm flipV="1">
            <a:off x="5487893" y="5011077"/>
            <a:ext cx="355065" cy="478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07" name="Rounded Rectangle 206"/>
          <p:cNvSpPr/>
          <p:nvPr/>
        </p:nvSpPr>
        <p:spPr>
          <a:xfrm>
            <a:off x="2299793" y="5256148"/>
            <a:ext cx="2246138" cy="281366"/>
          </a:xfrm>
          <a:prstGeom prst="roundRect">
            <a:avLst/>
          </a:prstGeom>
          <a:solidFill>
            <a:schemeClr val="accent3">
              <a:lumMod val="95000"/>
            </a:schemeClr>
          </a:solidFill>
          <a:ln>
            <a:solidFill>
              <a:schemeClr val="accent3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8" name="Rectangle 207"/>
          <p:cNvSpPr/>
          <p:nvPr/>
        </p:nvSpPr>
        <p:spPr>
          <a:xfrm>
            <a:off x="2534748" y="5240602"/>
            <a:ext cx="261968" cy="2850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9" name="Rectangle 208"/>
          <p:cNvSpPr/>
          <p:nvPr/>
        </p:nvSpPr>
        <p:spPr>
          <a:xfrm>
            <a:off x="3274471" y="5240602"/>
            <a:ext cx="261968" cy="285042"/>
          </a:xfrm>
          <a:prstGeom prst="rect">
            <a:avLst/>
          </a:prstGeom>
          <a:solidFill>
            <a:srgbClr val="FFC000"/>
          </a:solidFill>
          <a:ln>
            <a:solidFill>
              <a:srgbClr val="B8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0" name="Rectangle 209"/>
          <p:cNvSpPr/>
          <p:nvPr/>
        </p:nvSpPr>
        <p:spPr>
          <a:xfrm>
            <a:off x="3979129" y="5240602"/>
            <a:ext cx="261968" cy="285042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11" name="Straight Arrow Connector 210"/>
          <p:cNvCxnSpPr>
            <a:stCxn id="208" idx="3"/>
            <a:endCxn id="209" idx="1"/>
          </p:cNvCxnSpPr>
          <p:nvPr/>
        </p:nvCxnSpPr>
        <p:spPr>
          <a:xfrm>
            <a:off x="2796716" y="5383123"/>
            <a:ext cx="477755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12" name="Straight Arrow Connector 211"/>
          <p:cNvCxnSpPr/>
          <p:nvPr/>
        </p:nvCxnSpPr>
        <p:spPr>
          <a:xfrm>
            <a:off x="3544753" y="5383122"/>
            <a:ext cx="434377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13" name="Oval 212"/>
          <p:cNvSpPr/>
          <p:nvPr/>
        </p:nvSpPr>
        <p:spPr>
          <a:xfrm>
            <a:off x="4884370" y="5246831"/>
            <a:ext cx="605034" cy="268974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chemeClr val="tx1"/>
              </a:solidFill>
            </a:endParaRPr>
          </a:p>
        </p:txBody>
      </p:sp>
      <p:cxnSp>
        <p:nvCxnSpPr>
          <p:cNvPr id="214" name="Straight Arrow Connector 213"/>
          <p:cNvCxnSpPr/>
          <p:nvPr/>
        </p:nvCxnSpPr>
        <p:spPr>
          <a:xfrm flipV="1">
            <a:off x="4515929" y="5381319"/>
            <a:ext cx="355065" cy="478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15" name="Straight Arrow Connector 214"/>
          <p:cNvCxnSpPr/>
          <p:nvPr/>
        </p:nvCxnSpPr>
        <p:spPr>
          <a:xfrm flipV="1">
            <a:off x="5487893" y="5376537"/>
            <a:ext cx="355065" cy="478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16" name="Rounded Rectangle 215"/>
          <p:cNvSpPr/>
          <p:nvPr/>
        </p:nvSpPr>
        <p:spPr>
          <a:xfrm>
            <a:off x="2299793" y="5617074"/>
            <a:ext cx="2246138" cy="307386"/>
          </a:xfrm>
          <a:prstGeom prst="roundRect">
            <a:avLst/>
          </a:prstGeom>
          <a:solidFill>
            <a:schemeClr val="accent3">
              <a:lumMod val="95000"/>
            </a:schemeClr>
          </a:solidFill>
          <a:ln>
            <a:solidFill>
              <a:schemeClr val="accent3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7" name="Rectangle 216"/>
          <p:cNvSpPr/>
          <p:nvPr/>
        </p:nvSpPr>
        <p:spPr>
          <a:xfrm>
            <a:off x="2534748" y="5609541"/>
            <a:ext cx="261968" cy="2850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8" name="Rectangle 217"/>
          <p:cNvSpPr/>
          <p:nvPr/>
        </p:nvSpPr>
        <p:spPr>
          <a:xfrm>
            <a:off x="3274471" y="5609541"/>
            <a:ext cx="261968" cy="285042"/>
          </a:xfrm>
          <a:prstGeom prst="rect">
            <a:avLst/>
          </a:prstGeom>
          <a:solidFill>
            <a:srgbClr val="FFC000"/>
          </a:solidFill>
          <a:ln>
            <a:solidFill>
              <a:srgbClr val="B8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9" name="Rectangle 218"/>
          <p:cNvSpPr/>
          <p:nvPr/>
        </p:nvSpPr>
        <p:spPr>
          <a:xfrm>
            <a:off x="3979129" y="5609541"/>
            <a:ext cx="261968" cy="285042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20" name="Straight Arrow Connector 219"/>
          <p:cNvCxnSpPr>
            <a:stCxn id="217" idx="3"/>
            <a:endCxn id="218" idx="1"/>
          </p:cNvCxnSpPr>
          <p:nvPr/>
        </p:nvCxnSpPr>
        <p:spPr>
          <a:xfrm>
            <a:off x="2796716" y="5752062"/>
            <a:ext cx="477755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21" name="Straight Arrow Connector 220"/>
          <p:cNvCxnSpPr/>
          <p:nvPr/>
        </p:nvCxnSpPr>
        <p:spPr>
          <a:xfrm>
            <a:off x="3544753" y="5752062"/>
            <a:ext cx="434377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22" name="Oval 221"/>
          <p:cNvSpPr/>
          <p:nvPr/>
        </p:nvSpPr>
        <p:spPr>
          <a:xfrm>
            <a:off x="4884370" y="5615770"/>
            <a:ext cx="605034" cy="268974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chemeClr val="tx1"/>
              </a:solidFill>
            </a:endParaRPr>
          </a:p>
        </p:txBody>
      </p:sp>
      <p:cxnSp>
        <p:nvCxnSpPr>
          <p:cNvPr id="223" name="Straight Arrow Connector 222"/>
          <p:cNvCxnSpPr/>
          <p:nvPr/>
        </p:nvCxnSpPr>
        <p:spPr>
          <a:xfrm flipV="1">
            <a:off x="4515929" y="5750258"/>
            <a:ext cx="355065" cy="478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24" name="Straight Arrow Connector 223"/>
          <p:cNvCxnSpPr/>
          <p:nvPr/>
        </p:nvCxnSpPr>
        <p:spPr>
          <a:xfrm flipV="1">
            <a:off x="5487893" y="5745475"/>
            <a:ext cx="355065" cy="478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25" name="Straight Arrow Connector 224"/>
          <p:cNvCxnSpPr/>
          <p:nvPr/>
        </p:nvCxnSpPr>
        <p:spPr>
          <a:xfrm>
            <a:off x="3405455" y="5160184"/>
            <a:ext cx="0" cy="80417"/>
          </a:xfrm>
          <a:prstGeom prst="straightConnector1">
            <a:avLst/>
          </a:prstGeom>
          <a:ln>
            <a:solidFill>
              <a:srgbClr val="B88C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26" name="Rounded Rectangle 225"/>
          <p:cNvSpPr/>
          <p:nvPr/>
        </p:nvSpPr>
        <p:spPr>
          <a:xfrm>
            <a:off x="2299793" y="6004596"/>
            <a:ext cx="2246138" cy="285868"/>
          </a:xfrm>
          <a:prstGeom prst="roundRect">
            <a:avLst/>
          </a:prstGeom>
          <a:solidFill>
            <a:schemeClr val="accent3">
              <a:lumMod val="95000"/>
            </a:schemeClr>
          </a:solidFill>
          <a:ln>
            <a:solidFill>
              <a:schemeClr val="accent3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7" name="Rectangle 226"/>
          <p:cNvSpPr/>
          <p:nvPr/>
        </p:nvSpPr>
        <p:spPr>
          <a:xfrm>
            <a:off x="2534748" y="5991962"/>
            <a:ext cx="261968" cy="2850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8" name="Rectangle 227"/>
          <p:cNvSpPr/>
          <p:nvPr/>
        </p:nvSpPr>
        <p:spPr>
          <a:xfrm>
            <a:off x="3274471" y="5991962"/>
            <a:ext cx="261968" cy="285042"/>
          </a:xfrm>
          <a:prstGeom prst="rect">
            <a:avLst/>
          </a:prstGeom>
          <a:solidFill>
            <a:srgbClr val="FFC000"/>
          </a:solidFill>
          <a:ln>
            <a:solidFill>
              <a:srgbClr val="B8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9" name="Rectangle 228"/>
          <p:cNvSpPr/>
          <p:nvPr/>
        </p:nvSpPr>
        <p:spPr>
          <a:xfrm>
            <a:off x="3979129" y="5991962"/>
            <a:ext cx="261968" cy="285042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30" name="Straight Arrow Connector 229"/>
          <p:cNvCxnSpPr>
            <a:stCxn id="227" idx="3"/>
            <a:endCxn id="228" idx="1"/>
          </p:cNvCxnSpPr>
          <p:nvPr/>
        </p:nvCxnSpPr>
        <p:spPr>
          <a:xfrm>
            <a:off x="2796716" y="6134483"/>
            <a:ext cx="477755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31" name="Straight Arrow Connector 230"/>
          <p:cNvCxnSpPr/>
          <p:nvPr/>
        </p:nvCxnSpPr>
        <p:spPr>
          <a:xfrm>
            <a:off x="3544753" y="6134483"/>
            <a:ext cx="434377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32" name="Oval 231"/>
          <p:cNvSpPr/>
          <p:nvPr/>
        </p:nvSpPr>
        <p:spPr>
          <a:xfrm>
            <a:off x="4884370" y="5998192"/>
            <a:ext cx="605034" cy="268974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chemeClr val="tx1"/>
              </a:solidFill>
            </a:endParaRPr>
          </a:p>
        </p:txBody>
      </p:sp>
      <p:cxnSp>
        <p:nvCxnSpPr>
          <p:cNvPr id="233" name="Straight Arrow Connector 232"/>
          <p:cNvCxnSpPr/>
          <p:nvPr/>
        </p:nvCxnSpPr>
        <p:spPr>
          <a:xfrm flipV="1">
            <a:off x="4515929" y="6132679"/>
            <a:ext cx="355065" cy="478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34" name="Straight Arrow Connector 233"/>
          <p:cNvCxnSpPr/>
          <p:nvPr/>
        </p:nvCxnSpPr>
        <p:spPr>
          <a:xfrm flipV="1">
            <a:off x="5487893" y="6127896"/>
            <a:ext cx="355065" cy="478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35" name="Rounded Rectangle 234"/>
          <p:cNvSpPr/>
          <p:nvPr/>
        </p:nvSpPr>
        <p:spPr>
          <a:xfrm>
            <a:off x="2299793" y="6372967"/>
            <a:ext cx="2246138" cy="281366"/>
          </a:xfrm>
          <a:prstGeom prst="roundRect">
            <a:avLst/>
          </a:prstGeom>
          <a:solidFill>
            <a:schemeClr val="accent3">
              <a:lumMod val="95000"/>
            </a:schemeClr>
          </a:solidFill>
          <a:ln>
            <a:solidFill>
              <a:schemeClr val="accent3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6" name="Rectangle 235"/>
          <p:cNvSpPr/>
          <p:nvPr/>
        </p:nvSpPr>
        <p:spPr>
          <a:xfrm>
            <a:off x="2534748" y="6357421"/>
            <a:ext cx="261968" cy="2850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7" name="Rectangle 236"/>
          <p:cNvSpPr/>
          <p:nvPr/>
        </p:nvSpPr>
        <p:spPr>
          <a:xfrm>
            <a:off x="3274471" y="6357421"/>
            <a:ext cx="261968" cy="285042"/>
          </a:xfrm>
          <a:prstGeom prst="rect">
            <a:avLst/>
          </a:prstGeom>
          <a:solidFill>
            <a:srgbClr val="FFC000"/>
          </a:solidFill>
          <a:ln>
            <a:solidFill>
              <a:srgbClr val="B8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8" name="Rectangle 237"/>
          <p:cNvSpPr/>
          <p:nvPr/>
        </p:nvSpPr>
        <p:spPr>
          <a:xfrm>
            <a:off x="3979129" y="6357421"/>
            <a:ext cx="261968" cy="285042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39" name="Straight Arrow Connector 238"/>
          <p:cNvCxnSpPr>
            <a:stCxn id="236" idx="3"/>
            <a:endCxn id="237" idx="1"/>
          </p:cNvCxnSpPr>
          <p:nvPr/>
        </p:nvCxnSpPr>
        <p:spPr>
          <a:xfrm>
            <a:off x="2796716" y="6499942"/>
            <a:ext cx="477755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40" name="Straight Arrow Connector 239"/>
          <p:cNvCxnSpPr/>
          <p:nvPr/>
        </p:nvCxnSpPr>
        <p:spPr>
          <a:xfrm>
            <a:off x="3544753" y="6499942"/>
            <a:ext cx="434377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41" name="Oval 240"/>
          <p:cNvSpPr/>
          <p:nvPr/>
        </p:nvSpPr>
        <p:spPr>
          <a:xfrm>
            <a:off x="4884370" y="6363651"/>
            <a:ext cx="605034" cy="268974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chemeClr val="tx1"/>
              </a:solidFill>
            </a:endParaRPr>
          </a:p>
        </p:txBody>
      </p:sp>
      <p:cxnSp>
        <p:nvCxnSpPr>
          <p:cNvPr id="242" name="Straight Arrow Connector 241"/>
          <p:cNvCxnSpPr/>
          <p:nvPr/>
        </p:nvCxnSpPr>
        <p:spPr>
          <a:xfrm flipV="1">
            <a:off x="4515929" y="6498138"/>
            <a:ext cx="355065" cy="478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43" name="Straight Arrow Connector 242"/>
          <p:cNvCxnSpPr/>
          <p:nvPr/>
        </p:nvCxnSpPr>
        <p:spPr>
          <a:xfrm flipV="1">
            <a:off x="5487893" y="6493356"/>
            <a:ext cx="355065" cy="478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53" name="Straight Arrow Connector 252"/>
          <p:cNvCxnSpPr/>
          <p:nvPr/>
        </p:nvCxnSpPr>
        <p:spPr>
          <a:xfrm>
            <a:off x="3405455" y="6277004"/>
            <a:ext cx="0" cy="80417"/>
          </a:xfrm>
          <a:prstGeom prst="straightConnector1">
            <a:avLst/>
          </a:prstGeom>
          <a:ln>
            <a:solidFill>
              <a:srgbClr val="B88C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54" name="Straight Arrow Connector 253"/>
          <p:cNvCxnSpPr/>
          <p:nvPr/>
        </p:nvCxnSpPr>
        <p:spPr>
          <a:xfrm>
            <a:off x="3405455" y="6645943"/>
            <a:ext cx="0" cy="80417"/>
          </a:xfrm>
          <a:prstGeom prst="straightConnector1">
            <a:avLst/>
          </a:prstGeom>
          <a:ln>
            <a:solidFill>
              <a:srgbClr val="B88C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56" name="Straight Arrow Connector 255"/>
          <p:cNvCxnSpPr/>
          <p:nvPr/>
        </p:nvCxnSpPr>
        <p:spPr>
          <a:xfrm>
            <a:off x="3405455" y="5529123"/>
            <a:ext cx="0" cy="80417"/>
          </a:xfrm>
          <a:prstGeom prst="straightConnector1">
            <a:avLst/>
          </a:prstGeom>
          <a:ln>
            <a:solidFill>
              <a:srgbClr val="B88C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57" name="Straight Arrow Connector 256"/>
          <p:cNvCxnSpPr/>
          <p:nvPr/>
        </p:nvCxnSpPr>
        <p:spPr>
          <a:xfrm>
            <a:off x="3405455" y="5898062"/>
            <a:ext cx="0" cy="80417"/>
          </a:xfrm>
          <a:prstGeom prst="straightConnector1">
            <a:avLst/>
          </a:prstGeom>
          <a:ln>
            <a:solidFill>
              <a:srgbClr val="B88C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58" name="TextBox 257"/>
          <p:cNvSpPr txBox="1"/>
          <p:nvPr/>
        </p:nvSpPr>
        <p:spPr>
          <a:xfrm>
            <a:off x="5790953" y="5183276"/>
            <a:ext cx="5982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000" dirty="0" smtClean="0"/>
              <a:t>L14</a:t>
            </a:r>
          </a:p>
        </p:txBody>
      </p:sp>
      <p:sp>
        <p:nvSpPr>
          <p:cNvPr id="259" name="TextBox 258"/>
          <p:cNvSpPr txBox="1"/>
          <p:nvPr/>
        </p:nvSpPr>
        <p:spPr>
          <a:xfrm>
            <a:off x="5790953" y="5538023"/>
            <a:ext cx="5982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000" dirty="0" smtClean="0"/>
              <a:t>L15</a:t>
            </a:r>
          </a:p>
        </p:txBody>
      </p:sp>
      <p:sp>
        <p:nvSpPr>
          <p:cNvPr id="260" name="TextBox 259"/>
          <p:cNvSpPr txBox="1"/>
          <p:nvPr/>
        </p:nvSpPr>
        <p:spPr>
          <a:xfrm>
            <a:off x="5790953" y="5915662"/>
            <a:ext cx="5982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000" dirty="0" smtClean="0"/>
              <a:t>L16</a:t>
            </a:r>
          </a:p>
        </p:txBody>
      </p:sp>
      <p:sp>
        <p:nvSpPr>
          <p:cNvPr id="261" name="TextBox 260"/>
          <p:cNvSpPr txBox="1"/>
          <p:nvPr/>
        </p:nvSpPr>
        <p:spPr>
          <a:xfrm>
            <a:off x="5790953" y="6279303"/>
            <a:ext cx="5982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000" dirty="0" smtClean="0"/>
              <a:t>L17</a:t>
            </a:r>
          </a:p>
        </p:txBody>
      </p:sp>
      <p:sp>
        <p:nvSpPr>
          <p:cNvPr id="263" name="Oval 262"/>
          <p:cNvSpPr/>
          <p:nvPr/>
        </p:nvSpPr>
        <p:spPr>
          <a:xfrm>
            <a:off x="6948551" y="5607630"/>
            <a:ext cx="683133" cy="708319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 smtClean="0">
                <a:solidFill>
                  <a:schemeClr val="tx1"/>
                </a:solidFill>
                <a:latin typeface="Symbol" panose="05050102010706020507" pitchFamily="18" charset="2"/>
              </a:rPr>
              <a:t>S</a:t>
            </a:r>
            <a:endParaRPr lang="en-CA" dirty="0">
              <a:solidFill>
                <a:schemeClr val="tx1"/>
              </a:solidFill>
              <a:latin typeface="Symbol" panose="05050102010706020507" pitchFamily="18" charset="2"/>
            </a:endParaRPr>
          </a:p>
        </p:txBody>
      </p:sp>
      <p:cxnSp>
        <p:nvCxnSpPr>
          <p:cNvPr id="264" name="Straight Arrow Connector 263"/>
          <p:cNvCxnSpPr>
            <a:stCxn id="194" idx="3"/>
            <a:endCxn id="263" idx="2"/>
          </p:cNvCxnSpPr>
          <p:nvPr/>
        </p:nvCxnSpPr>
        <p:spPr>
          <a:xfrm>
            <a:off x="6389194" y="5005692"/>
            <a:ext cx="559357" cy="95609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65" name="Straight Arrow Connector 264"/>
          <p:cNvCxnSpPr>
            <a:stCxn id="258" idx="3"/>
            <a:endCxn id="263" idx="2"/>
          </p:cNvCxnSpPr>
          <p:nvPr/>
        </p:nvCxnSpPr>
        <p:spPr>
          <a:xfrm>
            <a:off x="6389194" y="5383331"/>
            <a:ext cx="559357" cy="57845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66" name="Straight Arrow Connector 265"/>
          <p:cNvCxnSpPr>
            <a:stCxn id="259" idx="3"/>
            <a:endCxn id="263" idx="2"/>
          </p:cNvCxnSpPr>
          <p:nvPr/>
        </p:nvCxnSpPr>
        <p:spPr>
          <a:xfrm>
            <a:off x="6389194" y="5738078"/>
            <a:ext cx="559357" cy="22371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67" name="Straight Arrow Connector 266"/>
          <p:cNvCxnSpPr>
            <a:stCxn id="260" idx="3"/>
            <a:endCxn id="263" idx="2"/>
          </p:cNvCxnSpPr>
          <p:nvPr/>
        </p:nvCxnSpPr>
        <p:spPr>
          <a:xfrm flipV="1">
            <a:off x="6389194" y="5961790"/>
            <a:ext cx="559357" cy="15392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68" name="Straight Arrow Connector 267"/>
          <p:cNvCxnSpPr>
            <a:stCxn id="261" idx="3"/>
            <a:endCxn id="263" idx="2"/>
          </p:cNvCxnSpPr>
          <p:nvPr/>
        </p:nvCxnSpPr>
        <p:spPr>
          <a:xfrm flipV="1">
            <a:off x="6389194" y="5961790"/>
            <a:ext cx="559357" cy="51756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70" name="Straight Arrow Connector 269"/>
          <p:cNvCxnSpPr/>
          <p:nvPr/>
        </p:nvCxnSpPr>
        <p:spPr>
          <a:xfrm>
            <a:off x="7636306" y="5938133"/>
            <a:ext cx="349006" cy="94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71" name="Rectangle 270"/>
          <p:cNvSpPr/>
          <p:nvPr/>
        </p:nvSpPr>
        <p:spPr>
          <a:xfrm>
            <a:off x="7981570" y="5699124"/>
            <a:ext cx="3722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 smtClean="0"/>
              <a:t>L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302444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B82919-9BAA-4552-A19E-DA5FA1CF0A97}" type="slidenum">
              <a:rPr lang="fr-CA" smtClean="0"/>
              <a:pPr>
                <a:defRPr/>
              </a:pPr>
              <a:t>102</a:t>
            </a:fld>
            <a:endParaRPr lang="fr-CA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773603" y="2497498"/>
            <a:ext cx="7772400" cy="1143000"/>
          </a:xfrm>
        </p:spPr>
        <p:txBody>
          <a:bodyPr/>
          <a:lstStyle/>
          <a:p>
            <a:r>
              <a:rPr lang="fr-CA" dirty="0" smtClean="0"/>
              <a:t>Les réseaux récurrents ont un inconvénient majeur:</a:t>
            </a:r>
            <a:br>
              <a:rPr lang="fr-CA" dirty="0" smtClean="0"/>
            </a:br>
            <a:r>
              <a:rPr lang="fr-CA" dirty="0"/>
              <a:t/>
            </a:r>
            <a:br>
              <a:rPr lang="fr-CA" dirty="0"/>
            </a:br>
            <a:r>
              <a:rPr lang="fr-CA" dirty="0" smtClean="0"/>
              <a:t>difficile à établir des </a:t>
            </a:r>
            <a:br>
              <a:rPr lang="fr-CA" dirty="0" smtClean="0"/>
            </a:br>
            <a:r>
              <a:rPr lang="fr-CA" b="1" dirty="0" smtClean="0">
                <a:solidFill>
                  <a:srgbClr val="FF0000"/>
                </a:solidFill>
              </a:rPr>
              <a:t>relations à longue distance</a:t>
            </a:r>
            <a:endParaRPr lang="en-CA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3445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B82919-9BAA-4552-A19E-DA5FA1CF0A97}" type="slidenum">
              <a:rPr lang="fr-CA" smtClean="0"/>
              <a:pPr>
                <a:defRPr/>
              </a:pPr>
              <a:t>103</a:t>
            </a:fld>
            <a:endParaRPr lang="fr-CA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08585" y="0"/>
            <a:ext cx="7772400" cy="1143000"/>
          </a:xfrm>
        </p:spPr>
        <p:txBody>
          <a:bodyPr/>
          <a:lstStyle/>
          <a:p>
            <a:r>
              <a:rPr lang="fr-CA" dirty="0" smtClean="0"/>
              <a:t>Exemples: analyse grammaticale</a:t>
            </a:r>
            <a:endParaRPr lang="en-CA" b="1" dirty="0">
              <a:solidFill>
                <a:srgbClr val="FF00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31767" y="1047405"/>
            <a:ext cx="71224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 smtClean="0"/>
              <a:t>Entraîner un réseau à détecter des erreurs grammaticales</a:t>
            </a:r>
            <a:endParaRPr lang="en-CA" dirty="0"/>
          </a:p>
        </p:txBody>
      </p:sp>
      <p:sp>
        <p:nvSpPr>
          <p:cNvPr id="6" name="Rounded Rectangle 5"/>
          <p:cNvSpPr/>
          <p:nvPr/>
        </p:nvSpPr>
        <p:spPr>
          <a:xfrm>
            <a:off x="2798086" y="1904537"/>
            <a:ext cx="2246138" cy="285868"/>
          </a:xfrm>
          <a:prstGeom prst="roundRect">
            <a:avLst/>
          </a:prstGeom>
          <a:solidFill>
            <a:schemeClr val="accent3">
              <a:lumMod val="95000"/>
            </a:schemeClr>
          </a:solidFill>
          <a:ln>
            <a:solidFill>
              <a:schemeClr val="accent3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Rectangle 6"/>
          <p:cNvSpPr/>
          <p:nvPr/>
        </p:nvSpPr>
        <p:spPr>
          <a:xfrm>
            <a:off x="3022197" y="1891903"/>
            <a:ext cx="261968" cy="2850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Rectangle 7"/>
          <p:cNvSpPr/>
          <p:nvPr/>
        </p:nvSpPr>
        <p:spPr>
          <a:xfrm>
            <a:off x="3772764" y="1891903"/>
            <a:ext cx="261968" cy="285042"/>
          </a:xfrm>
          <a:prstGeom prst="rect">
            <a:avLst/>
          </a:prstGeom>
          <a:solidFill>
            <a:srgbClr val="FFC000"/>
          </a:solidFill>
          <a:ln>
            <a:solidFill>
              <a:srgbClr val="B8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Rectangle 8"/>
          <p:cNvSpPr/>
          <p:nvPr/>
        </p:nvSpPr>
        <p:spPr>
          <a:xfrm>
            <a:off x="4477422" y="1891903"/>
            <a:ext cx="261968" cy="285042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0" name="Straight Arrow Connector 9"/>
          <p:cNvCxnSpPr>
            <a:stCxn id="7" idx="3"/>
            <a:endCxn id="8" idx="1"/>
          </p:cNvCxnSpPr>
          <p:nvPr/>
        </p:nvCxnSpPr>
        <p:spPr>
          <a:xfrm>
            <a:off x="3284165" y="2034423"/>
            <a:ext cx="434377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4043046" y="2034423"/>
            <a:ext cx="434377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2" name="Rounded Rectangle 11"/>
          <p:cNvSpPr/>
          <p:nvPr/>
        </p:nvSpPr>
        <p:spPr>
          <a:xfrm>
            <a:off x="2798086" y="2272908"/>
            <a:ext cx="2246138" cy="281366"/>
          </a:xfrm>
          <a:prstGeom prst="roundRect">
            <a:avLst/>
          </a:prstGeom>
          <a:solidFill>
            <a:schemeClr val="accent3">
              <a:lumMod val="95000"/>
            </a:schemeClr>
          </a:solidFill>
          <a:ln>
            <a:solidFill>
              <a:schemeClr val="accent3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Rectangle 12"/>
          <p:cNvSpPr/>
          <p:nvPr/>
        </p:nvSpPr>
        <p:spPr>
          <a:xfrm>
            <a:off x="3022197" y="2257362"/>
            <a:ext cx="261968" cy="2850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Rectangle 13"/>
          <p:cNvSpPr/>
          <p:nvPr/>
        </p:nvSpPr>
        <p:spPr>
          <a:xfrm>
            <a:off x="3772764" y="2257362"/>
            <a:ext cx="261968" cy="285042"/>
          </a:xfrm>
          <a:prstGeom prst="rect">
            <a:avLst/>
          </a:prstGeom>
          <a:solidFill>
            <a:srgbClr val="FFC000"/>
          </a:solidFill>
          <a:ln>
            <a:solidFill>
              <a:srgbClr val="B8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Rectangle 14"/>
          <p:cNvSpPr/>
          <p:nvPr/>
        </p:nvSpPr>
        <p:spPr>
          <a:xfrm>
            <a:off x="4477422" y="2257362"/>
            <a:ext cx="261968" cy="285042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6" name="Straight Arrow Connector 15"/>
          <p:cNvCxnSpPr>
            <a:stCxn id="13" idx="3"/>
            <a:endCxn id="14" idx="1"/>
          </p:cNvCxnSpPr>
          <p:nvPr/>
        </p:nvCxnSpPr>
        <p:spPr>
          <a:xfrm>
            <a:off x="3284165" y="2399882"/>
            <a:ext cx="434377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4043046" y="2399882"/>
            <a:ext cx="434377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8" name="Rounded Rectangle 17"/>
          <p:cNvSpPr/>
          <p:nvPr/>
        </p:nvSpPr>
        <p:spPr>
          <a:xfrm>
            <a:off x="2798086" y="2633834"/>
            <a:ext cx="2246138" cy="307386"/>
          </a:xfrm>
          <a:prstGeom prst="roundRect">
            <a:avLst/>
          </a:prstGeom>
          <a:solidFill>
            <a:schemeClr val="accent3">
              <a:lumMod val="95000"/>
            </a:schemeClr>
          </a:solidFill>
          <a:ln>
            <a:solidFill>
              <a:schemeClr val="accent3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Rectangle 18"/>
          <p:cNvSpPr/>
          <p:nvPr/>
        </p:nvSpPr>
        <p:spPr>
          <a:xfrm>
            <a:off x="3043886" y="2626301"/>
            <a:ext cx="261968" cy="2850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Rectangle 19"/>
          <p:cNvSpPr/>
          <p:nvPr/>
        </p:nvSpPr>
        <p:spPr>
          <a:xfrm>
            <a:off x="3772764" y="2626301"/>
            <a:ext cx="261968" cy="285042"/>
          </a:xfrm>
          <a:prstGeom prst="rect">
            <a:avLst/>
          </a:prstGeom>
          <a:solidFill>
            <a:srgbClr val="FFC000"/>
          </a:solidFill>
          <a:ln>
            <a:solidFill>
              <a:srgbClr val="B8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" name="Rectangle 20"/>
          <p:cNvSpPr/>
          <p:nvPr/>
        </p:nvSpPr>
        <p:spPr>
          <a:xfrm>
            <a:off x="4477422" y="2626301"/>
            <a:ext cx="261968" cy="285042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2" name="Straight Arrow Connector 21"/>
          <p:cNvCxnSpPr>
            <a:stCxn id="19" idx="3"/>
            <a:endCxn id="20" idx="1"/>
          </p:cNvCxnSpPr>
          <p:nvPr/>
        </p:nvCxnSpPr>
        <p:spPr>
          <a:xfrm>
            <a:off x="3305854" y="2768822"/>
            <a:ext cx="434377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4043046" y="2768822"/>
            <a:ext cx="434377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3903748" y="2176944"/>
            <a:ext cx="0" cy="80417"/>
          </a:xfrm>
          <a:prstGeom prst="straightConnector1">
            <a:avLst/>
          </a:prstGeom>
          <a:ln>
            <a:solidFill>
              <a:srgbClr val="B88C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5" name="Rounded Rectangle 24"/>
          <p:cNvSpPr/>
          <p:nvPr/>
        </p:nvSpPr>
        <p:spPr>
          <a:xfrm>
            <a:off x="2798086" y="3021356"/>
            <a:ext cx="2246138" cy="285868"/>
          </a:xfrm>
          <a:prstGeom prst="roundRect">
            <a:avLst/>
          </a:prstGeom>
          <a:solidFill>
            <a:schemeClr val="accent3">
              <a:lumMod val="95000"/>
            </a:schemeClr>
          </a:solidFill>
          <a:ln>
            <a:solidFill>
              <a:schemeClr val="accent3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" name="Rectangle 25"/>
          <p:cNvSpPr/>
          <p:nvPr/>
        </p:nvSpPr>
        <p:spPr>
          <a:xfrm>
            <a:off x="3043886" y="3008722"/>
            <a:ext cx="261968" cy="2850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" name="Rectangle 26"/>
          <p:cNvSpPr/>
          <p:nvPr/>
        </p:nvSpPr>
        <p:spPr>
          <a:xfrm>
            <a:off x="3772764" y="3008722"/>
            <a:ext cx="261968" cy="285042"/>
          </a:xfrm>
          <a:prstGeom prst="rect">
            <a:avLst/>
          </a:prstGeom>
          <a:solidFill>
            <a:srgbClr val="FFC000"/>
          </a:solidFill>
          <a:ln>
            <a:solidFill>
              <a:srgbClr val="B8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" name="Rectangle 27"/>
          <p:cNvSpPr/>
          <p:nvPr/>
        </p:nvSpPr>
        <p:spPr>
          <a:xfrm>
            <a:off x="4477422" y="3008722"/>
            <a:ext cx="261968" cy="285042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9" name="Straight Arrow Connector 28"/>
          <p:cNvCxnSpPr>
            <a:stCxn id="26" idx="3"/>
            <a:endCxn id="27" idx="1"/>
          </p:cNvCxnSpPr>
          <p:nvPr/>
        </p:nvCxnSpPr>
        <p:spPr>
          <a:xfrm>
            <a:off x="3305854" y="3151243"/>
            <a:ext cx="434377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4043046" y="3151243"/>
            <a:ext cx="434377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3903748" y="3293764"/>
            <a:ext cx="0" cy="80417"/>
          </a:xfrm>
          <a:prstGeom prst="straightConnector1">
            <a:avLst/>
          </a:prstGeom>
          <a:ln>
            <a:solidFill>
              <a:srgbClr val="B88C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>
            <a:off x="3903748" y="2545883"/>
            <a:ext cx="0" cy="80417"/>
          </a:xfrm>
          <a:prstGeom prst="straightConnector1">
            <a:avLst/>
          </a:prstGeom>
          <a:ln>
            <a:solidFill>
              <a:srgbClr val="B88C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>
            <a:off x="3903748" y="2914822"/>
            <a:ext cx="0" cy="80417"/>
          </a:xfrm>
          <a:prstGeom prst="straightConnector1">
            <a:avLst/>
          </a:prstGeom>
          <a:ln>
            <a:solidFill>
              <a:srgbClr val="B88C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16" name="TextBox 115"/>
          <p:cNvSpPr txBox="1"/>
          <p:nvPr/>
        </p:nvSpPr>
        <p:spPr>
          <a:xfrm>
            <a:off x="823989" y="1841470"/>
            <a:ext cx="198644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CA" dirty="0" smtClean="0"/>
              <a:t>« La » </a:t>
            </a:r>
          </a:p>
          <a:p>
            <a:pPr algn="r"/>
            <a:r>
              <a:rPr lang="fr-CA" dirty="0" smtClean="0"/>
              <a:t>« présidente » </a:t>
            </a:r>
          </a:p>
          <a:p>
            <a:pPr algn="r"/>
            <a:r>
              <a:rPr lang="fr-CA" dirty="0" smtClean="0"/>
              <a:t>« fut » </a:t>
            </a:r>
          </a:p>
          <a:p>
            <a:pPr algn="r"/>
            <a:r>
              <a:rPr lang="fr-CA" dirty="0" smtClean="0"/>
              <a:t>« réélu »</a:t>
            </a:r>
            <a:endParaRPr lang="en-CA" dirty="0"/>
          </a:p>
        </p:txBody>
      </p:sp>
      <p:sp>
        <p:nvSpPr>
          <p:cNvPr id="3" name="TextBox 2"/>
          <p:cNvSpPr txBox="1"/>
          <p:nvPr/>
        </p:nvSpPr>
        <p:spPr>
          <a:xfrm>
            <a:off x="5052538" y="1816638"/>
            <a:ext cx="6623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b="1" dirty="0" smtClean="0">
                <a:solidFill>
                  <a:schemeClr val="accent6"/>
                </a:solidFill>
              </a:rPr>
              <a:t>OK</a:t>
            </a:r>
            <a:endParaRPr lang="en-CA" b="1" dirty="0">
              <a:solidFill>
                <a:schemeClr val="accent6"/>
              </a:solidFill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5055310" y="2185171"/>
            <a:ext cx="6623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b="1" dirty="0" smtClean="0">
                <a:solidFill>
                  <a:schemeClr val="accent6"/>
                </a:solidFill>
              </a:rPr>
              <a:t>OK</a:t>
            </a:r>
            <a:endParaRPr lang="en-CA" b="1" dirty="0">
              <a:solidFill>
                <a:schemeClr val="accent6"/>
              </a:solidFill>
            </a:endParaRPr>
          </a:p>
        </p:txBody>
      </p:sp>
      <p:sp>
        <p:nvSpPr>
          <p:cNvPr id="118" name="TextBox 117"/>
          <p:cNvSpPr txBox="1"/>
          <p:nvPr/>
        </p:nvSpPr>
        <p:spPr>
          <a:xfrm>
            <a:off x="5066394" y="2553704"/>
            <a:ext cx="6623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b="1" dirty="0" smtClean="0">
                <a:solidFill>
                  <a:schemeClr val="accent6"/>
                </a:solidFill>
              </a:rPr>
              <a:t>OK</a:t>
            </a:r>
            <a:endParaRPr lang="en-CA" b="1" dirty="0">
              <a:solidFill>
                <a:schemeClr val="accent6"/>
              </a:solidFill>
            </a:endParaRPr>
          </a:p>
        </p:txBody>
      </p:sp>
      <p:sp>
        <p:nvSpPr>
          <p:cNvPr id="119" name="TextBox 118"/>
          <p:cNvSpPr txBox="1"/>
          <p:nvPr/>
        </p:nvSpPr>
        <p:spPr>
          <a:xfrm>
            <a:off x="5067680" y="2941220"/>
            <a:ext cx="22381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b="1" dirty="0" smtClean="0">
                <a:solidFill>
                  <a:srgbClr val="FF0000"/>
                </a:solidFill>
              </a:rPr>
              <a:t>ERREUR </a:t>
            </a:r>
            <a:r>
              <a:rPr lang="fr-CA" sz="1600" b="1" dirty="0" smtClean="0">
                <a:solidFill>
                  <a:srgbClr val="FF0000"/>
                </a:solidFill>
              </a:rPr>
              <a:t>(réélu</a:t>
            </a:r>
            <a:r>
              <a:rPr lang="fr-CA" sz="1600" b="1" u="sng" dirty="0" smtClean="0">
                <a:solidFill>
                  <a:srgbClr val="FF0000"/>
                </a:solidFill>
              </a:rPr>
              <a:t>e</a:t>
            </a:r>
            <a:r>
              <a:rPr lang="fr-CA" sz="1600" b="1" dirty="0" smtClean="0">
                <a:solidFill>
                  <a:srgbClr val="FF0000"/>
                </a:solidFill>
              </a:rPr>
              <a:t>)</a:t>
            </a:r>
            <a:endParaRPr lang="en-CA" b="1" dirty="0">
              <a:solidFill>
                <a:srgbClr val="FF0000"/>
              </a:solidFill>
            </a:endParaRPr>
          </a:p>
        </p:txBody>
      </p:sp>
      <p:sp>
        <p:nvSpPr>
          <p:cNvPr id="120" name="TextBox 119"/>
          <p:cNvSpPr txBox="1"/>
          <p:nvPr/>
        </p:nvSpPr>
        <p:spPr>
          <a:xfrm>
            <a:off x="1756050" y="4548800"/>
            <a:ext cx="542648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 smtClean="0"/>
              <a:t>Exemple d’une relation à </a:t>
            </a:r>
            <a:r>
              <a:rPr lang="fr-CA" b="1" dirty="0" smtClean="0"/>
              <a:t>courte distance </a:t>
            </a:r>
          </a:p>
          <a:p>
            <a:r>
              <a:rPr lang="fr-CA" dirty="0" smtClean="0"/>
              <a:t>(1 mot sépare « présidente » de « réélu »)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051566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2" grpId="0" animBg="1"/>
      <p:bldP spid="13" grpId="0" animBg="1"/>
      <p:bldP spid="14" grpId="0" animBg="1"/>
      <p:bldP spid="15" grpId="0" animBg="1"/>
      <p:bldP spid="18" grpId="0" animBg="1"/>
      <p:bldP spid="19" grpId="0" animBg="1"/>
      <p:bldP spid="20" grpId="0" animBg="1"/>
      <p:bldP spid="21" grpId="0" animBg="1"/>
      <p:bldP spid="25" grpId="0" animBg="1"/>
      <p:bldP spid="26" grpId="0" animBg="1"/>
      <p:bldP spid="27" grpId="0" animBg="1"/>
      <p:bldP spid="28" grpId="0" animBg="1"/>
      <p:bldP spid="116" grpId="0"/>
      <p:bldP spid="3" grpId="0"/>
      <p:bldP spid="117" grpId="0"/>
      <p:bldP spid="118" grpId="0"/>
      <p:bldP spid="119" grpId="0"/>
      <p:bldP spid="120" grpId="0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B82919-9BAA-4552-A19E-DA5FA1CF0A97}" type="slidenum">
              <a:rPr lang="fr-CA" smtClean="0"/>
              <a:pPr>
                <a:defRPr/>
              </a:pPr>
              <a:t>104</a:t>
            </a:fld>
            <a:endParaRPr lang="fr-CA"/>
          </a:p>
        </p:txBody>
      </p:sp>
      <p:sp>
        <p:nvSpPr>
          <p:cNvPr id="6" name="Rounded Rectangle 5"/>
          <p:cNvSpPr/>
          <p:nvPr/>
        </p:nvSpPr>
        <p:spPr>
          <a:xfrm>
            <a:off x="2806399" y="483060"/>
            <a:ext cx="2246138" cy="285868"/>
          </a:xfrm>
          <a:prstGeom prst="roundRect">
            <a:avLst/>
          </a:prstGeom>
          <a:solidFill>
            <a:schemeClr val="accent3">
              <a:lumMod val="95000"/>
            </a:schemeClr>
          </a:solidFill>
          <a:ln>
            <a:solidFill>
              <a:schemeClr val="accent3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Rectangle 6"/>
          <p:cNvSpPr/>
          <p:nvPr/>
        </p:nvSpPr>
        <p:spPr>
          <a:xfrm>
            <a:off x="3047527" y="470426"/>
            <a:ext cx="261968" cy="2850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Rectangle 7"/>
          <p:cNvSpPr/>
          <p:nvPr/>
        </p:nvSpPr>
        <p:spPr>
          <a:xfrm>
            <a:off x="3781077" y="470426"/>
            <a:ext cx="261968" cy="285042"/>
          </a:xfrm>
          <a:prstGeom prst="rect">
            <a:avLst/>
          </a:prstGeom>
          <a:solidFill>
            <a:srgbClr val="FFC000"/>
          </a:solidFill>
          <a:ln>
            <a:solidFill>
              <a:srgbClr val="B8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Rectangle 8"/>
          <p:cNvSpPr/>
          <p:nvPr/>
        </p:nvSpPr>
        <p:spPr>
          <a:xfrm>
            <a:off x="4485735" y="470426"/>
            <a:ext cx="261968" cy="285042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0" name="Straight Arrow Connector 9"/>
          <p:cNvCxnSpPr>
            <a:stCxn id="7" idx="3"/>
            <a:endCxn id="8" idx="1"/>
          </p:cNvCxnSpPr>
          <p:nvPr/>
        </p:nvCxnSpPr>
        <p:spPr>
          <a:xfrm>
            <a:off x="3292478" y="612946"/>
            <a:ext cx="434377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4051359" y="612946"/>
            <a:ext cx="434377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2" name="Rounded Rectangle 11"/>
          <p:cNvSpPr/>
          <p:nvPr/>
        </p:nvSpPr>
        <p:spPr>
          <a:xfrm>
            <a:off x="2806399" y="851431"/>
            <a:ext cx="2246138" cy="281366"/>
          </a:xfrm>
          <a:prstGeom prst="roundRect">
            <a:avLst/>
          </a:prstGeom>
          <a:solidFill>
            <a:schemeClr val="accent3">
              <a:lumMod val="95000"/>
            </a:schemeClr>
          </a:solidFill>
          <a:ln>
            <a:solidFill>
              <a:schemeClr val="accent3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Rectangle 12"/>
          <p:cNvSpPr/>
          <p:nvPr/>
        </p:nvSpPr>
        <p:spPr>
          <a:xfrm>
            <a:off x="3047527" y="835885"/>
            <a:ext cx="261968" cy="2850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Rectangle 13"/>
          <p:cNvSpPr/>
          <p:nvPr/>
        </p:nvSpPr>
        <p:spPr>
          <a:xfrm>
            <a:off x="3781077" y="835885"/>
            <a:ext cx="261968" cy="285042"/>
          </a:xfrm>
          <a:prstGeom prst="rect">
            <a:avLst/>
          </a:prstGeom>
          <a:solidFill>
            <a:srgbClr val="FFC000"/>
          </a:solidFill>
          <a:ln>
            <a:solidFill>
              <a:srgbClr val="B8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Rectangle 14"/>
          <p:cNvSpPr/>
          <p:nvPr/>
        </p:nvSpPr>
        <p:spPr>
          <a:xfrm>
            <a:off x="4485735" y="835885"/>
            <a:ext cx="261968" cy="285042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6" name="Straight Arrow Connector 15"/>
          <p:cNvCxnSpPr>
            <a:stCxn id="13" idx="3"/>
            <a:endCxn id="14" idx="1"/>
          </p:cNvCxnSpPr>
          <p:nvPr/>
        </p:nvCxnSpPr>
        <p:spPr>
          <a:xfrm>
            <a:off x="3292478" y="978405"/>
            <a:ext cx="434377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4051359" y="978405"/>
            <a:ext cx="434377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8" name="Rounded Rectangle 17"/>
          <p:cNvSpPr/>
          <p:nvPr/>
        </p:nvSpPr>
        <p:spPr>
          <a:xfrm>
            <a:off x="2806399" y="1212357"/>
            <a:ext cx="2246138" cy="307386"/>
          </a:xfrm>
          <a:prstGeom prst="roundRect">
            <a:avLst/>
          </a:prstGeom>
          <a:solidFill>
            <a:schemeClr val="accent3">
              <a:lumMod val="95000"/>
            </a:schemeClr>
          </a:solidFill>
          <a:ln>
            <a:solidFill>
              <a:schemeClr val="accent3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Rectangle 18"/>
          <p:cNvSpPr/>
          <p:nvPr/>
        </p:nvSpPr>
        <p:spPr>
          <a:xfrm>
            <a:off x="3047527" y="1204824"/>
            <a:ext cx="261968" cy="2850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Rectangle 19"/>
          <p:cNvSpPr/>
          <p:nvPr/>
        </p:nvSpPr>
        <p:spPr>
          <a:xfrm>
            <a:off x="3781077" y="1204824"/>
            <a:ext cx="261968" cy="285042"/>
          </a:xfrm>
          <a:prstGeom prst="rect">
            <a:avLst/>
          </a:prstGeom>
          <a:solidFill>
            <a:srgbClr val="FFC000"/>
          </a:solidFill>
          <a:ln>
            <a:solidFill>
              <a:srgbClr val="B8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" name="Rectangle 20"/>
          <p:cNvSpPr/>
          <p:nvPr/>
        </p:nvSpPr>
        <p:spPr>
          <a:xfrm>
            <a:off x="4485735" y="1204824"/>
            <a:ext cx="261968" cy="285042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2" name="Straight Arrow Connector 21"/>
          <p:cNvCxnSpPr>
            <a:stCxn id="19" idx="3"/>
            <a:endCxn id="20" idx="1"/>
          </p:cNvCxnSpPr>
          <p:nvPr/>
        </p:nvCxnSpPr>
        <p:spPr>
          <a:xfrm>
            <a:off x="3314167" y="1347345"/>
            <a:ext cx="434377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4051359" y="1347345"/>
            <a:ext cx="434377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3912061" y="755467"/>
            <a:ext cx="0" cy="80417"/>
          </a:xfrm>
          <a:prstGeom prst="straightConnector1">
            <a:avLst/>
          </a:prstGeom>
          <a:ln>
            <a:solidFill>
              <a:srgbClr val="B88C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5" name="Rounded Rectangle 24"/>
          <p:cNvSpPr/>
          <p:nvPr/>
        </p:nvSpPr>
        <p:spPr>
          <a:xfrm>
            <a:off x="2806399" y="1599879"/>
            <a:ext cx="2246138" cy="285868"/>
          </a:xfrm>
          <a:prstGeom prst="roundRect">
            <a:avLst/>
          </a:prstGeom>
          <a:solidFill>
            <a:schemeClr val="accent3">
              <a:lumMod val="95000"/>
            </a:schemeClr>
          </a:solidFill>
          <a:ln>
            <a:solidFill>
              <a:schemeClr val="accent3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" name="Rectangle 25"/>
          <p:cNvSpPr/>
          <p:nvPr/>
        </p:nvSpPr>
        <p:spPr>
          <a:xfrm>
            <a:off x="3047527" y="1587245"/>
            <a:ext cx="261968" cy="2850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" name="Rectangle 26"/>
          <p:cNvSpPr/>
          <p:nvPr/>
        </p:nvSpPr>
        <p:spPr>
          <a:xfrm>
            <a:off x="3781077" y="1587245"/>
            <a:ext cx="261968" cy="285042"/>
          </a:xfrm>
          <a:prstGeom prst="rect">
            <a:avLst/>
          </a:prstGeom>
          <a:solidFill>
            <a:srgbClr val="FFC000"/>
          </a:solidFill>
          <a:ln>
            <a:solidFill>
              <a:srgbClr val="B8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" name="Rectangle 27"/>
          <p:cNvSpPr/>
          <p:nvPr/>
        </p:nvSpPr>
        <p:spPr>
          <a:xfrm>
            <a:off x="4485735" y="1587245"/>
            <a:ext cx="261968" cy="285042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9" name="Straight Arrow Connector 28"/>
          <p:cNvCxnSpPr>
            <a:stCxn id="26" idx="3"/>
            <a:endCxn id="27" idx="1"/>
          </p:cNvCxnSpPr>
          <p:nvPr/>
        </p:nvCxnSpPr>
        <p:spPr>
          <a:xfrm>
            <a:off x="3314167" y="1729766"/>
            <a:ext cx="434377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4051359" y="1729766"/>
            <a:ext cx="434377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3912061" y="1872287"/>
            <a:ext cx="0" cy="80417"/>
          </a:xfrm>
          <a:prstGeom prst="straightConnector1">
            <a:avLst/>
          </a:prstGeom>
          <a:ln>
            <a:solidFill>
              <a:srgbClr val="B88C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>
            <a:off x="3912061" y="1124406"/>
            <a:ext cx="0" cy="80417"/>
          </a:xfrm>
          <a:prstGeom prst="straightConnector1">
            <a:avLst/>
          </a:prstGeom>
          <a:ln>
            <a:solidFill>
              <a:srgbClr val="B88C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>
            <a:off x="3912061" y="1493345"/>
            <a:ext cx="0" cy="80417"/>
          </a:xfrm>
          <a:prstGeom prst="straightConnector1">
            <a:avLst/>
          </a:prstGeom>
          <a:ln>
            <a:solidFill>
              <a:srgbClr val="B88C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16" name="TextBox 115"/>
          <p:cNvSpPr txBox="1"/>
          <p:nvPr/>
        </p:nvSpPr>
        <p:spPr>
          <a:xfrm>
            <a:off x="413918" y="453245"/>
            <a:ext cx="2404826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CA" dirty="0" smtClean="0"/>
              <a:t>« La » </a:t>
            </a:r>
          </a:p>
          <a:p>
            <a:pPr algn="r"/>
            <a:r>
              <a:rPr lang="fr-CA" dirty="0" smtClean="0"/>
              <a:t>« présidente » </a:t>
            </a:r>
          </a:p>
          <a:p>
            <a:pPr algn="r"/>
            <a:r>
              <a:rPr lang="fr-CA" dirty="0" smtClean="0"/>
              <a:t>« dont »</a:t>
            </a:r>
          </a:p>
          <a:p>
            <a:pPr algn="r"/>
            <a:r>
              <a:rPr lang="fr-CA" dirty="0" smtClean="0"/>
              <a:t>« les »</a:t>
            </a:r>
          </a:p>
          <a:p>
            <a:pPr algn="r"/>
            <a:r>
              <a:rPr lang="fr-CA" dirty="0" smtClean="0"/>
              <a:t>« réformes »</a:t>
            </a:r>
          </a:p>
          <a:p>
            <a:pPr algn="r"/>
            <a:r>
              <a:rPr lang="fr-CA" dirty="0" smtClean="0"/>
              <a:t>« des »</a:t>
            </a:r>
          </a:p>
          <a:p>
            <a:pPr algn="r"/>
            <a:r>
              <a:rPr lang="fr-CA" dirty="0" smtClean="0"/>
              <a:t>« dernières »</a:t>
            </a:r>
          </a:p>
          <a:p>
            <a:pPr algn="r"/>
            <a:r>
              <a:rPr lang="fr-CA" dirty="0" smtClean="0"/>
              <a:t>« années »</a:t>
            </a:r>
          </a:p>
          <a:p>
            <a:pPr algn="r"/>
            <a:r>
              <a:rPr lang="fr-CA" dirty="0" smtClean="0"/>
              <a:t>« ont »</a:t>
            </a:r>
          </a:p>
          <a:p>
            <a:pPr algn="r"/>
            <a:r>
              <a:rPr lang="fr-CA" dirty="0" smtClean="0"/>
              <a:t>« transformé »</a:t>
            </a:r>
          </a:p>
          <a:p>
            <a:pPr algn="r"/>
            <a:r>
              <a:rPr lang="fr-CA" dirty="0" smtClean="0"/>
              <a:t>« le »</a:t>
            </a:r>
          </a:p>
          <a:p>
            <a:pPr algn="r"/>
            <a:r>
              <a:rPr lang="fr-CA" dirty="0" smtClean="0"/>
              <a:t>« gouvernement »</a:t>
            </a:r>
          </a:p>
          <a:p>
            <a:pPr algn="r"/>
            <a:r>
              <a:rPr lang="fr-CA" dirty="0" smtClean="0"/>
              <a:t>« fut » </a:t>
            </a:r>
          </a:p>
          <a:p>
            <a:pPr algn="r"/>
            <a:r>
              <a:rPr lang="fr-CA" dirty="0" smtClean="0"/>
              <a:t>« réélu »</a:t>
            </a:r>
            <a:endParaRPr lang="en-CA" dirty="0"/>
          </a:p>
        </p:txBody>
      </p:sp>
      <p:sp>
        <p:nvSpPr>
          <p:cNvPr id="3" name="TextBox 2"/>
          <p:cNvSpPr txBox="1"/>
          <p:nvPr/>
        </p:nvSpPr>
        <p:spPr>
          <a:xfrm>
            <a:off x="5060851" y="395161"/>
            <a:ext cx="6623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b="1" dirty="0" smtClean="0">
                <a:solidFill>
                  <a:schemeClr val="accent6"/>
                </a:solidFill>
              </a:rPr>
              <a:t>OK</a:t>
            </a:r>
            <a:endParaRPr lang="en-CA" b="1" dirty="0">
              <a:solidFill>
                <a:schemeClr val="accent6"/>
              </a:solidFill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5063623" y="763694"/>
            <a:ext cx="6623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b="1" dirty="0" smtClean="0">
                <a:solidFill>
                  <a:schemeClr val="accent6"/>
                </a:solidFill>
              </a:rPr>
              <a:t>OK</a:t>
            </a:r>
            <a:endParaRPr lang="en-CA" b="1" dirty="0">
              <a:solidFill>
                <a:schemeClr val="accent6"/>
              </a:solidFill>
            </a:endParaRPr>
          </a:p>
        </p:txBody>
      </p:sp>
      <p:sp>
        <p:nvSpPr>
          <p:cNvPr id="118" name="TextBox 117"/>
          <p:cNvSpPr txBox="1"/>
          <p:nvPr/>
        </p:nvSpPr>
        <p:spPr>
          <a:xfrm>
            <a:off x="5074707" y="1132227"/>
            <a:ext cx="6623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b="1" dirty="0" smtClean="0">
                <a:solidFill>
                  <a:schemeClr val="accent6"/>
                </a:solidFill>
              </a:rPr>
              <a:t>OK</a:t>
            </a:r>
            <a:endParaRPr lang="en-CA" b="1" dirty="0">
              <a:solidFill>
                <a:schemeClr val="accent6"/>
              </a:solidFill>
            </a:endParaRPr>
          </a:p>
        </p:txBody>
      </p:sp>
      <p:sp>
        <p:nvSpPr>
          <p:cNvPr id="119" name="TextBox 118"/>
          <p:cNvSpPr txBox="1"/>
          <p:nvPr/>
        </p:nvSpPr>
        <p:spPr>
          <a:xfrm>
            <a:off x="5075993" y="1519743"/>
            <a:ext cx="6623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b="1" dirty="0">
                <a:solidFill>
                  <a:schemeClr val="accent6"/>
                </a:solidFill>
              </a:rPr>
              <a:t>OK</a:t>
            </a:r>
            <a:endParaRPr lang="en-CA" b="1" dirty="0">
              <a:solidFill>
                <a:srgbClr val="FF0000"/>
              </a:solidFill>
            </a:endParaRPr>
          </a:p>
        </p:txBody>
      </p:sp>
      <p:sp>
        <p:nvSpPr>
          <p:cNvPr id="120" name="TextBox 119"/>
          <p:cNvSpPr txBox="1"/>
          <p:nvPr/>
        </p:nvSpPr>
        <p:spPr>
          <a:xfrm>
            <a:off x="1359663" y="5927435"/>
            <a:ext cx="579517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CA" dirty="0" smtClean="0"/>
              <a:t>Exemple d’une relation à </a:t>
            </a:r>
            <a:r>
              <a:rPr lang="fr-CA" b="1" dirty="0" smtClean="0"/>
              <a:t>longue distance </a:t>
            </a:r>
          </a:p>
          <a:p>
            <a:pPr algn="ctr"/>
            <a:r>
              <a:rPr lang="fr-CA" dirty="0" smtClean="0"/>
              <a:t>(12 mots séparent « présidente » de « réélu »)</a:t>
            </a:r>
            <a:endParaRPr lang="en-CA" dirty="0"/>
          </a:p>
        </p:txBody>
      </p:sp>
      <p:sp>
        <p:nvSpPr>
          <p:cNvPr id="46" name="Rounded Rectangle 45"/>
          <p:cNvSpPr/>
          <p:nvPr/>
        </p:nvSpPr>
        <p:spPr>
          <a:xfrm>
            <a:off x="2806399" y="1991121"/>
            <a:ext cx="2246138" cy="285868"/>
          </a:xfrm>
          <a:prstGeom prst="roundRect">
            <a:avLst/>
          </a:prstGeom>
          <a:solidFill>
            <a:schemeClr val="accent3">
              <a:lumMod val="95000"/>
            </a:schemeClr>
          </a:solidFill>
          <a:ln>
            <a:solidFill>
              <a:schemeClr val="accent3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7" name="Rectangle 46"/>
          <p:cNvSpPr/>
          <p:nvPr/>
        </p:nvSpPr>
        <p:spPr>
          <a:xfrm>
            <a:off x="3047527" y="1978487"/>
            <a:ext cx="261968" cy="2850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8" name="Rectangle 47"/>
          <p:cNvSpPr/>
          <p:nvPr/>
        </p:nvSpPr>
        <p:spPr>
          <a:xfrm>
            <a:off x="3781077" y="1978487"/>
            <a:ext cx="261968" cy="285042"/>
          </a:xfrm>
          <a:prstGeom prst="rect">
            <a:avLst/>
          </a:prstGeom>
          <a:solidFill>
            <a:srgbClr val="FFC000"/>
          </a:solidFill>
          <a:ln>
            <a:solidFill>
              <a:srgbClr val="B8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9" name="Rectangle 48"/>
          <p:cNvSpPr/>
          <p:nvPr/>
        </p:nvSpPr>
        <p:spPr>
          <a:xfrm>
            <a:off x="4485735" y="1978487"/>
            <a:ext cx="261968" cy="285042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50" name="Straight Arrow Connector 49"/>
          <p:cNvCxnSpPr>
            <a:stCxn id="47" idx="3"/>
            <a:endCxn id="48" idx="1"/>
          </p:cNvCxnSpPr>
          <p:nvPr/>
        </p:nvCxnSpPr>
        <p:spPr>
          <a:xfrm>
            <a:off x="3309495" y="2121008"/>
            <a:ext cx="471582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>
            <a:off x="4051359" y="2121007"/>
            <a:ext cx="434377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52" name="Rounded Rectangle 51"/>
          <p:cNvSpPr/>
          <p:nvPr/>
        </p:nvSpPr>
        <p:spPr>
          <a:xfrm>
            <a:off x="2806399" y="2359492"/>
            <a:ext cx="2246138" cy="281366"/>
          </a:xfrm>
          <a:prstGeom prst="roundRect">
            <a:avLst/>
          </a:prstGeom>
          <a:solidFill>
            <a:schemeClr val="accent3">
              <a:lumMod val="95000"/>
            </a:schemeClr>
          </a:solidFill>
          <a:ln>
            <a:solidFill>
              <a:schemeClr val="accent3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3" name="Rectangle 52"/>
          <p:cNvSpPr/>
          <p:nvPr/>
        </p:nvSpPr>
        <p:spPr>
          <a:xfrm>
            <a:off x="3047527" y="2343946"/>
            <a:ext cx="261968" cy="2850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4" name="Rectangle 53"/>
          <p:cNvSpPr/>
          <p:nvPr/>
        </p:nvSpPr>
        <p:spPr>
          <a:xfrm>
            <a:off x="3781077" y="2343946"/>
            <a:ext cx="261968" cy="285042"/>
          </a:xfrm>
          <a:prstGeom prst="rect">
            <a:avLst/>
          </a:prstGeom>
          <a:solidFill>
            <a:srgbClr val="FFC000"/>
          </a:solidFill>
          <a:ln>
            <a:solidFill>
              <a:srgbClr val="B8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5" name="Rectangle 54"/>
          <p:cNvSpPr/>
          <p:nvPr/>
        </p:nvSpPr>
        <p:spPr>
          <a:xfrm>
            <a:off x="4485735" y="2343946"/>
            <a:ext cx="261968" cy="285042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56" name="Straight Arrow Connector 55"/>
          <p:cNvCxnSpPr>
            <a:stCxn id="53" idx="3"/>
            <a:endCxn id="54" idx="1"/>
          </p:cNvCxnSpPr>
          <p:nvPr/>
        </p:nvCxnSpPr>
        <p:spPr>
          <a:xfrm>
            <a:off x="3309495" y="2486467"/>
            <a:ext cx="471582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>
            <a:off x="4051359" y="2486466"/>
            <a:ext cx="434377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58" name="Rounded Rectangle 57"/>
          <p:cNvSpPr/>
          <p:nvPr/>
        </p:nvSpPr>
        <p:spPr>
          <a:xfrm>
            <a:off x="2806399" y="2720418"/>
            <a:ext cx="2246138" cy="307386"/>
          </a:xfrm>
          <a:prstGeom prst="roundRect">
            <a:avLst/>
          </a:prstGeom>
          <a:solidFill>
            <a:schemeClr val="accent3">
              <a:lumMod val="95000"/>
            </a:schemeClr>
          </a:solidFill>
          <a:ln>
            <a:solidFill>
              <a:schemeClr val="accent3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9" name="Rectangle 58"/>
          <p:cNvSpPr/>
          <p:nvPr/>
        </p:nvSpPr>
        <p:spPr>
          <a:xfrm>
            <a:off x="3047527" y="2712885"/>
            <a:ext cx="261968" cy="2850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0" name="Rectangle 59"/>
          <p:cNvSpPr/>
          <p:nvPr/>
        </p:nvSpPr>
        <p:spPr>
          <a:xfrm>
            <a:off x="3781077" y="2712885"/>
            <a:ext cx="261968" cy="285042"/>
          </a:xfrm>
          <a:prstGeom prst="rect">
            <a:avLst/>
          </a:prstGeom>
          <a:solidFill>
            <a:srgbClr val="FFC000"/>
          </a:solidFill>
          <a:ln>
            <a:solidFill>
              <a:srgbClr val="B8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1" name="Rectangle 60"/>
          <p:cNvSpPr/>
          <p:nvPr/>
        </p:nvSpPr>
        <p:spPr>
          <a:xfrm>
            <a:off x="4485735" y="2712885"/>
            <a:ext cx="261968" cy="285042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62" name="Straight Arrow Connector 61"/>
          <p:cNvCxnSpPr>
            <a:stCxn id="59" idx="3"/>
            <a:endCxn id="60" idx="1"/>
          </p:cNvCxnSpPr>
          <p:nvPr/>
        </p:nvCxnSpPr>
        <p:spPr>
          <a:xfrm>
            <a:off x="3309495" y="2855406"/>
            <a:ext cx="471582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>
            <a:off x="4051359" y="2855406"/>
            <a:ext cx="434377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>
            <a:off x="3912061" y="2263528"/>
            <a:ext cx="0" cy="80417"/>
          </a:xfrm>
          <a:prstGeom prst="straightConnector1">
            <a:avLst/>
          </a:prstGeom>
          <a:ln>
            <a:solidFill>
              <a:srgbClr val="B88C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65" name="Rounded Rectangle 64"/>
          <p:cNvSpPr/>
          <p:nvPr/>
        </p:nvSpPr>
        <p:spPr>
          <a:xfrm>
            <a:off x="2806399" y="3107940"/>
            <a:ext cx="2246138" cy="285868"/>
          </a:xfrm>
          <a:prstGeom prst="roundRect">
            <a:avLst/>
          </a:prstGeom>
          <a:solidFill>
            <a:schemeClr val="accent3">
              <a:lumMod val="95000"/>
            </a:schemeClr>
          </a:solidFill>
          <a:ln>
            <a:solidFill>
              <a:schemeClr val="accent3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8" name="Rectangle 67"/>
          <p:cNvSpPr/>
          <p:nvPr/>
        </p:nvSpPr>
        <p:spPr>
          <a:xfrm>
            <a:off x="3047527" y="3095306"/>
            <a:ext cx="261968" cy="2850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9" name="Rectangle 68"/>
          <p:cNvSpPr/>
          <p:nvPr/>
        </p:nvSpPr>
        <p:spPr>
          <a:xfrm>
            <a:off x="3781077" y="3095306"/>
            <a:ext cx="261968" cy="285042"/>
          </a:xfrm>
          <a:prstGeom prst="rect">
            <a:avLst/>
          </a:prstGeom>
          <a:solidFill>
            <a:srgbClr val="FFC000"/>
          </a:solidFill>
          <a:ln>
            <a:solidFill>
              <a:srgbClr val="B8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0" name="Rectangle 69"/>
          <p:cNvSpPr/>
          <p:nvPr/>
        </p:nvSpPr>
        <p:spPr>
          <a:xfrm>
            <a:off x="4485735" y="3095306"/>
            <a:ext cx="261968" cy="285042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71" name="Straight Arrow Connector 70"/>
          <p:cNvCxnSpPr>
            <a:stCxn id="68" idx="3"/>
            <a:endCxn id="69" idx="1"/>
          </p:cNvCxnSpPr>
          <p:nvPr/>
        </p:nvCxnSpPr>
        <p:spPr>
          <a:xfrm>
            <a:off x="3309495" y="3237827"/>
            <a:ext cx="471582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>
            <a:off x="4051359" y="3237827"/>
            <a:ext cx="434377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>
          <a:xfrm>
            <a:off x="3912061" y="3380348"/>
            <a:ext cx="0" cy="80417"/>
          </a:xfrm>
          <a:prstGeom prst="straightConnector1">
            <a:avLst/>
          </a:prstGeom>
          <a:ln>
            <a:solidFill>
              <a:srgbClr val="B88C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/>
          <p:nvPr/>
        </p:nvCxnSpPr>
        <p:spPr>
          <a:xfrm>
            <a:off x="3912061" y="2632467"/>
            <a:ext cx="0" cy="80417"/>
          </a:xfrm>
          <a:prstGeom prst="straightConnector1">
            <a:avLst/>
          </a:prstGeom>
          <a:ln>
            <a:solidFill>
              <a:srgbClr val="B88C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/>
          <p:nvPr/>
        </p:nvCxnSpPr>
        <p:spPr>
          <a:xfrm>
            <a:off x="3912061" y="3001406"/>
            <a:ext cx="0" cy="80417"/>
          </a:xfrm>
          <a:prstGeom prst="straightConnector1">
            <a:avLst/>
          </a:prstGeom>
          <a:ln>
            <a:solidFill>
              <a:srgbClr val="B88C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76" name="TextBox 75"/>
          <p:cNvSpPr txBox="1"/>
          <p:nvPr/>
        </p:nvSpPr>
        <p:spPr>
          <a:xfrm>
            <a:off x="5060851" y="1903222"/>
            <a:ext cx="6623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b="1" dirty="0" smtClean="0">
                <a:solidFill>
                  <a:schemeClr val="accent6"/>
                </a:solidFill>
              </a:rPr>
              <a:t>OK</a:t>
            </a:r>
            <a:endParaRPr lang="en-CA" b="1" dirty="0">
              <a:solidFill>
                <a:schemeClr val="accent6"/>
              </a:solidFill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5063623" y="2271755"/>
            <a:ext cx="6623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b="1" dirty="0" smtClean="0">
                <a:solidFill>
                  <a:schemeClr val="accent6"/>
                </a:solidFill>
              </a:rPr>
              <a:t>OK</a:t>
            </a:r>
            <a:endParaRPr lang="en-CA" b="1" dirty="0">
              <a:solidFill>
                <a:schemeClr val="accent6"/>
              </a:solidFill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5074707" y="2640288"/>
            <a:ext cx="6623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b="1" dirty="0" smtClean="0">
                <a:solidFill>
                  <a:schemeClr val="accent6"/>
                </a:solidFill>
              </a:rPr>
              <a:t>OK</a:t>
            </a:r>
            <a:endParaRPr lang="en-CA" b="1" dirty="0">
              <a:solidFill>
                <a:schemeClr val="accent6"/>
              </a:solidFill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5075993" y="3027804"/>
            <a:ext cx="6623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b="1" dirty="0">
                <a:solidFill>
                  <a:schemeClr val="accent6"/>
                </a:solidFill>
              </a:rPr>
              <a:t>OK</a:t>
            </a:r>
            <a:endParaRPr lang="en-CA" b="1" dirty="0">
              <a:solidFill>
                <a:srgbClr val="FF0000"/>
              </a:solidFill>
            </a:endParaRPr>
          </a:p>
        </p:txBody>
      </p:sp>
      <p:sp>
        <p:nvSpPr>
          <p:cNvPr id="80" name="Rounded Rectangle 79"/>
          <p:cNvSpPr/>
          <p:nvPr/>
        </p:nvSpPr>
        <p:spPr>
          <a:xfrm>
            <a:off x="2818744" y="3480429"/>
            <a:ext cx="2246138" cy="285868"/>
          </a:xfrm>
          <a:prstGeom prst="roundRect">
            <a:avLst/>
          </a:prstGeom>
          <a:solidFill>
            <a:schemeClr val="accent3">
              <a:lumMod val="95000"/>
            </a:schemeClr>
          </a:solidFill>
          <a:ln>
            <a:solidFill>
              <a:schemeClr val="accent3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1" name="Rectangle 80"/>
          <p:cNvSpPr/>
          <p:nvPr/>
        </p:nvSpPr>
        <p:spPr>
          <a:xfrm>
            <a:off x="3047527" y="3467795"/>
            <a:ext cx="261968" cy="2850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2" name="Rectangle 81"/>
          <p:cNvSpPr/>
          <p:nvPr/>
        </p:nvSpPr>
        <p:spPr>
          <a:xfrm>
            <a:off x="3793422" y="3467795"/>
            <a:ext cx="261968" cy="285042"/>
          </a:xfrm>
          <a:prstGeom prst="rect">
            <a:avLst/>
          </a:prstGeom>
          <a:solidFill>
            <a:srgbClr val="FFC000"/>
          </a:solidFill>
          <a:ln>
            <a:solidFill>
              <a:srgbClr val="B8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3" name="Rectangle 82"/>
          <p:cNvSpPr/>
          <p:nvPr/>
        </p:nvSpPr>
        <p:spPr>
          <a:xfrm>
            <a:off x="4498080" y="3467795"/>
            <a:ext cx="261968" cy="285042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84" name="Straight Arrow Connector 83"/>
          <p:cNvCxnSpPr>
            <a:stCxn id="81" idx="3"/>
            <a:endCxn id="82" idx="1"/>
          </p:cNvCxnSpPr>
          <p:nvPr/>
        </p:nvCxnSpPr>
        <p:spPr>
          <a:xfrm>
            <a:off x="3309495" y="3610316"/>
            <a:ext cx="483927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/>
          <p:nvPr/>
        </p:nvCxnSpPr>
        <p:spPr>
          <a:xfrm>
            <a:off x="4063704" y="3610315"/>
            <a:ext cx="434377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86" name="Rounded Rectangle 85"/>
          <p:cNvSpPr/>
          <p:nvPr/>
        </p:nvSpPr>
        <p:spPr>
          <a:xfrm>
            <a:off x="2818744" y="3848800"/>
            <a:ext cx="2246138" cy="281366"/>
          </a:xfrm>
          <a:prstGeom prst="roundRect">
            <a:avLst/>
          </a:prstGeom>
          <a:solidFill>
            <a:schemeClr val="accent3">
              <a:lumMod val="95000"/>
            </a:schemeClr>
          </a:solidFill>
          <a:ln>
            <a:solidFill>
              <a:schemeClr val="accent3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7" name="Rectangle 86"/>
          <p:cNvSpPr/>
          <p:nvPr/>
        </p:nvSpPr>
        <p:spPr>
          <a:xfrm>
            <a:off x="3047527" y="3833254"/>
            <a:ext cx="261968" cy="2850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8" name="Rectangle 87"/>
          <p:cNvSpPr/>
          <p:nvPr/>
        </p:nvSpPr>
        <p:spPr>
          <a:xfrm>
            <a:off x="3793422" y="3833254"/>
            <a:ext cx="261968" cy="285042"/>
          </a:xfrm>
          <a:prstGeom prst="rect">
            <a:avLst/>
          </a:prstGeom>
          <a:solidFill>
            <a:srgbClr val="FFC000"/>
          </a:solidFill>
          <a:ln>
            <a:solidFill>
              <a:srgbClr val="B8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9" name="Rectangle 88"/>
          <p:cNvSpPr/>
          <p:nvPr/>
        </p:nvSpPr>
        <p:spPr>
          <a:xfrm>
            <a:off x="4498080" y="3833254"/>
            <a:ext cx="261968" cy="285042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90" name="Straight Arrow Connector 89"/>
          <p:cNvCxnSpPr>
            <a:stCxn id="87" idx="3"/>
            <a:endCxn id="88" idx="1"/>
          </p:cNvCxnSpPr>
          <p:nvPr/>
        </p:nvCxnSpPr>
        <p:spPr>
          <a:xfrm>
            <a:off x="3309495" y="3975775"/>
            <a:ext cx="483927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/>
          <p:nvPr/>
        </p:nvCxnSpPr>
        <p:spPr>
          <a:xfrm>
            <a:off x="4063704" y="3975774"/>
            <a:ext cx="434377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92" name="Rounded Rectangle 91"/>
          <p:cNvSpPr/>
          <p:nvPr/>
        </p:nvSpPr>
        <p:spPr>
          <a:xfrm>
            <a:off x="2818744" y="4209726"/>
            <a:ext cx="2246138" cy="307386"/>
          </a:xfrm>
          <a:prstGeom prst="roundRect">
            <a:avLst/>
          </a:prstGeom>
          <a:solidFill>
            <a:schemeClr val="accent3">
              <a:lumMod val="95000"/>
            </a:schemeClr>
          </a:solidFill>
          <a:ln>
            <a:solidFill>
              <a:schemeClr val="accent3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3" name="Rectangle 92"/>
          <p:cNvSpPr/>
          <p:nvPr/>
        </p:nvSpPr>
        <p:spPr>
          <a:xfrm>
            <a:off x="3047527" y="4202193"/>
            <a:ext cx="261968" cy="2850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4" name="Rectangle 93"/>
          <p:cNvSpPr/>
          <p:nvPr/>
        </p:nvSpPr>
        <p:spPr>
          <a:xfrm>
            <a:off x="3793422" y="4202193"/>
            <a:ext cx="261968" cy="285042"/>
          </a:xfrm>
          <a:prstGeom prst="rect">
            <a:avLst/>
          </a:prstGeom>
          <a:solidFill>
            <a:srgbClr val="FFC000"/>
          </a:solidFill>
          <a:ln>
            <a:solidFill>
              <a:srgbClr val="B8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5" name="Rectangle 94"/>
          <p:cNvSpPr/>
          <p:nvPr/>
        </p:nvSpPr>
        <p:spPr>
          <a:xfrm>
            <a:off x="4498080" y="4202193"/>
            <a:ext cx="261968" cy="285042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96" name="Straight Arrow Connector 95"/>
          <p:cNvCxnSpPr>
            <a:stCxn id="93" idx="3"/>
            <a:endCxn id="94" idx="1"/>
          </p:cNvCxnSpPr>
          <p:nvPr/>
        </p:nvCxnSpPr>
        <p:spPr>
          <a:xfrm>
            <a:off x="3309495" y="4344714"/>
            <a:ext cx="483927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97" name="Straight Arrow Connector 96"/>
          <p:cNvCxnSpPr/>
          <p:nvPr/>
        </p:nvCxnSpPr>
        <p:spPr>
          <a:xfrm>
            <a:off x="4063704" y="4344714"/>
            <a:ext cx="434377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/>
          <p:nvPr/>
        </p:nvCxnSpPr>
        <p:spPr>
          <a:xfrm>
            <a:off x="3924406" y="3752836"/>
            <a:ext cx="0" cy="80417"/>
          </a:xfrm>
          <a:prstGeom prst="straightConnector1">
            <a:avLst/>
          </a:prstGeom>
          <a:ln>
            <a:solidFill>
              <a:srgbClr val="B88C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99" name="Rounded Rectangle 98"/>
          <p:cNvSpPr/>
          <p:nvPr/>
        </p:nvSpPr>
        <p:spPr>
          <a:xfrm>
            <a:off x="2818744" y="4597248"/>
            <a:ext cx="2246138" cy="285868"/>
          </a:xfrm>
          <a:prstGeom prst="roundRect">
            <a:avLst/>
          </a:prstGeom>
          <a:solidFill>
            <a:schemeClr val="accent3">
              <a:lumMod val="95000"/>
            </a:schemeClr>
          </a:solidFill>
          <a:ln>
            <a:solidFill>
              <a:schemeClr val="accent3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0" name="Rectangle 99"/>
          <p:cNvSpPr/>
          <p:nvPr/>
        </p:nvSpPr>
        <p:spPr>
          <a:xfrm>
            <a:off x="3047527" y="4584614"/>
            <a:ext cx="261968" cy="2850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1" name="Rectangle 100"/>
          <p:cNvSpPr/>
          <p:nvPr/>
        </p:nvSpPr>
        <p:spPr>
          <a:xfrm>
            <a:off x="3793422" y="4584614"/>
            <a:ext cx="261968" cy="285042"/>
          </a:xfrm>
          <a:prstGeom prst="rect">
            <a:avLst/>
          </a:prstGeom>
          <a:solidFill>
            <a:srgbClr val="FFC000"/>
          </a:solidFill>
          <a:ln>
            <a:solidFill>
              <a:srgbClr val="B8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2" name="Rectangle 101"/>
          <p:cNvSpPr/>
          <p:nvPr/>
        </p:nvSpPr>
        <p:spPr>
          <a:xfrm>
            <a:off x="4498080" y="4584614"/>
            <a:ext cx="261968" cy="285042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03" name="Straight Arrow Connector 102"/>
          <p:cNvCxnSpPr>
            <a:stCxn id="100" idx="3"/>
            <a:endCxn id="101" idx="1"/>
          </p:cNvCxnSpPr>
          <p:nvPr/>
        </p:nvCxnSpPr>
        <p:spPr>
          <a:xfrm>
            <a:off x="3309495" y="4727135"/>
            <a:ext cx="483927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04" name="Straight Arrow Connector 103"/>
          <p:cNvCxnSpPr/>
          <p:nvPr/>
        </p:nvCxnSpPr>
        <p:spPr>
          <a:xfrm>
            <a:off x="4063704" y="4727135"/>
            <a:ext cx="434377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/>
          <p:nvPr/>
        </p:nvCxnSpPr>
        <p:spPr>
          <a:xfrm>
            <a:off x="3924406" y="4869656"/>
            <a:ext cx="0" cy="80417"/>
          </a:xfrm>
          <a:prstGeom prst="straightConnector1">
            <a:avLst/>
          </a:prstGeom>
          <a:ln>
            <a:solidFill>
              <a:srgbClr val="B88C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/>
          <p:nvPr/>
        </p:nvCxnSpPr>
        <p:spPr>
          <a:xfrm>
            <a:off x="3924406" y="4121775"/>
            <a:ext cx="0" cy="80417"/>
          </a:xfrm>
          <a:prstGeom prst="straightConnector1">
            <a:avLst/>
          </a:prstGeom>
          <a:ln>
            <a:solidFill>
              <a:srgbClr val="B88C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13" name="Straight Arrow Connector 112"/>
          <p:cNvCxnSpPr/>
          <p:nvPr/>
        </p:nvCxnSpPr>
        <p:spPr>
          <a:xfrm>
            <a:off x="3924406" y="4490714"/>
            <a:ext cx="0" cy="80417"/>
          </a:xfrm>
          <a:prstGeom prst="straightConnector1">
            <a:avLst/>
          </a:prstGeom>
          <a:ln>
            <a:solidFill>
              <a:srgbClr val="B88C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14" name="TextBox 113"/>
          <p:cNvSpPr txBox="1"/>
          <p:nvPr/>
        </p:nvSpPr>
        <p:spPr>
          <a:xfrm>
            <a:off x="5073196" y="3392530"/>
            <a:ext cx="6623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b="1" dirty="0" smtClean="0">
                <a:solidFill>
                  <a:schemeClr val="accent6"/>
                </a:solidFill>
              </a:rPr>
              <a:t>OK</a:t>
            </a:r>
            <a:endParaRPr lang="en-CA" b="1" dirty="0">
              <a:solidFill>
                <a:schemeClr val="accent6"/>
              </a:solidFill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5075968" y="3761063"/>
            <a:ext cx="6623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b="1" dirty="0" smtClean="0">
                <a:solidFill>
                  <a:schemeClr val="accent6"/>
                </a:solidFill>
              </a:rPr>
              <a:t>OK</a:t>
            </a:r>
            <a:endParaRPr lang="en-CA" b="1" dirty="0">
              <a:solidFill>
                <a:schemeClr val="accent6"/>
              </a:solidFill>
            </a:endParaRPr>
          </a:p>
        </p:txBody>
      </p:sp>
      <p:sp>
        <p:nvSpPr>
          <p:cNvPr id="121" name="TextBox 120"/>
          <p:cNvSpPr txBox="1"/>
          <p:nvPr/>
        </p:nvSpPr>
        <p:spPr>
          <a:xfrm>
            <a:off x="5087052" y="4129596"/>
            <a:ext cx="6623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b="1" dirty="0" smtClean="0">
                <a:solidFill>
                  <a:schemeClr val="accent6"/>
                </a:solidFill>
              </a:rPr>
              <a:t>OK</a:t>
            </a:r>
            <a:endParaRPr lang="en-CA" b="1" dirty="0">
              <a:solidFill>
                <a:schemeClr val="accent6"/>
              </a:solidFill>
            </a:endParaRPr>
          </a:p>
        </p:txBody>
      </p:sp>
      <p:sp>
        <p:nvSpPr>
          <p:cNvPr id="122" name="TextBox 121"/>
          <p:cNvSpPr txBox="1"/>
          <p:nvPr/>
        </p:nvSpPr>
        <p:spPr>
          <a:xfrm>
            <a:off x="5088338" y="4517112"/>
            <a:ext cx="6623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b="1" dirty="0">
                <a:solidFill>
                  <a:schemeClr val="accent6"/>
                </a:solidFill>
              </a:rPr>
              <a:t>OK</a:t>
            </a:r>
            <a:endParaRPr lang="en-CA" b="1" dirty="0">
              <a:solidFill>
                <a:srgbClr val="FF0000"/>
              </a:solidFill>
            </a:endParaRPr>
          </a:p>
        </p:txBody>
      </p:sp>
      <p:cxnSp>
        <p:nvCxnSpPr>
          <p:cNvPr id="124" name="Straight Arrow Connector 123"/>
          <p:cNvCxnSpPr/>
          <p:nvPr/>
        </p:nvCxnSpPr>
        <p:spPr>
          <a:xfrm>
            <a:off x="4051359" y="4734517"/>
            <a:ext cx="434377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25" name="Rounded Rectangle 124"/>
          <p:cNvSpPr/>
          <p:nvPr/>
        </p:nvSpPr>
        <p:spPr>
          <a:xfrm>
            <a:off x="2806399" y="4968469"/>
            <a:ext cx="2246138" cy="307386"/>
          </a:xfrm>
          <a:prstGeom prst="roundRect">
            <a:avLst/>
          </a:prstGeom>
          <a:solidFill>
            <a:schemeClr val="accent3">
              <a:lumMod val="95000"/>
            </a:schemeClr>
          </a:solidFill>
          <a:ln>
            <a:solidFill>
              <a:schemeClr val="accent3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6" name="Rectangle 125"/>
          <p:cNvSpPr/>
          <p:nvPr/>
        </p:nvSpPr>
        <p:spPr>
          <a:xfrm>
            <a:off x="3047527" y="4960936"/>
            <a:ext cx="261968" cy="2850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7" name="Rectangle 126"/>
          <p:cNvSpPr/>
          <p:nvPr/>
        </p:nvSpPr>
        <p:spPr>
          <a:xfrm>
            <a:off x="3781077" y="4960936"/>
            <a:ext cx="261968" cy="285042"/>
          </a:xfrm>
          <a:prstGeom prst="rect">
            <a:avLst/>
          </a:prstGeom>
          <a:solidFill>
            <a:srgbClr val="FFC000"/>
          </a:solidFill>
          <a:ln>
            <a:solidFill>
              <a:srgbClr val="B8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8" name="Rectangle 127"/>
          <p:cNvSpPr/>
          <p:nvPr/>
        </p:nvSpPr>
        <p:spPr>
          <a:xfrm>
            <a:off x="4485735" y="4960936"/>
            <a:ext cx="261968" cy="285042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29" name="Straight Arrow Connector 128"/>
          <p:cNvCxnSpPr>
            <a:stCxn id="126" idx="3"/>
            <a:endCxn id="127" idx="1"/>
          </p:cNvCxnSpPr>
          <p:nvPr/>
        </p:nvCxnSpPr>
        <p:spPr>
          <a:xfrm>
            <a:off x="3309495" y="5103457"/>
            <a:ext cx="471582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30" name="Straight Arrow Connector 129"/>
          <p:cNvCxnSpPr/>
          <p:nvPr/>
        </p:nvCxnSpPr>
        <p:spPr>
          <a:xfrm>
            <a:off x="4051359" y="5103457"/>
            <a:ext cx="434377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31" name="Rounded Rectangle 130"/>
          <p:cNvSpPr/>
          <p:nvPr/>
        </p:nvSpPr>
        <p:spPr>
          <a:xfrm>
            <a:off x="2806399" y="5355991"/>
            <a:ext cx="2246138" cy="285868"/>
          </a:xfrm>
          <a:prstGeom prst="roundRect">
            <a:avLst/>
          </a:prstGeom>
          <a:solidFill>
            <a:schemeClr val="accent3">
              <a:lumMod val="95000"/>
            </a:schemeClr>
          </a:solidFill>
          <a:ln>
            <a:solidFill>
              <a:schemeClr val="accent3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2" name="Rectangle 131"/>
          <p:cNvSpPr/>
          <p:nvPr/>
        </p:nvSpPr>
        <p:spPr>
          <a:xfrm>
            <a:off x="3047527" y="5343357"/>
            <a:ext cx="261968" cy="2850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3" name="Rectangle 132"/>
          <p:cNvSpPr/>
          <p:nvPr/>
        </p:nvSpPr>
        <p:spPr>
          <a:xfrm>
            <a:off x="3781077" y="5343357"/>
            <a:ext cx="261968" cy="285042"/>
          </a:xfrm>
          <a:prstGeom prst="rect">
            <a:avLst/>
          </a:prstGeom>
          <a:solidFill>
            <a:srgbClr val="FFC000"/>
          </a:solidFill>
          <a:ln>
            <a:solidFill>
              <a:srgbClr val="B8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4" name="Rectangle 133"/>
          <p:cNvSpPr/>
          <p:nvPr/>
        </p:nvSpPr>
        <p:spPr>
          <a:xfrm>
            <a:off x="4485735" y="5343357"/>
            <a:ext cx="261968" cy="285042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35" name="Straight Arrow Connector 134"/>
          <p:cNvCxnSpPr>
            <a:stCxn id="132" idx="3"/>
            <a:endCxn id="133" idx="1"/>
          </p:cNvCxnSpPr>
          <p:nvPr/>
        </p:nvCxnSpPr>
        <p:spPr>
          <a:xfrm>
            <a:off x="3309495" y="5485878"/>
            <a:ext cx="471582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36" name="Straight Arrow Connector 135"/>
          <p:cNvCxnSpPr/>
          <p:nvPr/>
        </p:nvCxnSpPr>
        <p:spPr>
          <a:xfrm>
            <a:off x="4051359" y="5485878"/>
            <a:ext cx="434377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37" name="Straight Arrow Connector 136"/>
          <p:cNvCxnSpPr/>
          <p:nvPr/>
        </p:nvCxnSpPr>
        <p:spPr>
          <a:xfrm>
            <a:off x="3912061" y="5628399"/>
            <a:ext cx="0" cy="80417"/>
          </a:xfrm>
          <a:prstGeom prst="straightConnector1">
            <a:avLst/>
          </a:prstGeom>
          <a:ln>
            <a:solidFill>
              <a:srgbClr val="B88C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38" name="Straight Arrow Connector 137"/>
          <p:cNvCxnSpPr/>
          <p:nvPr/>
        </p:nvCxnSpPr>
        <p:spPr>
          <a:xfrm>
            <a:off x="3912061" y="4880518"/>
            <a:ext cx="0" cy="80417"/>
          </a:xfrm>
          <a:prstGeom prst="straightConnector1">
            <a:avLst/>
          </a:prstGeom>
          <a:ln>
            <a:solidFill>
              <a:srgbClr val="B88C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39" name="Straight Arrow Connector 138"/>
          <p:cNvCxnSpPr/>
          <p:nvPr/>
        </p:nvCxnSpPr>
        <p:spPr>
          <a:xfrm>
            <a:off x="3912061" y="5249457"/>
            <a:ext cx="0" cy="80417"/>
          </a:xfrm>
          <a:prstGeom prst="straightConnector1">
            <a:avLst/>
          </a:prstGeom>
          <a:ln>
            <a:solidFill>
              <a:srgbClr val="B88C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40" name="TextBox 139"/>
          <p:cNvSpPr txBox="1"/>
          <p:nvPr/>
        </p:nvSpPr>
        <p:spPr>
          <a:xfrm>
            <a:off x="5074707" y="4888339"/>
            <a:ext cx="6623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b="1" dirty="0" smtClean="0">
                <a:solidFill>
                  <a:schemeClr val="accent6"/>
                </a:solidFill>
              </a:rPr>
              <a:t>OK</a:t>
            </a:r>
            <a:endParaRPr lang="en-CA" b="1" dirty="0">
              <a:solidFill>
                <a:schemeClr val="accent6"/>
              </a:solidFill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5075993" y="5275855"/>
            <a:ext cx="22381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b="1" dirty="0" smtClean="0">
                <a:solidFill>
                  <a:srgbClr val="FF0000"/>
                </a:solidFill>
              </a:rPr>
              <a:t>ERREUR </a:t>
            </a:r>
            <a:r>
              <a:rPr lang="fr-CA" sz="1600" b="1" dirty="0" smtClean="0">
                <a:solidFill>
                  <a:srgbClr val="FF0000"/>
                </a:solidFill>
              </a:rPr>
              <a:t>(réélu</a:t>
            </a:r>
            <a:r>
              <a:rPr lang="fr-CA" sz="1600" b="1" u="sng" dirty="0" smtClean="0">
                <a:solidFill>
                  <a:srgbClr val="FF0000"/>
                </a:solidFill>
              </a:rPr>
              <a:t>e</a:t>
            </a:r>
            <a:r>
              <a:rPr lang="fr-CA" sz="1600" b="1" dirty="0" smtClean="0">
                <a:solidFill>
                  <a:srgbClr val="FF0000"/>
                </a:solidFill>
              </a:rPr>
              <a:t>)</a:t>
            </a:r>
            <a:endParaRPr lang="en-CA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2471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B82919-9BAA-4552-A19E-DA5FA1CF0A97}" type="slidenum">
              <a:rPr lang="fr-CA" smtClean="0"/>
              <a:pPr>
                <a:defRPr/>
              </a:pPr>
              <a:t>105</a:t>
            </a:fld>
            <a:endParaRPr lang="fr-CA"/>
          </a:p>
        </p:txBody>
      </p:sp>
      <p:sp>
        <p:nvSpPr>
          <p:cNvPr id="6" name="Rounded Rectangle 5"/>
          <p:cNvSpPr/>
          <p:nvPr/>
        </p:nvSpPr>
        <p:spPr>
          <a:xfrm>
            <a:off x="2806399" y="483060"/>
            <a:ext cx="2246138" cy="285868"/>
          </a:xfrm>
          <a:prstGeom prst="roundRect">
            <a:avLst/>
          </a:prstGeom>
          <a:solidFill>
            <a:schemeClr val="accent3">
              <a:lumMod val="95000"/>
            </a:schemeClr>
          </a:solidFill>
          <a:ln>
            <a:solidFill>
              <a:schemeClr val="accent3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Rectangle 6"/>
          <p:cNvSpPr/>
          <p:nvPr/>
        </p:nvSpPr>
        <p:spPr>
          <a:xfrm>
            <a:off x="3030510" y="470426"/>
            <a:ext cx="261968" cy="2850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Rectangle 7"/>
          <p:cNvSpPr/>
          <p:nvPr/>
        </p:nvSpPr>
        <p:spPr>
          <a:xfrm>
            <a:off x="3781077" y="470426"/>
            <a:ext cx="261968" cy="285042"/>
          </a:xfrm>
          <a:prstGeom prst="rect">
            <a:avLst/>
          </a:prstGeom>
          <a:solidFill>
            <a:srgbClr val="FFC000"/>
          </a:solidFill>
          <a:ln>
            <a:solidFill>
              <a:srgbClr val="B8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Rectangle 8"/>
          <p:cNvSpPr/>
          <p:nvPr/>
        </p:nvSpPr>
        <p:spPr>
          <a:xfrm>
            <a:off x="4485735" y="470426"/>
            <a:ext cx="261968" cy="285042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0" name="Straight Arrow Connector 9"/>
          <p:cNvCxnSpPr>
            <a:stCxn id="7" idx="3"/>
            <a:endCxn id="8" idx="1"/>
          </p:cNvCxnSpPr>
          <p:nvPr/>
        </p:nvCxnSpPr>
        <p:spPr>
          <a:xfrm>
            <a:off x="3292478" y="612946"/>
            <a:ext cx="434377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4051359" y="612946"/>
            <a:ext cx="434377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2" name="Rounded Rectangle 11"/>
          <p:cNvSpPr/>
          <p:nvPr/>
        </p:nvSpPr>
        <p:spPr>
          <a:xfrm>
            <a:off x="2806399" y="851431"/>
            <a:ext cx="2246138" cy="281366"/>
          </a:xfrm>
          <a:prstGeom prst="roundRect">
            <a:avLst/>
          </a:prstGeom>
          <a:solidFill>
            <a:schemeClr val="accent3">
              <a:lumMod val="95000"/>
            </a:schemeClr>
          </a:solidFill>
          <a:ln>
            <a:solidFill>
              <a:schemeClr val="accent3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Rectangle 12"/>
          <p:cNvSpPr/>
          <p:nvPr/>
        </p:nvSpPr>
        <p:spPr>
          <a:xfrm>
            <a:off x="3030510" y="835885"/>
            <a:ext cx="261968" cy="2850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Rectangle 13"/>
          <p:cNvSpPr/>
          <p:nvPr/>
        </p:nvSpPr>
        <p:spPr>
          <a:xfrm>
            <a:off x="3781077" y="835885"/>
            <a:ext cx="261968" cy="285042"/>
          </a:xfrm>
          <a:prstGeom prst="rect">
            <a:avLst/>
          </a:prstGeom>
          <a:solidFill>
            <a:srgbClr val="FFC000"/>
          </a:solidFill>
          <a:ln>
            <a:solidFill>
              <a:srgbClr val="B8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Rectangle 14"/>
          <p:cNvSpPr/>
          <p:nvPr/>
        </p:nvSpPr>
        <p:spPr>
          <a:xfrm>
            <a:off x="4485735" y="835885"/>
            <a:ext cx="261968" cy="285042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6" name="Straight Arrow Connector 15"/>
          <p:cNvCxnSpPr>
            <a:stCxn id="13" idx="3"/>
            <a:endCxn id="14" idx="1"/>
          </p:cNvCxnSpPr>
          <p:nvPr/>
        </p:nvCxnSpPr>
        <p:spPr>
          <a:xfrm>
            <a:off x="3292478" y="978405"/>
            <a:ext cx="434377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4051359" y="978405"/>
            <a:ext cx="434377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8" name="Rounded Rectangle 17"/>
          <p:cNvSpPr/>
          <p:nvPr/>
        </p:nvSpPr>
        <p:spPr>
          <a:xfrm>
            <a:off x="2806399" y="1212357"/>
            <a:ext cx="2246138" cy="307386"/>
          </a:xfrm>
          <a:prstGeom prst="roundRect">
            <a:avLst/>
          </a:prstGeom>
          <a:solidFill>
            <a:schemeClr val="accent3">
              <a:lumMod val="95000"/>
            </a:schemeClr>
          </a:solidFill>
          <a:ln>
            <a:solidFill>
              <a:schemeClr val="accent3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Rectangle 18"/>
          <p:cNvSpPr/>
          <p:nvPr/>
        </p:nvSpPr>
        <p:spPr>
          <a:xfrm>
            <a:off x="3052199" y="1204824"/>
            <a:ext cx="261968" cy="2850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Rectangle 19"/>
          <p:cNvSpPr/>
          <p:nvPr/>
        </p:nvSpPr>
        <p:spPr>
          <a:xfrm>
            <a:off x="3781077" y="1204824"/>
            <a:ext cx="261968" cy="285042"/>
          </a:xfrm>
          <a:prstGeom prst="rect">
            <a:avLst/>
          </a:prstGeom>
          <a:solidFill>
            <a:srgbClr val="FFC000"/>
          </a:solidFill>
          <a:ln>
            <a:solidFill>
              <a:srgbClr val="B8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" name="Rectangle 20"/>
          <p:cNvSpPr/>
          <p:nvPr/>
        </p:nvSpPr>
        <p:spPr>
          <a:xfrm>
            <a:off x="4485735" y="1204824"/>
            <a:ext cx="261968" cy="285042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2" name="Straight Arrow Connector 21"/>
          <p:cNvCxnSpPr>
            <a:stCxn id="19" idx="3"/>
            <a:endCxn id="20" idx="1"/>
          </p:cNvCxnSpPr>
          <p:nvPr/>
        </p:nvCxnSpPr>
        <p:spPr>
          <a:xfrm>
            <a:off x="3314167" y="1347345"/>
            <a:ext cx="434377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4051359" y="1347345"/>
            <a:ext cx="434377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3912061" y="755467"/>
            <a:ext cx="0" cy="80417"/>
          </a:xfrm>
          <a:prstGeom prst="straightConnector1">
            <a:avLst/>
          </a:prstGeom>
          <a:ln>
            <a:solidFill>
              <a:srgbClr val="B88C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5" name="Rounded Rectangle 24"/>
          <p:cNvSpPr/>
          <p:nvPr/>
        </p:nvSpPr>
        <p:spPr>
          <a:xfrm>
            <a:off x="2806399" y="1599879"/>
            <a:ext cx="2246138" cy="285868"/>
          </a:xfrm>
          <a:prstGeom prst="roundRect">
            <a:avLst/>
          </a:prstGeom>
          <a:solidFill>
            <a:schemeClr val="accent3">
              <a:lumMod val="95000"/>
            </a:schemeClr>
          </a:solidFill>
          <a:ln>
            <a:solidFill>
              <a:schemeClr val="accent3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" name="Rectangle 25"/>
          <p:cNvSpPr/>
          <p:nvPr/>
        </p:nvSpPr>
        <p:spPr>
          <a:xfrm>
            <a:off x="3052199" y="1587245"/>
            <a:ext cx="261968" cy="2850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" name="Rectangle 26"/>
          <p:cNvSpPr/>
          <p:nvPr/>
        </p:nvSpPr>
        <p:spPr>
          <a:xfrm>
            <a:off x="3781077" y="1587245"/>
            <a:ext cx="261968" cy="285042"/>
          </a:xfrm>
          <a:prstGeom prst="rect">
            <a:avLst/>
          </a:prstGeom>
          <a:solidFill>
            <a:srgbClr val="FFC000"/>
          </a:solidFill>
          <a:ln>
            <a:solidFill>
              <a:srgbClr val="B8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" name="Rectangle 27"/>
          <p:cNvSpPr/>
          <p:nvPr/>
        </p:nvSpPr>
        <p:spPr>
          <a:xfrm>
            <a:off x="4485735" y="1587245"/>
            <a:ext cx="261968" cy="285042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9" name="Straight Arrow Connector 28"/>
          <p:cNvCxnSpPr>
            <a:stCxn id="26" idx="3"/>
            <a:endCxn id="27" idx="1"/>
          </p:cNvCxnSpPr>
          <p:nvPr/>
        </p:nvCxnSpPr>
        <p:spPr>
          <a:xfrm>
            <a:off x="3314167" y="1729766"/>
            <a:ext cx="434377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4051359" y="1729766"/>
            <a:ext cx="434377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3912061" y="1872287"/>
            <a:ext cx="0" cy="80417"/>
          </a:xfrm>
          <a:prstGeom prst="straightConnector1">
            <a:avLst/>
          </a:prstGeom>
          <a:ln>
            <a:solidFill>
              <a:srgbClr val="B88C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>
            <a:off x="3912061" y="1124406"/>
            <a:ext cx="0" cy="80417"/>
          </a:xfrm>
          <a:prstGeom prst="straightConnector1">
            <a:avLst/>
          </a:prstGeom>
          <a:ln>
            <a:solidFill>
              <a:srgbClr val="B88C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>
            <a:off x="3912061" y="1493345"/>
            <a:ext cx="0" cy="80417"/>
          </a:xfrm>
          <a:prstGeom prst="straightConnector1">
            <a:avLst/>
          </a:prstGeom>
          <a:ln>
            <a:solidFill>
              <a:srgbClr val="B88C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16" name="TextBox 115"/>
          <p:cNvSpPr txBox="1"/>
          <p:nvPr/>
        </p:nvSpPr>
        <p:spPr>
          <a:xfrm>
            <a:off x="824287" y="453245"/>
            <a:ext cx="1994457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CA" dirty="0" smtClean="0"/>
              <a:t>« La » </a:t>
            </a:r>
          </a:p>
          <a:p>
            <a:pPr algn="r"/>
            <a:r>
              <a:rPr lang="fr-CA" dirty="0" smtClean="0"/>
              <a:t>« présidente » </a:t>
            </a:r>
          </a:p>
          <a:p>
            <a:pPr algn="r"/>
            <a:r>
              <a:rPr lang="fr-CA" dirty="0" smtClean="0"/>
              <a:t>« dont »</a:t>
            </a:r>
          </a:p>
          <a:p>
            <a:pPr algn="r"/>
            <a:r>
              <a:rPr lang="fr-CA" dirty="0" smtClean="0"/>
              <a:t>« les »</a:t>
            </a:r>
          </a:p>
          <a:p>
            <a:pPr algn="r"/>
            <a:r>
              <a:rPr lang="fr-CA" dirty="0" smtClean="0"/>
              <a:t>« réformes »</a:t>
            </a:r>
          </a:p>
          <a:p>
            <a:pPr algn="r"/>
            <a:r>
              <a:rPr lang="fr-CA" dirty="0" smtClean="0"/>
              <a:t>« des »</a:t>
            </a:r>
          </a:p>
          <a:p>
            <a:pPr algn="r"/>
            <a:r>
              <a:rPr lang="fr-CA" dirty="0" smtClean="0"/>
              <a:t>« dernières »</a:t>
            </a:r>
          </a:p>
          <a:p>
            <a:pPr algn="r"/>
            <a:r>
              <a:rPr lang="fr-CA" dirty="0" smtClean="0"/>
              <a:t>« années »</a:t>
            </a:r>
          </a:p>
          <a:p>
            <a:pPr algn="r"/>
            <a:r>
              <a:rPr lang="fr-CA" dirty="0" smtClean="0"/>
              <a:t>« ont »</a:t>
            </a:r>
          </a:p>
          <a:p>
            <a:pPr algn="r"/>
            <a:r>
              <a:rPr lang="fr-CA" dirty="0" smtClean="0"/>
              <a:t>« transformé »</a:t>
            </a:r>
          </a:p>
          <a:p>
            <a:pPr algn="r"/>
            <a:r>
              <a:rPr lang="fr-CA" dirty="0" smtClean="0"/>
              <a:t>« la »</a:t>
            </a:r>
          </a:p>
          <a:p>
            <a:pPr algn="r"/>
            <a:r>
              <a:rPr lang="fr-CA" dirty="0" smtClean="0"/>
              <a:t>« compagnie »</a:t>
            </a:r>
          </a:p>
          <a:p>
            <a:pPr algn="r"/>
            <a:r>
              <a:rPr lang="fr-CA" dirty="0" smtClean="0"/>
              <a:t>« fut » </a:t>
            </a:r>
          </a:p>
          <a:p>
            <a:pPr algn="r"/>
            <a:r>
              <a:rPr lang="fr-CA" dirty="0" smtClean="0"/>
              <a:t>« réélu »</a:t>
            </a:r>
            <a:endParaRPr lang="en-CA" dirty="0"/>
          </a:p>
        </p:txBody>
      </p:sp>
      <p:sp>
        <p:nvSpPr>
          <p:cNvPr id="3" name="TextBox 2"/>
          <p:cNvSpPr txBox="1"/>
          <p:nvPr/>
        </p:nvSpPr>
        <p:spPr>
          <a:xfrm>
            <a:off x="5060851" y="395161"/>
            <a:ext cx="6623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b="1" dirty="0" smtClean="0">
                <a:solidFill>
                  <a:schemeClr val="accent6"/>
                </a:solidFill>
              </a:rPr>
              <a:t>OK</a:t>
            </a:r>
            <a:endParaRPr lang="en-CA" b="1" dirty="0">
              <a:solidFill>
                <a:schemeClr val="accent6"/>
              </a:solidFill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5063623" y="763694"/>
            <a:ext cx="6623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b="1" dirty="0" smtClean="0">
                <a:solidFill>
                  <a:schemeClr val="accent6"/>
                </a:solidFill>
              </a:rPr>
              <a:t>OK</a:t>
            </a:r>
            <a:endParaRPr lang="en-CA" b="1" dirty="0">
              <a:solidFill>
                <a:schemeClr val="accent6"/>
              </a:solidFill>
            </a:endParaRPr>
          </a:p>
        </p:txBody>
      </p:sp>
      <p:sp>
        <p:nvSpPr>
          <p:cNvPr id="118" name="TextBox 117"/>
          <p:cNvSpPr txBox="1"/>
          <p:nvPr/>
        </p:nvSpPr>
        <p:spPr>
          <a:xfrm>
            <a:off x="5074707" y="1132227"/>
            <a:ext cx="6623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b="1" dirty="0" smtClean="0">
                <a:solidFill>
                  <a:schemeClr val="accent6"/>
                </a:solidFill>
              </a:rPr>
              <a:t>OK</a:t>
            </a:r>
            <a:endParaRPr lang="en-CA" b="1" dirty="0">
              <a:solidFill>
                <a:schemeClr val="accent6"/>
              </a:solidFill>
            </a:endParaRPr>
          </a:p>
        </p:txBody>
      </p:sp>
      <p:sp>
        <p:nvSpPr>
          <p:cNvPr id="119" name="TextBox 118"/>
          <p:cNvSpPr txBox="1"/>
          <p:nvPr/>
        </p:nvSpPr>
        <p:spPr>
          <a:xfrm>
            <a:off x="5075993" y="1519743"/>
            <a:ext cx="6623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b="1" dirty="0">
                <a:solidFill>
                  <a:schemeClr val="accent6"/>
                </a:solidFill>
              </a:rPr>
              <a:t>OK</a:t>
            </a:r>
            <a:endParaRPr lang="en-CA" b="1" dirty="0">
              <a:solidFill>
                <a:srgbClr val="FF0000"/>
              </a:solidFill>
            </a:endParaRPr>
          </a:p>
        </p:txBody>
      </p:sp>
      <p:sp>
        <p:nvSpPr>
          <p:cNvPr id="46" name="Rounded Rectangle 45"/>
          <p:cNvSpPr/>
          <p:nvPr/>
        </p:nvSpPr>
        <p:spPr>
          <a:xfrm>
            <a:off x="2806399" y="1991121"/>
            <a:ext cx="2246138" cy="285868"/>
          </a:xfrm>
          <a:prstGeom prst="roundRect">
            <a:avLst/>
          </a:prstGeom>
          <a:solidFill>
            <a:schemeClr val="accent3">
              <a:lumMod val="95000"/>
            </a:schemeClr>
          </a:solidFill>
          <a:ln>
            <a:solidFill>
              <a:schemeClr val="accent3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7" name="Rectangle 46"/>
          <p:cNvSpPr/>
          <p:nvPr/>
        </p:nvSpPr>
        <p:spPr>
          <a:xfrm>
            <a:off x="3030510" y="1978487"/>
            <a:ext cx="261968" cy="2850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8" name="Rectangle 47"/>
          <p:cNvSpPr/>
          <p:nvPr/>
        </p:nvSpPr>
        <p:spPr>
          <a:xfrm>
            <a:off x="3781077" y="1978487"/>
            <a:ext cx="261968" cy="285042"/>
          </a:xfrm>
          <a:prstGeom prst="rect">
            <a:avLst/>
          </a:prstGeom>
          <a:solidFill>
            <a:srgbClr val="FFC000"/>
          </a:solidFill>
          <a:ln>
            <a:solidFill>
              <a:srgbClr val="B8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9" name="Rectangle 48"/>
          <p:cNvSpPr/>
          <p:nvPr/>
        </p:nvSpPr>
        <p:spPr>
          <a:xfrm>
            <a:off x="4485735" y="1978487"/>
            <a:ext cx="261968" cy="285042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50" name="Straight Arrow Connector 49"/>
          <p:cNvCxnSpPr>
            <a:stCxn id="47" idx="3"/>
            <a:endCxn id="48" idx="1"/>
          </p:cNvCxnSpPr>
          <p:nvPr/>
        </p:nvCxnSpPr>
        <p:spPr>
          <a:xfrm>
            <a:off x="3292478" y="2121007"/>
            <a:ext cx="434377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>
            <a:off x="4051359" y="2121007"/>
            <a:ext cx="434377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52" name="Rounded Rectangle 51"/>
          <p:cNvSpPr/>
          <p:nvPr/>
        </p:nvSpPr>
        <p:spPr>
          <a:xfrm>
            <a:off x="2806399" y="2359492"/>
            <a:ext cx="2246138" cy="281366"/>
          </a:xfrm>
          <a:prstGeom prst="roundRect">
            <a:avLst/>
          </a:prstGeom>
          <a:solidFill>
            <a:schemeClr val="accent3">
              <a:lumMod val="95000"/>
            </a:schemeClr>
          </a:solidFill>
          <a:ln>
            <a:solidFill>
              <a:schemeClr val="accent3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3" name="Rectangle 52"/>
          <p:cNvSpPr/>
          <p:nvPr/>
        </p:nvSpPr>
        <p:spPr>
          <a:xfrm>
            <a:off x="3030510" y="2343946"/>
            <a:ext cx="261968" cy="2850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4" name="Rectangle 53"/>
          <p:cNvSpPr/>
          <p:nvPr/>
        </p:nvSpPr>
        <p:spPr>
          <a:xfrm>
            <a:off x="3781077" y="2343946"/>
            <a:ext cx="261968" cy="285042"/>
          </a:xfrm>
          <a:prstGeom prst="rect">
            <a:avLst/>
          </a:prstGeom>
          <a:solidFill>
            <a:srgbClr val="FFC000"/>
          </a:solidFill>
          <a:ln>
            <a:solidFill>
              <a:srgbClr val="B8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5" name="Rectangle 54"/>
          <p:cNvSpPr/>
          <p:nvPr/>
        </p:nvSpPr>
        <p:spPr>
          <a:xfrm>
            <a:off x="4485735" y="2343946"/>
            <a:ext cx="261968" cy="285042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56" name="Straight Arrow Connector 55"/>
          <p:cNvCxnSpPr>
            <a:stCxn id="53" idx="3"/>
            <a:endCxn id="54" idx="1"/>
          </p:cNvCxnSpPr>
          <p:nvPr/>
        </p:nvCxnSpPr>
        <p:spPr>
          <a:xfrm>
            <a:off x="3292478" y="2486466"/>
            <a:ext cx="434377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>
            <a:off x="4051359" y="2486466"/>
            <a:ext cx="434377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58" name="Rounded Rectangle 57"/>
          <p:cNvSpPr/>
          <p:nvPr/>
        </p:nvSpPr>
        <p:spPr>
          <a:xfrm>
            <a:off x="2806399" y="2720418"/>
            <a:ext cx="2246138" cy="307386"/>
          </a:xfrm>
          <a:prstGeom prst="roundRect">
            <a:avLst/>
          </a:prstGeom>
          <a:solidFill>
            <a:schemeClr val="accent3">
              <a:lumMod val="95000"/>
            </a:schemeClr>
          </a:solidFill>
          <a:ln>
            <a:solidFill>
              <a:schemeClr val="accent3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9" name="Rectangle 58"/>
          <p:cNvSpPr/>
          <p:nvPr/>
        </p:nvSpPr>
        <p:spPr>
          <a:xfrm>
            <a:off x="3052199" y="2712885"/>
            <a:ext cx="261968" cy="2850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0" name="Rectangle 59"/>
          <p:cNvSpPr/>
          <p:nvPr/>
        </p:nvSpPr>
        <p:spPr>
          <a:xfrm>
            <a:off x="3781077" y="2712885"/>
            <a:ext cx="261968" cy="285042"/>
          </a:xfrm>
          <a:prstGeom prst="rect">
            <a:avLst/>
          </a:prstGeom>
          <a:solidFill>
            <a:srgbClr val="FFC000"/>
          </a:solidFill>
          <a:ln>
            <a:solidFill>
              <a:srgbClr val="B8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1" name="Rectangle 60"/>
          <p:cNvSpPr/>
          <p:nvPr/>
        </p:nvSpPr>
        <p:spPr>
          <a:xfrm>
            <a:off x="4485735" y="2712885"/>
            <a:ext cx="261968" cy="285042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62" name="Straight Arrow Connector 61"/>
          <p:cNvCxnSpPr>
            <a:stCxn id="59" idx="3"/>
            <a:endCxn id="60" idx="1"/>
          </p:cNvCxnSpPr>
          <p:nvPr/>
        </p:nvCxnSpPr>
        <p:spPr>
          <a:xfrm>
            <a:off x="3314167" y="2855406"/>
            <a:ext cx="434377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>
            <a:off x="4051359" y="2855406"/>
            <a:ext cx="434377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>
            <a:off x="3912061" y="2263528"/>
            <a:ext cx="0" cy="80417"/>
          </a:xfrm>
          <a:prstGeom prst="straightConnector1">
            <a:avLst/>
          </a:prstGeom>
          <a:ln>
            <a:solidFill>
              <a:srgbClr val="B88C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65" name="Rounded Rectangle 64"/>
          <p:cNvSpPr/>
          <p:nvPr/>
        </p:nvSpPr>
        <p:spPr>
          <a:xfrm>
            <a:off x="2806399" y="3107940"/>
            <a:ext cx="2246138" cy="285868"/>
          </a:xfrm>
          <a:prstGeom prst="roundRect">
            <a:avLst/>
          </a:prstGeom>
          <a:solidFill>
            <a:schemeClr val="accent3">
              <a:lumMod val="95000"/>
            </a:schemeClr>
          </a:solidFill>
          <a:ln>
            <a:solidFill>
              <a:schemeClr val="accent3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8" name="Rectangle 67"/>
          <p:cNvSpPr/>
          <p:nvPr/>
        </p:nvSpPr>
        <p:spPr>
          <a:xfrm>
            <a:off x="3052199" y="3095306"/>
            <a:ext cx="261968" cy="2850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9" name="Rectangle 68"/>
          <p:cNvSpPr/>
          <p:nvPr/>
        </p:nvSpPr>
        <p:spPr>
          <a:xfrm>
            <a:off x="3781077" y="3095306"/>
            <a:ext cx="261968" cy="285042"/>
          </a:xfrm>
          <a:prstGeom prst="rect">
            <a:avLst/>
          </a:prstGeom>
          <a:solidFill>
            <a:srgbClr val="FFC000"/>
          </a:solidFill>
          <a:ln>
            <a:solidFill>
              <a:srgbClr val="B8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0" name="Rectangle 69"/>
          <p:cNvSpPr/>
          <p:nvPr/>
        </p:nvSpPr>
        <p:spPr>
          <a:xfrm>
            <a:off x="4485735" y="3095306"/>
            <a:ext cx="261968" cy="285042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71" name="Straight Arrow Connector 70"/>
          <p:cNvCxnSpPr>
            <a:stCxn id="68" idx="3"/>
            <a:endCxn id="69" idx="1"/>
          </p:cNvCxnSpPr>
          <p:nvPr/>
        </p:nvCxnSpPr>
        <p:spPr>
          <a:xfrm>
            <a:off x="3314167" y="3237827"/>
            <a:ext cx="434377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>
            <a:off x="4051359" y="3237827"/>
            <a:ext cx="434377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>
          <a:xfrm>
            <a:off x="3912061" y="3380348"/>
            <a:ext cx="0" cy="80417"/>
          </a:xfrm>
          <a:prstGeom prst="straightConnector1">
            <a:avLst/>
          </a:prstGeom>
          <a:ln>
            <a:solidFill>
              <a:srgbClr val="B88C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/>
          <p:nvPr/>
        </p:nvCxnSpPr>
        <p:spPr>
          <a:xfrm>
            <a:off x="3912061" y="2632467"/>
            <a:ext cx="0" cy="80417"/>
          </a:xfrm>
          <a:prstGeom prst="straightConnector1">
            <a:avLst/>
          </a:prstGeom>
          <a:ln>
            <a:solidFill>
              <a:srgbClr val="B88C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/>
          <p:nvPr/>
        </p:nvCxnSpPr>
        <p:spPr>
          <a:xfrm>
            <a:off x="3912061" y="3001406"/>
            <a:ext cx="0" cy="80417"/>
          </a:xfrm>
          <a:prstGeom prst="straightConnector1">
            <a:avLst/>
          </a:prstGeom>
          <a:ln>
            <a:solidFill>
              <a:srgbClr val="B88C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76" name="TextBox 75"/>
          <p:cNvSpPr txBox="1"/>
          <p:nvPr/>
        </p:nvSpPr>
        <p:spPr>
          <a:xfrm>
            <a:off x="5060851" y="1903222"/>
            <a:ext cx="6623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b="1" dirty="0" smtClean="0">
                <a:solidFill>
                  <a:schemeClr val="accent6"/>
                </a:solidFill>
              </a:rPr>
              <a:t>OK</a:t>
            </a:r>
            <a:endParaRPr lang="en-CA" b="1" dirty="0">
              <a:solidFill>
                <a:schemeClr val="accent6"/>
              </a:solidFill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5063623" y="2271755"/>
            <a:ext cx="6623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b="1" dirty="0" smtClean="0">
                <a:solidFill>
                  <a:schemeClr val="accent6"/>
                </a:solidFill>
              </a:rPr>
              <a:t>OK</a:t>
            </a:r>
            <a:endParaRPr lang="en-CA" b="1" dirty="0">
              <a:solidFill>
                <a:schemeClr val="accent6"/>
              </a:solidFill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5074707" y="2640288"/>
            <a:ext cx="6623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b="1" dirty="0" smtClean="0">
                <a:solidFill>
                  <a:schemeClr val="accent6"/>
                </a:solidFill>
              </a:rPr>
              <a:t>OK</a:t>
            </a:r>
            <a:endParaRPr lang="en-CA" b="1" dirty="0">
              <a:solidFill>
                <a:schemeClr val="accent6"/>
              </a:solidFill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5075993" y="3027804"/>
            <a:ext cx="6623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b="1" dirty="0">
                <a:solidFill>
                  <a:schemeClr val="accent6"/>
                </a:solidFill>
              </a:rPr>
              <a:t>OK</a:t>
            </a:r>
            <a:endParaRPr lang="en-CA" b="1" dirty="0">
              <a:solidFill>
                <a:srgbClr val="FF0000"/>
              </a:solidFill>
            </a:endParaRPr>
          </a:p>
        </p:txBody>
      </p:sp>
      <p:sp>
        <p:nvSpPr>
          <p:cNvPr id="80" name="Rounded Rectangle 79"/>
          <p:cNvSpPr/>
          <p:nvPr/>
        </p:nvSpPr>
        <p:spPr>
          <a:xfrm>
            <a:off x="2818744" y="3480429"/>
            <a:ext cx="2246138" cy="285868"/>
          </a:xfrm>
          <a:prstGeom prst="roundRect">
            <a:avLst/>
          </a:prstGeom>
          <a:solidFill>
            <a:schemeClr val="accent3">
              <a:lumMod val="95000"/>
            </a:schemeClr>
          </a:solidFill>
          <a:ln>
            <a:solidFill>
              <a:schemeClr val="accent3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1" name="Rectangle 80"/>
          <p:cNvSpPr/>
          <p:nvPr/>
        </p:nvSpPr>
        <p:spPr>
          <a:xfrm>
            <a:off x="3042855" y="3467795"/>
            <a:ext cx="261968" cy="2850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2" name="Rectangle 81"/>
          <p:cNvSpPr/>
          <p:nvPr/>
        </p:nvSpPr>
        <p:spPr>
          <a:xfrm>
            <a:off x="3793422" y="3467795"/>
            <a:ext cx="261968" cy="285042"/>
          </a:xfrm>
          <a:prstGeom prst="rect">
            <a:avLst/>
          </a:prstGeom>
          <a:solidFill>
            <a:srgbClr val="FFC000"/>
          </a:solidFill>
          <a:ln>
            <a:solidFill>
              <a:srgbClr val="B8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3" name="Rectangle 82"/>
          <p:cNvSpPr/>
          <p:nvPr/>
        </p:nvSpPr>
        <p:spPr>
          <a:xfrm>
            <a:off x="4498080" y="3467795"/>
            <a:ext cx="261968" cy="285042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84" name="Straight Arrow Connector 83"/>
          <p:cNvCxnSpPr>
            <a:stCxn id="81" idx="3"/>
            <a:endCxn id="82" idx="1"/>
          </p:cNvCxnSpPr>
          <p:nvPr/>
        </p:nvCxnSpPr>
        <p:spPr>
          <a:xfrm>
            <a:off x="3304823" y="3610315"/>
            <a:ext cx="434377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/>
          <p:nvPr/>
        </p:nvCxnSpPr>
        <p:spPr>
          <a:xfrm>
            <a:off x="4063704" y="3610315"/>
            <a:ext cx="434377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86" name="Rounded Rectangle 85"/>
          <p:cNvSpPr/>
          <p:nvPr/>
        </p:nvSpPr>
        <p:spPr>
          <a:xfrm>
            <a:off x="2818744" y="3848800"/>
            <a:ext cx="2246138" cy="281366"/>
          </a:xfrm>
          <a:prstGeom prst="roundRect">
            <a:avLst/>
          </a:prstGeom>
          <a:solidFill>
            <a:schemeClr val="accent3">
              <a:lumMod val="95000"/>
            </a:schemeClr>
          </a:solidFill>
          <a:ln>
            <a:solidFill>
              <a:schemeClr val="accent3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7" name="Rectangle 86"/>
          <p:cNvSpPr/>
          <p:nvPr/>
        </p:nvSpPr>
        <p:spPr>
          <a:xfrm>
            <a:off x="3042855" y="3833254"/>
            <a:ext cx="261968" cy="2850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8" name="Rectangle 87"/>
          <p:cNvSpPr/>
          <p:nvPr/>
        </p:nvSpPr>
        <p:spPr>
          <a:xfrm>
            <a:off x="3793422" y="3833254"/>
            <a:ext cx="261968" cy="285042"/>
          </a:xfrm>
          <a:prstGeom prst="rect">
            <a:avLst/>
          </a:prstGeom>
          <a:solidFill>
            <a:srgbClr val="FFC000"/>
          </a:solidFill>
          <a:ln>
            <a:solidFill>
              <a:srgbClr val="B8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9" name="Rectangle 88"/>
          <p:cNvSpPr/>
          <p:nvPr/>
        </p:nvSpPr>
        <p:spPr>
          <a:xfrm>
            <a:off x="4498080" y="3833254"/>
            <a:ext cx="261968" cy="285042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90" name="Straight Arrow Connector 89"/>
          <p:cNvCxnSpPr>
            <a:stCxn id="87" idx="3"/>
            <a:endCxn id="88" idx="1"/>
          </p:cNvCxnSpPr>
          <p:nvPr/>
        </p:nvCxnSpPr>
        <p:spPr>
          <a:xfrm>
            <a:off x="3304823" y="3975774"/>
            <a:ext cx="434377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/>
          <p:nvPr/>
        </p:nvCxnSpPr>
        <p:spPr>
          <a:xfrm>
            <a:off x="4063704" y="3975774"/>
            <a:ext cx="434377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92" name="Rounded Rectangle 91"/>
          <p:cNvSpPr/>
          <p:nvPr/>
        </p:nvSpPr>
        <p:spPr>
          <a:xfrm>
            <a:off x="2818744" y="4209726"/>
            <a:ext cx="2246138" cy="307386"/>
          </a:xfrm>
          <a:prstGeom prst="roundRect">
            <a:avLst/>
          </a:prstGeom>
          <a:solidFill>
            <a:schemeClr val="accent3">
              <a:lumMod val="95000"/>
            </a:schemeClr>
          </a:solidFill>
          <a:ln>
            <a:solidFill>
              <a:schemeClr val="accent3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3" name="Rectangle 92"/>
          <p:cNvSpPr/>
          <p:nvPr/>
        </p:nvSpPr>
        <p:spPr>
          <a:xfrm>
            <a:off x="3064544" y="4202193"/>
            <a:ext cx="261968" cy="2850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4" name="Rectangle 93"/>
          <p:cNvSpPr/>
          <p:nvPr/>
        </p:nvSpPr>
        <p:spPr>
          <a:xfrm>
            <a:off x="3793422" y="4202193"/>
            <a:ext cx="261968" cy="285042"/>
          </a:xfrm>
          <a:prstGeom prst="rect">
            <a:avLst/>
          </a:prstGeom>
          <a:solidFill>
            <a:srgbClr val="FFC000"/>
          </a:solidFill>
          <a:ln>
            <a:solidFill>
              <a:srgbClr val="B8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5" name="Rectangle 94"/>
          <p:cNvSpPr/>
          <p:nvPr/>
        </p:nvSpPr>
        <p:spPr>
          <a:xfrm>
            <a:off x="4498080" y="4202193"/>
            <a:ext cx="261968" cy="285042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96" name="Straight Arrow Connector 95"/>
          <p:cNvCxnSpPr>
            <a:stCxn id="93" idx="3"/>
            <a:endCxn id="94" idx="1"/>
          </p:cNvCxnSpPr>
          <p:nvPr/>
        </p:nvCxnSpPr>
        <p:spPr>
          <a:xfrm>
            <a:off x="3326512" y="4344714"/>
            <a:ext cx="434377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97" name="Straight Arrow Connector 96"/>
          <p:cNvCxnSpPr/>
          <p:nvPr/>
        </p:nvCxnSpPr>
        <p:spPr>
          <a:xfrm>
            <a:off x="4063704" y="4344714"/>
            <a:ext cx="434377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/>
          <p:nvPr/>
        </p:nvCxnSpPr>
        <p:spPr>
          <a:xfrm>
            <a:off x="3924406" y="3752836"/>
            <a:ext cx="0" cy="80417"/>
          </a:xfrm>
          <a:prstGeom prst="straightConnector1">
            <a:avLst/>
          </a:prstGeom>
          <a:ln>
            <a:solidFill>
              <a:srgbClr val="B88C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99" name="Rounded Rectangle 98"/>
          <p:cNvSpPr/>
          <p:nvPr/>
        </p:nvSpPr>
        <p:spPr>
          <a:xfrm>
            <a:off x="2818744" y="4597248"/>
            <a:ext cx="2246138" cy="285868"/>
          </a:xfrm>
          <a:prstGeom prst="roundRect">
            <a:avLst/>
          </a:prstGeom>
          <a:solidFill>
            <a:schemeClr val="accent3">
              <a:lumMod val="95000"/>
            </a:schemeClr>
          </a:solidFill>
          <a:ln>
            <a:solidFill>
              <a:schemeClr val="accent3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0" name="Rectangle 99"/>
          <p:cNvSpPr/>
          <p:nvPr/>
        </p:nvSpPr>
        <p:spPr>
          <a:xfrm>
            <a:off x="3064544" y="4584614"/>
            <a:ext cx="261968" cy="2850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1" name="Rectangle 100"/>
          <p:cNvSpPr/>
          <p:nvPr/>
        </p:nvSpPr>
        <p:spPr>
          <a:xfrm>
            <a:off x="3793422" y="4584614"/>
            <a:ext cx="261968" cy="285042"/>
          </a:xfrm>
          <a:prstGeom prst="rect">
            <a:avLst/>
          </a:prstGeom>
          <a:solidFill>
            <a:srgbClr val="FFC000"/>
          </a:solidFill>
          <a:ln>
            <a:solidFill>
              <a:srgbClr val="B8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2" name="Rectangle 101"/>
          <p:cNvSpPr/>
          <p:nvPr/>
        </p:nvSpPr>
        <p:spPr>
          <a:xfrm>
            <a:off x="4498080" y="4584614"/>
            <a:ext cx="261968" cy="285042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03" name="Straight Arrow Connector 102"/>
          <p:cNvCxnSpPr>
            <a:stCxn id="100" idx="3"/>
            <a:endCxn id="101" idx="1"/>
          </p:cNvCxnSpPr>
          <p:nvPr/>
        </p:nvCxnSpPr>
        <p:spPr>
          <a:xfrm>
            <a:off x="3326512" y="4727135"/>
            <a:ext cx="434377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04" name="Straight Arrow Connector 103"/>
          <p:cNvCxnSpPr/>
          <p:nvPr/>
        </p:nvCxnSpPr>
        <p:spPr>
          <a:xfrm>
            <a:off x="4063704" y="4727135"/>
            <a:ext cx="434377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/>
          <p:nvPr/>
        </p:nvCxnSpPr>
        <p:spPr>
          <a:xfrm>
            <a:off x="3924406" y="4869656"/>
            <a:ext cx="0" cy="80417"/>
          </a:xfrm>
          <a:prstGeom prst="straightConnector1">
            <a:avLst/>
          </a:prstGeom>
          <a:ln>
            <a:solidFill>
              <a:srgbClr val="B88C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/>
          <p:nvPr/>
        </p:nvCxnSpPr>
        <p:spPr>
          <a:xfrm>
            <a:off x="3924406" y="4121775"/>
            <a:ext cx="0" cy="80417"/>
          </a:xfrm>
          <a:prstGeom prst="straightConnector1">
            <a:avLst/>
          </a:prstGeom>
          <a:ln>
            <a:solidFill>
              <a:srgbClr val="B88C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13" name="Straight Arrow Connector 112"/>
          <p:cNvCxnSpPr/>
          <p:nvPr/>
        </p:nvCxnSpPr>
        <p:spPr>
          <a:xfrm>
            <a:off x="3924406" y="4490714"/>
            <a:ext cx="0" cy="80417"/>
          </a:xfrm>
          <a:prstGeom prst="straightConnector1">
            <a:avLst/>
          </a:prstGeom>
          <a:ln>
            <a:solidFill>
              <a:srgbClr val="B88C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14" name="TextBox 113"/>
          <p:cNvSpPr txBox="1"/>
          <p:nvPr/>
        </p:nvSpPr>
        <p:spPr>
          <a:xfrm>
            <a:off x="5073196" y="3392530"/>
            <a:ext cx="6623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b="1" dirty="0" smtClean="0">
                <a:solidFill>
                  <a:schemeClr val="accent6"/>
                </a:solidFill>
              </a:rPr>
              <a:t>OK</a:t>
            </a:r>
            <a:endParaRPr lang="en-CA" b="1" dirty="0">
              <a:solidFill>
                <a:schemeClr val="accent6"/>
              </a:solidFill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5075968" y="3761063"/>
            <a:ext cx="6623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b="1" dirty="0" smtClean="0">
                <a:solidFill>
                  <a:schemeClr val="accent6"/>
                </a:solidFill>
              </a:rPr>
              <a:t>OK</a:t>
            </a:r>
            <a:endParaRPr lang="en-CA" b="1" dirty="0">
              <a:solidFill>
                <a:schemeClr val="accent6"/>
              </a:solidFill>
            </a:endParaRPr>
          </a:p>
        </p:txBody>
      </p:sp>
      <p:sp>
        <p:nvSpPr>
          <p:cNvPr id="121" name="TextBox 120"/>
          <p:cNvSpPr txBox="1"/>
          <p:nvPr/>
        </p:nvSpPr>
        <p:spPr>
          <a:xfrm>
            <a:off x="5087052" y="4129596"/>
            <a:ext cx="6623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b="1" dirty="0" smtClean="0">
                <a:solidFill>
                  <a:schemeClr val="accent6"/>
                </a:solidFill>
              </a:rPr>
              <a:t>OK</a:t>
            </a:r>
            <a:endParaRPr lang="en-CA" b="1" dirty="0">
              <a:solidFill>
                <a:schemeClr val="accent6"/>
              </a:solidFill>
            </a:endParaRPr>
          </a:p>
        </p:txBody>
      </p:sp>
      <p:sp>
        <p:nvSpPr>
          <p:cNvPr id="122" name="TextBox 121"/>
          <p:cNvSpPr txBox="1"/>
          <p:nvPr/>
        </p:nvSpPr>
        <p:spPr>
          <a:xfrm>
            <a:off x="5088338" y="4517112"/>
            <a:ext cx="6623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b="1" dirty="0">
                <a:solidFill>
                  <a:schemeClr val="accent6"/>
                </a:solidFill>
              </a:rPr>
              <a:t>OK</a:t>
            </a:r>
            <a:endParaRPr lang="en-CA" b="1" dirty="0">
              <a:solidFill>
                <a:srgbClr val="FF0000"/>
              </a:solidFill>
            </a:endParaRPr>
          </a:p>
        </p:txBody>
      </p:sp>
      <p:cxnSp>
        <p:nvCxnSpPr>
          <p:cNvPr id="123" name="Straight Arrow Connector 122"/>
          <p:cNvCxnSpPr/>
          <p:nvPr/>
        </p:nvCxnSpPr>
        <p:spPr>
          <a:xfrm>
            <a:off x="3292478" y="4734517"/>
            <a:ext cx="434377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24" name="Straight Arrow Connector 123"/>
          <p:cNvCxnSpPr/>
          <p:nvPr/>
        </p:nvCxnSpPr>
        <p:spPr>
          <a:xfrm>
            <a:off x="4051359" y="4734517"/>
            <a:ext cx="434377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25" name="Rounded Rectangle 124"/>
          <p:cNvSpPr/>
          <p:nvPr/>
        </p:nvSpPr>
        <p:spPr>
          <a:xfrm>
            <a:off x="2806399" y="4968469"/>
            <a:ext cx="2246138" cy="307386"/>
          </a:xfrm>
          <a:prstGeom prst="roundRect">
            <a:avLst/>
          </a:prstGeom>
          <a:solidFill>
            <a:schemeClr val="accent3">
              <a:lumMod val="95000"/>
            </a:schemeClr>
          </a:solidFill>
          <a:ln>
            <a:solidFill>
              <a:schemeClr val="accent3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6" name="Rectangle 125"/>
          <p:cNvSpPr/>
          <p:nvPr/>
        </p:nvSpPr>
        <p:spPr>
          <a:xfrm>
            <a:off x="3052199" y="4960936"/>
            <a:ext cx="261968" cy="2850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7" name="Rectangle 126"/>
          <p:cNvSpPr/>
          <p:nvPr/>
        </p:nvSpPr>
        <p:spPr>
          <a:xfrm>
            <a:off x="3781077" y="4960936"/>
            <a:ext cx="261968" cy="285042"/>
          </a:xfrm>
          <a:prstGeom prst="rect">
            <a:avLst/>
          </a:prstGeom>
          <a:solidFill>
            <a:srgbClr val="FFC000"/>
          </a:solidFill>
          <a:ln>
            <a:solidFill>
              <a:srgbClr val="B8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8" name="Rectangle 127"/>
          <p:cNvSpPr/>
          <p:nvPr/>
        </p:nvSpPr>
        <p:spPr>
          <a:xfrm>
            <a:off x="4485735" y="4960936"/>
            <a:ext cx="261968" cy="285042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29" name="Straight Arrow Connector 128"/>
          <p:cNvCxnSpPr>
            <a:stCxn id="126" idx="3"/>
            <a:endCxn id="127" idx="1"/>
          </p:cNvCxnSpPr>
          <p:nvPr/>
        </p:nvCxnSpPr>
        <p:spPr>
          <a:xfrm>
            <a:off x="3314167" y="5103457"/>
            <a:ext cx="434377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30" name="Straight Arrow Connector 129"/>
          <p:cNvCxnSpPr/>
          <p:nvPr/>
        </p:nvCxnSpPr>
        <p:spPr>
          <a:xfrm>
            <a:off x="4051359" y="5103457"/>
            <a:ext cx="434377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31" name="Rounded Rectangle 130"/>
          <p:cNvSpPr/>
          <p:nvPr/>
        </p:nvSpPr>
        <p:spPr>
          <a:xfrm>
            <a:off x="2806399" y="5355991"/>
            <a:ext cx="2246138" cy="285868"/>
          </a:xfrm>
          <a:prstGeom prst="roundRect">
            <a:avLst/>
          </a:prstGeom>
          <a:solidFill>
            <a:schemeClr val="accent3">
              <a:lumMod val="95000"/>
            </a:schemeClr>
          </a:solidFill>
          <a:ln>
            <a:solidFill>
              <a:schemeClr val="accent3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2" name="Rectangle 131"/>
          <p:cNvSpPr/>
          <p:nvPr/>
        </p:nvSpPr>
        <p:spPr>
          <a:xfrm>
            <a:off x="3052199" y="5343357"/>
            <a:ext cx="261968" cy="2850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3" name="Rectangle 132"/>
          <p:cNvSpPr/>
          <p:nvPr/>
        </p:nvSpPr>
        <p:spPr>
          <a:xfrm>
            <a:off x="3781077" y="5343357"/>
            <a:ext cx="261968" cy="285042"/>
          </a:xfrm>
          <a:prstGeom prst="rect">
            <a:avLst/>
          </a:prstGeom>
          <a:solidFill>
            <a:srgbClr val="FFC000"/>
          </a:solidFill>
          <a:ln>
            <a:solidFill>
              <a:srgbClr val="B8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4" name="Rectangle 133"/>
          <p:cNvSpPr/>
          <p:nvPr/>
        </p:nvSpPr>
        <p:spPr>
          <a:xfrm>
            <a:off x="4485735" y="5343357"/>
            <a:ext cx="261968" cy="285042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35" name="Straight Arrow Connector 134"/>
          <p:cNvCxnSpPr>
            <a:stCxn id="132" idx="3"/>
            <a:endCxn id="133" idx="1"/>
          </p:cNvCxnSpPr>
          <p:nvPr/>
        </p:nvCxnSpPr>
        <p:spPr>
          <a:xfrm>
            <a:off x="3314167" y="5485878"/>
            <a:ext cx="434377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36" name="Straight Arrow Connector 135"/>
          <p:cNvCxnSpPr/>
          <p:nvPr/>
        </p:nvCxnSpPr>
        <p:spPr>
          <a:xfrm>
            <a:off x="4051359" y="5485878"/>
            <a:ext cx="434377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37" name="Straight Arrow Connector 136"/>
          <p:cNvCxnSpPr/>
          <p:nvPr/>
        </p:nvCxnSpPr>
        <p:spPr>
          <a:xfrm>
            <a:off x="3912061" y="5628399"/>
            <a:ext cx="0" cy="80417"/>
          </a:xfrm>
          <a:prstGeom prst="straightConnector1">
            <a:avLst/>
          </a:prstGeom>
          <a:ln>
            <a:solidFill>
              <a:srgbClr val="B88C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38" name="Straight Arrow Connector 137"/>
          <p:cNvCxnSpPr/>
          <p:nvPr/>
        </p:nvCxnSpPr>
        <p:spPr>
          <a:xfrm>
            <a:off x="3912061" y="4880518"/>
            <a:ext cx="0" cy="80417"/>
          </a:xfrm>
          <a:prstGeom prst="straightConnector1">
            <a:avLst/>
          </a:prstGeom>
          <a:ln>
            <a:solidFill>
              <a:srgbClr val="B88C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39" name="Straight Arrow Connector 138"/>
          <p:cNvCxnSpPr/>
          <p:nvPr/>
        </p:nvCxnSpPr>
        <p:spPr>
          <a:xfrm>
            <a:off x="3912061" y="5249457"/>
            <a:ext cx="0" cy="80417"/>
          </a:xfrm>
          <a:prstGeom prst="straightConnector1">
            <a:avLst/>
          </a:prstGeom>
          <a:ln>
            <a:solidFill>
              <a:srgbClr val="B88C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40" name="TextBox 139"/>
          <p:cNvSpPr txBox="1"/>
          <p:nvPr/>
        </p:nvSpPr>
        <p:spPr>
          <a:xfrm>
            <a:off x="5074707" y="4888339"/>
            <a:ext cx="6623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b="1" dirty="0" smtClean="0">
                <a:solidFill>
                  <a:schemeClr val="accent6"/>
                </a:solidFill>
              </a:rPr>
              <a:t>OK</a:t>
            </a:r>
            <a:endParaRPr lang="en-CA" b="1" dirty="0">
              <a:solidFill>
                <a:schemeClr val="accent6"/>
              </a:solidFill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5075993" y="5275855"/>
            <a:ext cx="387157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b="1" dirty="0" smtClean="0">
                <a:solidFill>
                  <a:srgbClr val="FF0000"/>
                </a:solidFill>
              </a:rPr>
              <a:t>                              ERREUR </a:t>
            </a:r>
          </a:p>
          <a:p>
            <a:r>
              <a:rPr lang="fr-CA" sz="1600" b="1" dirty="0">
                <a:solidFill>
                  <a:srgbClr val="FF0000"/>
                </a:solidFill>
              </a:rPr>
              <a:t> </a:t>
            </a:r>
            <a:r>
              <a:rPr lang="fr-CA" sz="1600" b="1" dirty="0" smtClean="0">
                <a:solidFill>
                  <a:srgbClr val="FF0000"/>
                </a:solidFill>
              </a:rPr>
              <a:t>                                                  (réélu</a:t>
            </a:r>
            <a:r>
              <a:rPr lang="fr-CA" sz="1600" b="1" u="sng" dirty="0" smtClean="0">
                <a:solidFill>
                  <a:srgbClr val="FF0000"/>
                </a:solidFill>
              </a:rPr>
              <a:t>e</a:t>
            </a:r>
            <a:r>
              <a:rPr lang="fr-CA" sz="1600" b="1" dirty="0" smtClean="0">
                <a:solidFill>
                  <a:srgbClr val="FF0000"/>
                </a:solidFill>
              </a:rPr>
              <a:t>)</a:t>
            </a:r>
            <a:endParaRPr lang="en-CA" b="1" dirty="0">
              <a:solidFill>
                <a:srgbClr val="FF0000"/>
              </a:solidFill>
            </a:endParaRPr>
          </a:p>
        </p:txBody>
      </p:sp>
      <p:sp>
        <p:nvSpPr>
          <p:cNvPr id="143" name="Rectangle 142"/>
          <p:cNvSpPr/>
          <p:nvPr/>
        </p:nvSpPr>
        <p:spPr>
          <a:xfrm>
            <a:off x="1035651" y="257015"/>
            <a:ext cx="3577913" cy="564539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4" name="Rectangle 143"/>
          <p:cNvSpPr/>
          <p:nvPr/>
        </p:nvSpPr>
        <p:spPr>
          <a:xfrm>
            <a:off x="332509" y="1203431"/>
            <a:ext cx="3427909" cy="4646580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5" name="Rectangle 144"/>
          <p:cNvSpPr/>
          <p:nvPr/>
        </p:nvSpPr>
        <p:spPr>
          <a:xfrm>
            <a:off x="4057948" y="225929"/>
            <a:ext cx="783159" cy="5541578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6" name="Freeform 145"/>
          <p:cNvSpPr/>
          <p:nvPr/>
        </p:nvSpPr>
        <p:spPr>
          <a:xfrm>
            <a:off x="2951018" y="1012600"/>
            <a:ext cx="3749040" cy="4821864"/>
          </a:xfrm>
          <a:custGeom>
            <a:avLst/>
            <a:gdLst>
              <a:gd name="connsiteX0" fmla="*/ 2975956 w 2975956"/>
              <a:gd name="connsiteY0" fmla="*/ 1055716 h 1055716"/>
              <a:gd name="connsiteX1" fmla="*/ 739833 w 2975956"/>
              <a:gd name="connsiteY1" fmla="*/ 1055716 h 1055716"/>
              <a:gd name="connsiteX2" fmla="*/ 731520 w 2975956"/>
              <a:gd name="connsiteY2" fmla="*/ 0 h 1055716"/>
              <a:gd name="connsiteX3" fmla="*/ 0 w 2975956"/>
              <a:gd name="connsiteY3" fmla="*/ 0 h 1055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75956" h="1055716">
                <a:moveTo>
                  <a:pt x="2975956" y="1055716"/>
                </a:moveTo>
                <a:lnTo>
                  <a:pt x="739833" y="1055716"/>
                </a:lnTo>
                <a:lnTo>
                  <a:pt x="731520" y="0"/>
                </a:lnTo>
                <a:lnTo>
                  <a:pt x="0" y="0"/>
                </a:lnTo>
              </a:path>
            </a:pathLst>
          </a:custGeom>
          <a:ln>
            <a:solidFill>
              <a:schemeClr val="tx1"/>
            </a:solidFill>
            <a:prstDash val="sysDot"/>
            <a:headEnd type="none" w="med" len="med"/>
            <a:tailEnd type="triangl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7" name="Rectangle 146"/>
          <p:cNvSpPr/>
          <p:nvPr/>
        </p:nvSpPr>
        <p:spPr>
          <a:xfrm>
            <a:off x="5117899" y="287995"/>
            <a:ext cx="1268122" cy="5001670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8" name="Oval 147"/>
          <p:cNvSpPr/>
          <p:nvPr/>
        </p:nvSpPr>
        <p:spPr>
          <a:xfrm>
            <a:off x="5535248" y="5269124"/>
            <a:ext cx="994399" cy="501575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chemeClr val="tx1"/>
              </a:solidFill>
            </a:endParaRPr>
          </a:p>
        </p:txBody>
      </p:sp>
      <p:cxnSp>
        <p:nvCxnSpPr>
          <p:cNvPr id="149" name="Straight Arrow Connector 148"/>
          <p:cNvCxnSpPr>
            <a:endCxn id="148" idx="2"/>
          </p:cNvCxnSpPr>
          <p:nvPr/>
        </p:nvCxnSpPr>
        <p:spPr>
          <a:xfrm flipV="1">
            <a:off x="5180183" y="5519912"/>
            <a:ext cx="355065" cy="891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aphicFrame>
        <p:nvGraphicFramePr>
          <p:cNvPr id="150" name="Object 14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59690005"/>
              </p:ext>
            </p:extLst>
          </p:nvPr>
        </p:nvGraphicFramePr>
        <p:xfrm>
          <a:off x="5526088" y="5383213"/>
          <a:ext cx="979487" cy="295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935" name="Equation" r:id="rId3" imgW="596880" imgH="215640" progId="Equation.3">
                  <p:embed/>
                </p:oleObj>
              </mc:Choice>
              <mc:Fallback>
                <p:oleObj name="Equation" r:id="rId3" imgW="596880" imgH="215640" progId="Equation.3">
                  <p:embed/>
                  <p:pic>
                    <p:nvPicPr>
                      <p:cNvPr id="187" name="Object 18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26088" y="5383213"/>
                        <a:ext cx="979487" cy="295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51" name="Straight Arrow Connector 150"/>
          <p:cNvCxnSpPr/>
          <p:nvPr/>
        </p:nvCxnSpPr>
        <p:spPr>
          <a:xfrm flipV="1">
            <a:off x="6529647" y="5506668"/>
            <a:ext cx="355065" cy="891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52" name="TextBox 151"/>
          <p:cNvSpPr txBox="1"/>
          <p:nvPr/>
        </p:nvSpPr>
        <p:spPr>
          <a:xfrm>
            <a:off x="6774306" y="5282441"/>
            <a:ext cx="6799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L14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293855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B82919-9BAA-4552-A19E-DA5FA1CF0A97}" type="slidenum">
              <a:rPr lang="fr-CA" smtClean="0"/>
              <a:pPr>
                <a:defRPr/>
              </a:pPr>
              <a:t>106</a:t>
            </a:fld>
            <a:endParaRPr lang="fr-CA"/>
          </a:p>
        </p:txBody>
      </p:sp>
      <p:sp>
        <p:nvSpPr>
          <p:cNvPr id="6" name="Rounded Rectangle 5"/>
          <p:cNvSpPr/>
          <p:nvPr/>
        </p:nvSpPr>
        <p:spPr>
          <a:xfrm>
            <a:off x="2806399" y="483060"/>
            <a:ext cx="2246138" cy="285868"/>
          </a:xfrm>
          <a:prstGeom prst="roundRect">
            <a:avLst/>
          </a:prstGeom>
          <a:solidFill>
            <a:schemeClr val="accent3">
              <a:lumMod val="95000"/>
            </a:schemeClr>
          </a:solidFill>
          <a:ln>
            <a:solidFill>
              <a:schemeClr val="accent3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Rectangle 6"/>
          <p:cNvSpPr/>
          <p:nvPr/>
        </p:nvSpPr>
        <p:spPr>
          <a:xfrm>
            <a:off x="3030510" y="470426"/>
            <a:ext cx="261968" cy="2850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Rectangle 7"/>
          <p:cNvSpPr/>
          <p:nvPr/>
        </p:nvSpPr>
        <p:spPr>
          <a:xfrm>
            <a:off x="3781077" y="470426"/>
            <a:ext cx="261968" cy="285042"/>
          </a:xfrm>
          <a:prstGeom prst="rect">
            <a:avLst/>
          </a:prstGeom>
          <a:solidFill>
            <a:srgbClr val="FFC000"/>
          </a:solidFill>
          <a:ln>
            <a:solidFill>
              <a:srgbClr val="B8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Rectangle 8"/>
          <p:cNvSpPr/>
          <p:nvPr/>
        </p:nvSpPr>
        <p:spPr>
          <a:xfrm>
            <a:off x="4485735" y="470426"/>
            <a:ext cx="261968" cy="285042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0" name="Straight Arrow Connector 9"/>
          <p:cNvCxnSpPr>
            <a:stCxn id="7" idx="3"/>
            <a:endCxn id="8" idx="1"/>
          </p:cNvCxnSpPr>
          <p:nvPr/>
        </p:nvCxnSpPr>
        <p:spPr>
          <a:xfrm>
            <a:off x="3292478" y="612946"/>
            <a:ext cx="434377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4051359" y="612946"/>
            <a:ext cx="434377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2" name="Rounded Rectangle 11"/>
          <p:cNvSpPr/>
          <p:nvPr/>
        </p:nvSpPr>
        <p:spPr>
          <a:xfrm>
            <a:off x="2806399" y="851431"/>
            <a:ext cx="2246138" cy="281366"/>
          </a:xfrm>
          <a:prstGeom prst="roundRect">
            <a:avLst/>
          </a:prstGeom>
          <a:solidFill>
            <a:schemeClr val="accent3">
              <a:lumMod val="95000"/>
            </a:schemeClr>
          </a:solidFill>
          <a:ln>
            <a:solidFill>
              <a:schemeClr val="accent3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Rectangle 12"/>
          <p:cNvSpPr/>
          <p:nvPr/>
        </p:nvSpPr>
        <p:spPr>
          <a:xfrm>
            <a:off x="3030510" y="835885"/>
            <a:ext cx="261968" cy="2850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Rectangle 13"/>
          <p:cNvSpPr/>
          <p:nvPr/>
        </p:nvSpPr>
        <p:spPr>
          <a:xfrm>
            <a:off x="3781077" y="835885"/>
            <a:ext cx="261968" cy="285042"/>
          </a:xfrm>
          <a:prstGeom prst="rect">
            <a:avLst/>
          </a:prstGeom>
          <a:solidFill>
            <a:srgbClr val="FFC000"/>
          </a:solidFill>
          <a:ln>
            <a:solidFill>
              <a:srgbClr val="B8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Rectangle 14"/>
          <p:cNvSpPr/>
          <p:nvPr/>
        </p:nvSpPr>
        <p:spPr>
          <a:xfrm>
            <a:off x="4485735" y="835885"/>
            <a:ext cx="261968" cy="285042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6" name="Straight Arrow Connector 15"/>
          <p:cNvCxnSpPr>
            <a:stCxn id="13" idx="3"/>
            <a:endCxn id="14" idx="1"/>
          </p:cNvCxnSpPr>
          <p:nvPr/>
        </p:nvCxnSpPr>
        <p:spPr>
          <a:xfrm>
            <a:off x="3292478" y="978405"/>
            <a:ext cx="434377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4051359" y="978405"/>
            <a:ext cx="434377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8" name="Rounded Rectangle 17"/>
          <p:cNvSpPr/>
          <p:nvPr/>
        </p:nvSpPr>
        <p:spPr>
          <a:xfrm>
            <a:off x="2806399" y="1212357"/>
            <a:ext cx="2246138" cy="307386"/>
          </a:xfrm>
          <a:prstGeom prst="roundRect">
            <a:avLst/>
          </a:prstGeom>
          <a:solidFill>
            <a:schemeClr val="accent3">
              <a:lumMod val="95000"/>
            </a:schemeClr>
          </a:solidFill>
          <a:ln>
            <a:solidFill>
              <a:schemeClr val="accent3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Rectangle 18"/>
          <p:cNvSpPr/>
          <p:nvPr/>
        </p:nvSpPr>
        <p:spPr>
          <a:xfrm>
            <a:off x="3052199" y="1204824"/>
            <a:ext cx="261968" cy="2850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Rectangle 19"/>
          <p:cNvSpPr/>
          <p:nvPr/>
        </p:nvSpPr>
        <p:spPr>
          <a:xfrm>
            <a:off x="3781077" y="1204824"/>
            <a:ext cx="261968" cy="285042"/>
          </a:xfrm>
          <a:prstGeom prst="rect">
            <a:avLst/>
          </a:prstGeom>
          <a:solidFill>
            <a:srgbClr val="FFC000"/>
          </a:solidFill>
          <a:ln>
            <a:solidFill>
              <a:srgbClr val="B8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" name="Rectangle 20"/>
          <p:cNvSpPr/>
          <p:nvPr/>
        </p:nvSpPr>
        <p:spPr>
          <a:xfrm>
            <a:off x="4485735" y="1204824"/>
            <a:ext cx="261968" cy="285042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2" name="Straight Arrow Connector 21"/>
          <p:cNvCxnSpPr>
            <a:stCxn id="19" idx="3"/>
            <a:endCxn id="20" idx="1"/>
          </p:cNvCxnSpPr>
          <p:nvPr/>
        </p:nvCxnSpPr>
        <p:spPr>
          <a:xfrm>
            <a:off x="3314167" y="1347345"/>
            <a:ext cx="434377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4051359" y="1347345"/>
            <a:ext cx="434377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3912061" y="755467"/>
            <a:ext cx="0" cy="80417"/>
          </a:xfrm>
          <a:prstGeom prst="straightConnector1">
            <a:avLst/>
          </a:prstGeom>
          <a:ln>
            <a:solidFill>
              <a:srgbClr val="B88C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5" name="Rounded Rectangle 24"/>
          <p:cNvSpPr/>
          <p:nvPr/>
        </p:nvSpPr>
        <p:spPr>
          <a:xfrm>
            <a:off x="2806399" y="1599879"/>
            <a:ext cx="2246138" cy="285868"/>
          </a:xfrm>
          <a:prstGeom prst="roundRect">
            <a:avLst/>
          </a:prstGeom>
          <a:solidFill>
            <a:schemeClr val="accent3">
              <a:lumMod val="95000"/>
            </a:schemeClr>
          </a:solidFill>
          <a:ln>
            <a:solidFill>
              <a:schemeClr val="accent3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" name="Rectangle 25"/>
          <p:cNvSpPr/>
          <p:nvPr/>
        </p:nvSpPr>
        <p:spPr>
          <a:xfrm>
            <a:off x="3052199" y="1587245"/>
            <a:ext cx="261968" cy="2850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" name="Rectangle 26"/>
          <p:cNvSpPr/>
          <p:nvPr/>
        </p:nvSpPr>
        <p:spPr>
          <a:xfrm>
            <a:off x="3781077" y="1587245"/>
            <a:ext cx="261968" cy="285042"/>
          </a:xfrm>
          <a:prstGeom prst="rect">
            <a:avLst/>
          </a:prstGeom>
          <a:solidFill>
            <a:srgbClr val="FFC000"/>
          </a:solidFill>
          <a:ln>
            <a:solidFill>
              <a:srgbClr val="B8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" name="Rectangle 27"/>
          <p:cNvSpPr/>
          <p:nvPr/>
        </p:nvSpPr>
        <p:spPr>
          <a:xfrm>
            <a:off x="4485735" y="1587245"/>
            <a:ext cx="261968" cy="285042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9" name="Straight Arrow Connector 28"/>
          <p:cNvCxnSpPr>
            <a:stCxn id="26" idx="3"/>
            <a:endCxn id="27" idx="1"/>
          </p:cNvCxnSpPr>
          <p:nvPr/>
        </p:nvCxnSpPr>
        <p:spPr>
          <a:xfrm>
            <a:off x="3314167" y="1729766"/>
            <a:ext cx="434377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4051359" y="1729766"/>
            <a:ext cx="434377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3912061" y="1872287"/>
            <a:ext cx="0" cy="80417"/>
          </a:xfrm>
          <a:prstGeom prst="straightConnector1">
            <a:avLst/>
          </a:prstGeom>
          <a:ln>
            <a:solidFill>
              <a:srgbClr val="B88C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>
            <a:off x="3912061" y="1124406"/>
            <a:ext cx="0" cy="80417"/>
          </a:xfrm>
          <a:prstGeom prst="straightConnector1">
            <a:avLst/>
          </a:prstGeom>
          <a:ln>
            <a:solidFill>
              <a:srgbClr val="B88C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>
            <a:off x="3912061" y="1493345"/>
            <a:ext cx="0" cy="80417"/>
          </a:xfrm>
          <a:prstGeom prst="straightConnector1">
            <a:avLst/>
          </a:prstGeom>
          <a:ln>
            <a:solidFill>
              <a:srgbClr val="B88C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16" name="TextBox 115"/>
          <p:cNvSpPr txBox="1"/>
          <p:nvPr/>
        </p:nvSpPr>
        <p:spPr>
          <a:xfrm>
            <a:off x="824287" y="453245"/>
            <a:ext cx="1994457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CA" dirty="0" smtClean="0"/>
              <a:t>« La » </a:t>
            </a:r>
          </a:p>
          <a:p>
            <a:pPr algn="r"/>
            <a:r>
              <a:rPr lang="fr-CA" dirty="0" smtClean="0"/>
              <a:t>« présidente » </a:t>
            </a:r>
          </a:p>
          <a:p>
            <a:pPr algn="r"/>
            <a:r>
              <a:rPr lang="fr-CA" dirty="0" smtClean="0"/>
              <a:t>« dont »</a:t>
            </a:r>
          </a:p>
          <a:p>
            <a:pPr algn="r"/>
            <a:r>
              <a:rPr lang="fr-CA" dirty="0" smtClean="0"/>
              <a:t>« les »</a:t>
            </a:r>
          </a:p>
          <a:p>
            <a:pPr algn="r"/>
            <a:r>
              <a:rPr lang="fr-CA" dirty="0" smtClean="0"/>
              <a:t>« réformes »</a:t>
            </a:r>
          </a:p>
          <a:p>
            <a:pPr algn="r"/>
            <a:r>
              <a:rPr lang="fr-CA" dirty="0" smtClean="0"/>
              <a:t>« des »</a:t>
            </a:r>
          </a:p>
          <a:p>
            <a:pPr algn="r"/>
            <a:r>
              <a:rPr lang="fr-CA" dirty="0" smtClean="0"/>
              <a:t>« dernières »</a:t>
            </a:r>
          </a:p>
          <a:p>
            <a:pPr algn="r"/>
            <a:r>
              <a:rPr lang="fr-CA" dirty="0" smtClean="0"/>
              <a:t>« années »</a:t>
            </a:r>
          </a:p>
          <a:p>
            <a:pPr algn="r"/>
            <a:r>
              <a:rPr lang="fr-CA" dirty="0" smtClean="0"/>
              <a:t>« ont »</a:t>
            </a:r>
          </a:p>
          <a:p>
            <a:pPr algn="r"/>
            <a:r>
              <a:rPr lang="fr-CA" dirty="0" smtClean="0"/>
              <a:t>« transformé »</a:t>
            </a:r>
          </a:p>
          <a:p>
            <a:pPr algn="r"/>
            <a:r>
              <a:rPr lang="fr-CA" dirty="0" smtClean="0"/>
              <a:t>« la »</a:t>
            </a:r>
          </a:p>
          <a:p>
            <a:pPr algn="r"/>
            <a:r>
              <a:rPr lang="fr-CA" dirty="0" smtClean="0"/>
              <a:t>« compagnie »</a:t>
            </a:r>
          </a:p>
          <a:p>
            <a:pPr algn="r"/>
            <a:r>
              <a:rPr lang="fr-CA" dirty="0" smtClean="0"/>
              <a:t>« fut » </a:t>
            </a:r>
          </a:p>
          <a:p>
            <a:pPr algn="r"/>
            <a:r>
              <a:rPr lang="fr-CA" dirty="0" smtClean="0"/>
              <a:t>« réélu »</a:t>
            </a:r>
            <a:endParaRPr lang="en-CA" dirty="0"/>
          </a:p>
        </p:txBody>
      </p:sp>
      <p:sp>
        <p:nvSpPr>
          <p:cNvPr id="3" name="TextBox 2"/>
          <p:cNvSpPr txBox="1"/>
          <p:nvPr/>
        </p:nvSpPr>
        <p:spPr>
          <a:xfrm>
            <a:off x="5060851" y="395161"/>
            <a:ext cx="6623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b="1" dirty="0" smtClean="0">
                <a:solidFill>
                  <a:schemeClr val="accent6"/>
                </a:solidFill>
              </a:rPr>
              <a:t>OK</a:t>
            </a:r>
            <a:endParaRPr lang="en-CA" b="1" dirty="0">
              <a:solidFill>
                <a:schemeClr val="accent6"/>
              </a:solidFill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5063623" y="763694"/>
            <a:ext cx="6623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b="1" dirty="0" smtClean="0">
                <a:solidFill>
                  <a:schemeClr val="accent6"/>
                </a:solidFill>
              </a:rPr>
              <a:t>OK</a:t>
            </a:r>
            <a:endParaRPr lang="en-CA" b="1" dirty="0">
              <a:solidFill>
                <a:schemeClr val="accent6"/>
              </a:solidFill>
            </a:endParaRPr>
          </a:p>
        </p:txBody>
      </p:sp>
      <p:sp>
        <p:nvSpPr>
          <p:cNvPr id="118" name="TextBox 117"/>
          <p:cNvSpPr txBox="1"/>
          <p:nvPr/>
        </p:nvSpPr>
        <p:spPr>
          <a:xfrm>
            <a:off x="5074707" y="1132227"/>
            <a:ext cx="6623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b="1" dirty="0" smtClean="0">
                <a:solidFill>
                  <a:schemeClr val="accent6"/>
                </a:solidFill>
              </a:rPr>
              <a:t>OK</a:t>
            </a:r>
            <a:endParaRPr lang="en-CA" b="1" dirty="0">
              <a:solidFill>
                <a:schemeClr val="accent6"/>
              </a:solidFill>
            </a:endParaRPr>
          </a:p>
        </p:txBody>
      </p:sp>
      <p:sp>
        <p:nvSpPr>
          <p:cNvPr id="119" name="TextBox 118"/>
          <p:cNvSpPr txBox="1"/>
          <p:nvPr/>
        </p:nvSpPr>
        <p:spPr>
          <a:xfrm>
            <a:off x="5075993" y="1519743"/>
            <a:ext cx="6623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b="1" dirty="0">
                <a:solidFill>
                  <a:schemeClr val="accent6"/>
                </a:solidFill>
              </a:rPr>
              <a:t>OK</a:t>
            </a:r>
            <a:endParaRPr lang="en-CA" b="1" dirty="0">
              <a:solidFill>
                <a:srgbClr val="FF0000"/>
              </a:solidFill>
            </a:endParaRPr>
          </a:p>
        </p:txBody>
      </p:sp>
      <p:sp>
        <p:nvSpPr>
          <p:cNvPr id="46" name="Rounded Rectangle 45"/>
          <p:cNvSpPr/>
          <p:nvPr/>
        </p:nvSpPr>
        <p:spPr>
          <a:xfrm>
            <a:off x="2806399" y="1991121"/>
            <a:ext cx="2246138" cy="285868"/>
          </a:xfrm>
          <a:prstGeom prst="roundRect">
            <a:avLst/>
          </a:prstGeom>
          <a:solidFill>
            <a:schemeClr val="accent3">
              <a:lumMod val="95000"/>
            </a:schemeClr>
          </a:solidFill>
          <a:ln>
            <a:solidFill>
              <a:schemeClr val="accent3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7" name="Rectangle 46"/>
          <p:cNvSpPr/>
          <p:nvPr/>
        </p:nvSpPr>
        <p:spPr>
          <a:xfrm>
            <a:off x="3030510" y="1978487"/>
            <a:ext cx="261968" cy="2850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8" name="Rectangle 47"/>
          <p:cNvSpPr/>
          <p:nvPr/>
        </p:nvSpPr>
        <p:spPr>
          <a:xfrm>
            <a:off x="3781077" y="1978487"/>
            <a:ext cx="261968" cy="285042"/>
          </a:xfrm>
          <a:prstGeom prst="rect">
            <a:avLst/>
          </a:prstGeom>
          <a:solidFill>
            <a:srgbClr val="FFC000"/>
          </a:solidFill>
          <a:ln>
            <a:solidFill>
              <a:srgbClr val="B8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9" name="Rectangle 48"/>
          <p:cNvSpPr/>
          <p:nvPr/>
        </p:nvSpPr>
        <p:spPr>
          <a:xfrm>
            <a:off x="4485735" y="1978487"/>
            <a:ext cx="261968" cy="285042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50" name="Straight Arrow Connector 49"/>
          <p:cNvCxnSpPr>
            <a:stCxn id="47" idx="3"/>
            <a:endCxn id="48" idx="1"/>
          </p:cNvCxnSpPr>
          <p:nvPr/>
        </p:nvCxnSpPr>
        <p:spPr>
          <a:xfrm>
            <a:off x="3292478" y="2121007"/>
            <a:ext cx="434377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>
            <a:off x="4051359" y="2121007"/>
            <a:ext cx="434377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52" name="Rounded Rectangle 51"/>
          <p:cNvSpPr/>
          <p:nvPr/>
        </p:nvSpPr>
        <p:spPr>
          <a:xfrm>
            <a:off x="2806399" y="2359492"/>
            <a:ext cx="2246138" cy="281366"/>
          </a:xfrm>
          <a:prstGeom prst="roundRect">
            <a:avLst/>
          </a:prstGeom>
          <a:solidFill>
            <a:schemeClr val="accent3">
              <a:lumMod val="95000"/>
            </a:schemeClr>
          </a:solidFill>
          <a:ln>
            <a:solidFill>
              <a:schemeClr val="accent3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3" name="Rectangle 52"/>
          <p:cNvSpPr/>
          <p:nvPr/>
        </p:nvSpPr>
        <p:spPr>
          <a:xfrm>
            <a:off x="3030510" y="2343946"/>
            <a:ext cx="261968" cy="2850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4" name="Rectangle 53"/>
          <p:cNvSpPr/>
          <p:nvPr/>
        </p:nvSpPr>
        <p:spPr>
          <a:xfrm>
            <a:off x="3781077" y="2343946"/>
            <a:ext cx="261968" cy="285042"/>
          </a:xfrm>
          <a:prstGeom prst="rect">
            <a:avLst/>
          </a:prstGeom>
          <a:solidFill>
            <a:srgbClr val="FFC000"/>
          </a:solidFill>
          <a:ln>
            <a:solidFill>
              <a:srgbClr val="B8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5" name="Rectangle 54"/>
          <p:cNvSpPr/>
          <p:nvPr/>
        </p:nvSpPr>
        <p:spPr>
          <a:xfrm>
            <a:off x="4485735" y="2343946"/>
            <a:ext cx="261968" cy="285042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56" name="Straight Arrow Connector 55"/>
          <p:cNvCxnSpPr>
            <a:stCxn id="53" idx="3"/>
            <a:endCxn id="54" idx="1"/>
          </p:cNvCxnSpPr>
          <p:nvPr/>
        </p:nvCxnSpPr>
        <p:spPr>
          <a:xfrm>
            <a:off x="3292478" y="2486466"/>
            <a:ext cx="434377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>
            <a:off x="4051359" y="2486466"/>
            <a:ext cx="434377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58" name="Rounded Rectangle 57"/>
          <p:cNvSpPr/>
          <p:nvPr/>
        </p:nvSpPr>
        <p:spPr>
          <a:xfrm>
            <a:off x="2806399" y="2720418"/>
            <a:ext cx="2246138" cy="307386"/>
          </a:xfrm>
          <a:prstGeom prst="roundRect">
            <a:avLst/>
          </a:prstGeom>
          <a:solidFill>
            <a:schemeClr val="accent3">
              <a:lumMod val="95000"/>
            </a:schemeClr>
          </a:solidFill>
          <a:ln>
            <a:solidFill>
              <a:schemeClr val="accent3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9" name="Rectangle 58"/>
          <p:cNvSpPr/>
          <p:nvPr/>
        </p:nvSpPr>
        <p:spPr>
          <a:xfrm>
            <a:off x="3052199" y="2712885"/>
            <a:ext cx="261968" cy="2850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0" name="Rectangle 59"/>
          <p:cNvSpPr/>
          <p:nvPr/>
        </p:nvSpPr>
        <p:spPr>
          <a:xfrm>
            <a:off x="3781077" y="2712885"/>
            <a:ext cx="261968" cy="285042"/>
          </a:xfrm>
          <a:prstGeom prst="rect">
            <a:avLst/>
          </a:prstGeom>
          <a:solidFill>
            <a:srgbClr val="FFC000"/>
          </a:solidFill>
          <a:ln>
            <a:solidFill>
              <a:srgbClr val="B8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1" name="Rectangle 60"/>
          <p:cNvSpPr/>
          <p:nvPr/>
        </p:nvSpPr>
        <p:spPr>
          <a:xfrm>
            <a:off x="4485735" y="2712885"/>
            <a:ext cx="261968" cy="285042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62" name="Straight Arrow Connector 61"/>
          <p:cNvCxnSpPr>
            <a:stCxn id="59" idx="3"/>
            <a:endCxn id="60" idx="1"/>
          </p:cNvCxnSpPr>
          <p:nvPr/>
        </p:nvCxnSpPr>
        <p:spPr>
          <a:xfrm>
            <a:off x="3314167" y="2855406"/>
            <a:ext cx="434377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>
            <a:off x="4051359" y="2855406"/>
            <a:ext cx="434377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>
            <a:off x="3912061" y="2263528"/>
            <a:ext cx="0" cy="80417"/>
          </a:xfrm>
          <a:prstGeom prst="straightConnector1">
            <a:avLst/>
          </a:prstGeom>
          <a:ln>
            <a:solidFill>
              <a:srgbClr val="B88C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65" name="Rounded Rectangle 64"/>
          <p:cNvSpPr/>
          <p:nvPr/>
        </p:nvSpPr>
        <p:spPr>
          <a:xfrm>
            <a:off x="2806399" y="3107940"/>
            <a:ext cx="2246138" cy="285868"/>
          </a:xfrm>
          <a:prstGeom prst="roundRect">
            <a:avLst/>
          </a:prstGeom>
          <a:solidFill>
            <a:schemeClr val="accent3">
              <a:lumMod val="95000"/>
            </a:schemeClr>
          </a:solidFill>
          <a:ln>
            <a:solidFill>
              <a:schemeClr val="accent3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8" name="Rectangle 67"/>
          <p:cNvSpPr/>
          <p:nvPr/>
        </p:nvSpPr>
        <p:spPr>
          <a:xfrm>
            <a:off x="3052199" y="3095306"/>
            <a:ext cx="261968" cy="2850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9" name="Rectangle 68"/>
          <p:cNvSpPr/>
          <p:nvPr/>
        </p:nvSpPr>
        <p:spPr>
          <a:xfrm>
            <a:off x="3781077" y="3095306"/>
            <a:ext cx="261968" cy="285042"/>
          </a:xfrm>
          <a:prstGeom prst="rect">
            <a:avLst/>
          </a:prstGeom>
          <a:solidFill>
            <a:srgbClr val="FFC000"/>
          </a:solidFill>
          <a:ln>
            <a:solidFill>
              <a:srgbClr val="B8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0" name="Rectangle 69"/>
          <p:cNvSpPr/>
          <p:nvPr/>
        </p:nvSpPr>
        <p:spPr>
          <a:xfrm>
            <a:off x="4485735" y="3095306"/>
            <a:ext cx="261968" cy="285042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71" name="Straight Arrow Connector 70"/>
          <p:cNvCxnSpPr>
            <a:stCxn id="68" idx="3"/>
            <a:endCxn id="69" idx="1"/>
          </p:cNvCxnSpPr>
          <p:nvPr/>
        </p:nvCxnSpPr>
        <p:spPr>
          <a:xfrm>
            <a:off x="3314167" y="3237827"/>
            <a:ext cx="434377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>
            <a:off x="4051359" y="3237827"/>
            <a:ext cx="434377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>
          <a:xfrm>
            <a:off x="3912061" y="3380348"/>
            <a:ext cx="0" cy="80417"/>
          </a:xfrm>
          <a:prstGeom prst="straightConnector1">
            <a:avLst/>
          </a:prstGeom>
          <a:ln>
            <a:solidFill>
              <a:srgbClr val="B88C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/>
          <p:nvPr/>
        </p:nvCxnSpPr>
        <p:spPr>
          <a:xfrm>
            <a:off x="3912061" y="2632467"/>
            <a:ext cx="0" cy="80417"/>
          </a:xfrm>
          <a:prstGeom prst="straightConnector1">
            <a:avLst/>
          </a:prstGeom>
          <a:ln>
            <a:solidFill>
              <a:srgbClr val="B88C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/>
          <p:nvPr/>
        </p:nvCxnSpPr>
        <p:spPr>
          <a:xfrm>
            <a:off x="3912061" y="3001406"/>
            <a:ext cx="0" cy="80417"/>
          </a:xfrm>
          <a:prstGeom prst="straightConnector1">
            <a:avLst/>
          </a:prstGeom>
          <a:ln>
            <a:solidFill>
              <a:srgbClr val="B88C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76" name="TextBox 75"/>
          <p:cNvSpPr txBox="1"/>
          <p:nvPr/>
        </p:nvSpPr>
        <p:spPr>
          <a:xfrm>
            <a:off x="5060851" y="1903222"/>
            <a:ext cx="6623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b="1" dirty="0" smtClean="0">
                <a:solidFill>
                  <a:schemeClr val="accent6"/>
                </a:solidFill>
              </a:rPr>
              <a:t>OK</a:t>
            </a:r>
            <a:endParaRPr lang="en-CA" b="1" dirty="0">
              <a:solidFill>
                <a:schemeClr val="accent6"/>
              </a:solidFill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5063623" y="2271755"/>
            <a:ext cx="6623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b="1" dirty="0" smtClean="0">
                <a:solidFill>
                  <a:schemeClr val="accent6"/>
                </a:solidFill>
              </a:rPr>
              <a:t>OK</a:t>
            </a:r>
            <a:endParaRPr lang="en-CA" b="1" dirty="0">
              <a:solidFill>
                <a:schemeClr val="accent6"/>
              </a:solidFill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5074707" y="2640288"/>
            <a:ext cx="6623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b="1" dirty="0" smtClean="0">
                <a:solidFill>
                  <a:schemeClr val="accent6"/>
                </a:solidFill>
              </a:rPr>
              <a:t>OK</a:t>
            </a:r>
            <a:endParaRPr lang="en-CA" b="1" dirty="0">
              <a:solidFill>
                <a:schemeClr val="accent6"/>
              </a:solidFill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5075993" y="3027804"/>
            <a:ext cx="6623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b="1" dirty="0">
                <a:solidFill>
                  <a:schemeClr val="accent6"/>
                </a:solidFill>
              </a:rPr>
              <a:t>OK</a:t>
            </a:r>
            <a:endParaRPr lang="en-CA" b="1" dirty="0">
              <a:solidFill>
                <a:srgbClr val="FF0000"/>
              </a:solidFill>
            </a:endParaRPr>
          </a:p>
        </p:txBody>
      </p:sp>
      <p:sp>
        <p:nvSpPr>
          <p:cNvPr id="80" name="Rounded Rectangle 79"/>
          <p:cNvSpPr/>
          <p:nvPr/>
        </p:nvSpPr>
        <p:spPr>
          <a:xfrm>
            <a:off x="2818744" y="3480429"/>
            <a:ext cx="2246138" cy="285868"/>
          </a:xfrm>
          <a:prstGeom prst="roundRect">
            <a:avLst/>
          </a:prstGeom>
          <a:solidFill>
            <a:schemeClr val="accent3">
              <a:lumMod val="95000"/>
            </a:schemeClr>
          </a:solidFill>
          <a:ln>
            <a:solidFill>
              <a:schemeClr val="accent3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1" name="Rectangle 80"/>
          <p:cNvSpPr/>
          <p:nvPr/>
        </p:nvSpPr>
        <p:spPr>
          <a:xfrm>
            <a:off x="3042855" y="3467795"/>
            <a:ext cx="261968" cy="2850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2" name="Rectangle 81"/>
          <p:cNvSpPr/>
          <p:nvPr/>
        </p:nvSpPr>
        <p:spPr>
          <a:xfrm>
            <a:off x="3793422" y="3467795"/>
            <a:ext cx="261968" cy="285042"/>
          </a:xfrm>
          <a:prstGeom prst="rect">
            <a:avLst/>
          </a:prstGeom>
          <a:solidFill>
            <a:srgbClr val="FFC000"/>
          </a:solidFill>
          <a:ln>
            <a:solidFill>
              <a:srgbClr val="B8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3" name="Rectangle 82"/>
          <p:cNvSpPr/>
          <p:nvPr/>
        </p:nvSpPr>
        <p:spPr>
          <a:xfrm>
            <a:off x="4498080" y="3467795"/>
            <a:ext cx="261968" cy="285042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84" name="Straight Arrow Connector 83"/>
          <p:cNvCxnSpPr>
            <a:stCxn id="81" idx="3"/>
            <a:endCxn id="82" idx="1"/>
          </p:cNvCxnSpPr>
          <p:nvPr/>
        </p:nvCxnSpPr>
        <p:spPr>
          <a:xfrm>
            <a:off x="3304823" y="3610315"/>
            <a:ext cx="434377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/>
          <p:nvPr/>
        </p:nvCxnSpPr>
        <p:spPr>
          <a:xfrm>
            <a:off x="4063704" y="3610315"/>
            <a:ext cx="434377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86" name="Rounded Rectangle 85"/>
          <p:cNvSpPr/>
          <p:nvPr/>
        </p:nvSpPr>
        <p:spPr>
          <a:xfrm>
            <a:off x="2818744" y="3848800"/>
            <a:ext cx="2246138" cy="281366"/>
          </a:xfrm>
          <a:prstGeom prst="roundRect">
            <a:avLst/>
          </a:prstGeom>
          <a:solidFill>
            <a:schemeClr val="accent3">
              <a:lumMod val="95000"/>
            </a:schemeClr>
          </a:solidFill>
          <a:ln>
            <a:solidFill>
              <a:schemeClr val="accent3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7" name="Rectangle 86"/>
          <p:cNvSpPr/>
          <p:nvPr/>
        </p:nvSpPr>
        <p:spPr>
          <a:xfrm>
            <a:off x="3042855" y="3833254"/>
            <a:ext cx="261968" cy="2850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8" name="Rectangle 87"/>
          <p:cNvSpPr/>
          <p:nvPr/>
        </p:nvSpPr>
        <p:spPr>
          <a:xfrm>
            <a:off x="3793422" y="3833254"/>
            <a:ext cx="261968" cy="285042"/>
          </a:xfrm>
          <a:prstGeom prst="rect">
            <a:avLst/>
          </a:prstGeom>
          <a:solidFill>
            <a:srgbClr val="FFC000"/>
          </a:solidFill>
          <a:ln>
            <a:solidFill>
              <a:srgbClr val="B8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9" name="Rectangle 88"/>
          <p:cNvSpPr/>
          <p:nvPr/>
        </p:nvSpPr>
        <p:spPr>
          <a:xfrm>
            <a:off x="4498080" y="3833254"/>
            <a:ext cx="261968" cy="285042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90" name="Straight Arrow Connector 89"/>
          <p:cNvCxnSpPr>
            <a:stCxn id="87" idx="3"/>
            <a:endCxn id="88" idx="1"/>
          </p:cNvCxnSpPr>
          <p:nvPr/>
        </p:nvCxnSpPr>
        <p:spPr>
          <a:xfrm>
            <a:off x="3304823" y="3975774"/>
            <a:ext cx="434377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/>
          <p:nvPr/>
        </p:nvCxnSpPr>
        <p:spPr>
          <a:xfrm>
            <a:off x="4063704" y="3975774"/>
            <a:ext cx="434377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92" name="Rounded Rectangle 91"/>
          <p:cNvSpPr/>
          <p:nvPr/>
        </p:nvSpPr>
        <p:spPr>
          <a:xfrm>
            <a:off x="2818744" y="4209726"/>
            <a:ext cx="2246138" cy="307386"/>
          </a:xfrm>
          <a:prstGeom prst="roundRect">
            <a:avLst/>
          </a:prstGeom>
          <a:solidFill>
            <a:schemeClr val="accent3">
              <a:lumMod val="95000"/>
            </a:schemeClr>
          </a:solidFill>
          <a:ln>
            <a:solidFill>
              <a:schemeClr val="accent3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3" name="Rectangle 92"/>
          <p:cNvSpPr/>
          <p:nvPr/>
        </p:nvSpPr>
        <p:spPr>
          <a:xfrm>
            <a:off x="3064544" y="4202193"/>
            <a:ext cx="261968" cy="2850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4" name="Rectangle 93"/>
          <p:cNvSpPr/>
          <p:nvPr/>
        </p:nvSpPr>
        <p:spPr>
          <a:xfrm>
            <a:off x="3793422" y="4202193"/>
            <a:ext cx="261968" cy="285042"/>
          </a:xfrm>
          <a:prstGeom prst="rect">
            <a:avLst/>
          </a:prstGeom>
          <a:solidFill>
            <a:srgbClr val="FFC000"/>
          </a:solidFill>
          <a:ln>
            <a:solidFill>
              <a:srgbClr val="B8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5" name="Rectangle 94"/>
          <p:cNvSpPr/>
          <p:nvPr/>
        </p:nvSpPr>
        <p:spPr>
          <a:xfrm>
            <a:off x="4498080" y="4202193"/>
            <a:ext cx="261968" cy="285042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96" name="Straight Arrow Connector 95"/>
          <p:cNvCxnSpPr>
            <a:stCxn id="93" idx="3"/>
            <a:endCxn id="94" idx="1"/>
          </p:cNvCxnSpPr>
          <p:nvPr/>
        </p:nvCxnSpPr>
        <p:spPr>
          <a:xfrm>
            <a:off x="3326512" y="4344714"/>
            <a:ext cx="434377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97" name="Straight Arrow Connector 96"/>
          <p:cNvCxnSpPr/>
          <p:nvPr/>
        </p:nvCxnSpPr>
        <p:spPr>
          <a:xfrm>
            <a:off x="4063704" y="4344714"/>
            <a:ext cx="434377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/>
          <p:nvPr/>
        </p:nvCxnSpPr>
        <p:spPr>
          <a:xfrm>
            <a:off x="3924406" y="3752836"/>
            <a:ext cx="0" cy="80417"/>
          </a:xfrm>
          <a:prstGeom prst="straightConnector1">
            <a:avLst/>
          </a:prstGeom>
          <a:ln>
            <a:solidFill>
              <a:srgbClr val="B88C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99" name="Rounded Rectangle 98"/>
          <p:cNvSpPr/>
          <p:nvPr/>
        </p:nvSpPr>
        <p:spPr>
          <a:xfrm>
            <a:off x="2818744" y="4597248"/>
            <a:ext cx="2246138" cy="285868"/>
          </a:xfrm>
          <a:prstGeom prst="roundRect">
            <a:avLst/>
          </a:prstGeom>
          <a:solidFill>
            <a:schemeClr val="accent3">
              <a:lumMod val="95000"/>
            </a:schemeClr>
          </a:solidFill>
          <a:ln>
            <a:solidFill>
              <a:schemeClr val="accent3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0" name="Rectangle 99"/>
          <p:cNvSpPr/>
          <p:nvPr/>
        </p:nvSpPr>
        <p:spPr>
          <a:xfrm>
            <a:off x="3064544" y="4584614"/>
            <a:ext cx="261968" cy="2850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1" name="Rectangle 100"/>
          <p:cNvSpPr/>
          <p:nvPr/>
        </p:nvSpPr>
        <p:spPr>
          <a:xfrm>
            <a:off x="3793422" y="4584614"/>
            <a:ext cx="261968" cy="285042"/>
          </a:xfrm>
          <a:prstGeom prst="rect">
            <a:avLst/>
          </a:prstGeom>
          <a:solidFill>
            <a:srgbClr val="FFC000"/>
          </a:solidFill>
          <a:ln>
            <a:solidFill>
              <a:srgbClr val="B8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2" name="Rectangle 101"/>
          <p:cNvSpPr/>
          <p:nvPr/>
        </p:nvSpPr>
        <p:spPr>
          <a:xfrm>
            <a:off x="4498080" y="4584614"/>
            <a:ext cx="261968" cy="285042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03" name="Straight Arrow Connector 102"/>
          <p:cNvCxnSpPr>
            <a:stCxn id="100" idx="3"/>
            <a:endCxn id="101" idx="1"/>
          </p:cNvCxnSpPr>
          <p:nvPr/>
        </p:nvCxnSpPr>
        <p:spPr>
          <a:xfrm>
            <a:off x="3326512" y="4727135"/>
            <a:ext cx="434377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04" name="Straight Arrow Connector 103"/>
          <p:cNvCxnSpPr/>
          <p:nvPr/>
        </p:nvCxnSpPr>
        <p:spPr>
          <a:xfrm>
            <a:off x="4063704" y="4727135"/>
            <a:ext cx="434377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/>
          <p:nvPr/>
        </p:nvCxnSpPr>
        <p:spPr>
          <a:xfrm>
            <a:off x="3924406" y="4869656"/>
            <a:ext cx="0" cy="80417"/>
          </a:xfrm>
          <a:prstGeom prst="straightConnector1">
            <a:avLst/>
          </a:prstGeom>
          <a:ln>
            <a:solidFill>
              <a:srgbClr val="B88C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/>
          <p:nvPr/>
        </p:nvCxnSpPr>
        <p:spPr>
          <a:xfrm>
            <a:off x="3924406" y="4121775"/>
            <a:ext cx="0" cy="80417"/>
          </a:xfrm>
          <a:prstGeom prst="straightConnector1">
            <a:avLst/>
          </a:prstGeom>
          <a:ln>
            <a:solidFill>
              <a:srgbClr val="B88C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13" name="Straight Arrow Connector 112"/>
          <p:cNvCxnSpPr/>
          <p:nvPr/>
        </p:nvCxnSpPr>
        <p:spPr>
          <a:xfrm>
            <a:off x="3924406" y="4490714"/>
            <a:ext cx="0" cy="80417"/>
          </a:xfrm>
          <a:prstGeom prst="straightConnector1">
            <a:avLst/>
          </a:prstGeom>
          <a:ln>
            <a:solidFill>
              <a:srgbClr val="B88C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14" name="TextBox 113"/>
          <p:cNvSpPr txBox="1"/>
          <p:nvPr/>
        </p:nvSpPr>
        <p:spPr>
          <a:xfrm>
            <a:off x="5073196" y="3392530"/>
            <a:ext cx="6623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b="1" dirty="0" smtClean="0">
                <a:solidFill>
                  <a:schemeClr val="accent6"/>
                </a:solidFill>
              </a:rPr>
              <a:t>OK</a:t>
            </a:r>
            <a:endParaRPr lang="en-CA" b="1" dirty="0">
              <a:solidFill>
                <a:schemeClr val="accent6"/>
              </a:solidFill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5075968" y="3761063"/>
            <a:ext cx="6623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b="1" dirty="0" smtClean="0">
                <a:solidFill>
                  <a:schemeClr val="accent6"/>
                </a:solidFill>
              </a:rPr>
              <a:t>OK</a:t>
            </a:r>
            <a:endParaRPr lang="en-CA" b="1" dirty="0">
              <a:solidFill>
                <a:schemeClr val="accent6"/>
              </a:solidFill>
            </a:endParaRPr>
          </a:p>
        </p:txBody>
      </p:sp>
      <p:sp>
        <p:nvSpPr>
          <p:cNvPr id="121" name="TextBox 120"/>
          <p:cNvSpPr txBox="1"/>
          <p:nvPr/>
        </p:nvSpPr>
        <p:spPr>
          <a:xfrm>
            <a:off x="5087052" y="4129596"/>
            <a:ext cx="6623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b="1" dirty="0" smtClean="0">
                <a:solidFill>
                  <a:schemeClr val="accent6"/>
                </a:solidFill>
              </a:rPr>
              <a:t>OK</a:t>
            </a:r>
            <a:endParaRPr lang="en-CA" b="1" dirty="0">
              <a:solidFill>
                <a:schemeClr val="accent6"/>
              </a:solidFill>
            </a:endParaRPr>
          </a:p>
        </p:txBody>
      </p:sp>
      <p:sp>
        <p:nvSpPr>
          <p:cNvPr id="122" name="TextBox 121"/>
          <p:cNvSpPr txBox="1"/>
          <p:nvPr/>
        </p:nvSpPr>
        <p:spPr>
          <a:xfrm>
            <a:off x="5088338" y="4517112"/>
            <a:ext cx="6623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b="1" dirty="0">
                <a:solidFill>
                  <a:schemeClr val="accent6"/>
                </a:solidFill>
              </a:rPr>
              <a:t>OK</a:t>
            </a:r>
            <a:endParaRPr lang="en-CA" b="1" dirty="0">
              <a:solidFill>
                <a:srgbClr val="FF0000"/>
              </a:solidFill>
            </a:endParaRPr>
          </a:p>
        </p:txBody>
      </p:sp>
      <p:cxnSp>
        <p:nvCxnSpPr>
          <p:cNvPr id="123" name="Straight Arrow Connector 122"/>
          <p:cNvCxnSpPr/>
          <p:nvPr/>
        </p:nvCxnSpPr>
        <p:spPr>
          <a:xfrm>
            <a:off x="3292478" y="4734517"/>
            <a:ext cx="434377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24" name="Straight Arrow Connector 123"/>
          <p:cNvCxnSpPr/>
          <p:nvPr/>
        </p:nvCxnSpPr>
        <p:spPr>
          <a:xfrm>
            <a:off x="4051359" y="4734517"/>
            <a:ext cx="434377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25" name="Rounded Rectangle 124"/>
          <p:cNvSpPr/>
          <p:nvPr/>
        </p:nvSpPr>
        <p:spPr>
          <a:xfrm>
            <a:off x="2806399" y="4968469"/>
            <a:ext cx="2246138" cy="307386"/>
          </a:xfrm>
          <a:prstGeom prst="roundRect">
            <a:avLst/>
          </a:prstGeom>
          <a:solidFill>
            <a:schemeClr val="accent3">
              <a:lumMod val="95000"/>
            </a:schemeClr>
          </a:solidFill>
          <a:ln>
            <a:solidFill>
              <a:schemeClr val="accent3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6" name="Rectangle 125"/>
          <p:cNvSpPr/>
          <p:nvPr/>
        </p:nvSpPr>
        <p:spPr>
          <a:xfrm>
            <a:off x="3052199" y="4960936"/>
            <a:ext cx="261968" cy="2850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7" name="Rectangle 126"/>
          <p:cNvSpPr/>
          <p:nvPr/>
        </p:nvSpPr>
        <p:spPr>
          <a:xfrm>
            <a:off x="3781077" y="4960936"/>
            <a:ext cx="261968" cy="285042"/>
          </a:xfrm>
          <a:prstGeom prst="rect">
            <a:avLst/>
          </a:prstGeom>
          <a:solidFill>
            <a:srgbClr val="FFC000"/>
          </a:solidFill>
          <a:ln>
            <a:solidFill>
              <a:srgbClr val="B8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8" name="Rectangle 127"/>
          <p:cNvSpPr/>
          <p:nvPr/>
        </p:nvSpPr>
        <p:spPr>
          <a:xfrm>
            <a:off x="4485735" y="4960936"/>
            <a:ext cx="261968" cy="285042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29" name="Straight Arrow Connector 128"/>
          <p:cNvCxnSpPr>
            <a:stCxn id="126" idx="3"/>
            <a:endCxn id="127" idx="1"/>
          </p:cNvCxnSpPr>
          <p:nvPr/>
        </p:nvCxnSpPr>
        <p:spPr>
          <a:xfrm>
            <a:off x="3314167" y="5103457"/>
            <a:ext cx="434377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30" name="Straight Arrow Connector 129"/>
          <p:cNvCxnSpPr/>
          <p:nvPr/>
        </p:nvCxnSpPr>
        <p:spPr>
          <a:xfrm>
            <a:off x="4051359" y="5103457"/>
            <a:ext cx="434377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31" name="Rounded Rectangle 130"/>
          <p:cNvSpPr/>
          <p:nvPr/>
        </p:nvSpPr>
        <p:spPr>
          <a:xfrm>
            <a:off x="2806399" y="5355991"/>
            <a:ext cx="2246138" cy="285868"/>
          </a:xfrm>
          <a:prstGeom prst="roundRect">
            <a:avLst/>
          </a:prstGeom>
          <a:solidFill>
            <a:schemeClr val="accent3">
              <a:lumMod val="95000"/>
            </a:schemeClr>
          </a:solidFill>
          <a:ln>
            <a:solidFill>
              <a:schemeClr val="accent3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2" name="Rectangle 131"/>
          <p:cNvSpPr/>
          <p:nvPr/>
        </p:nvSpPr>
        <p:spPr>
          <a:xfrm>
            <a:off x="3052199" y="5343357"/>
            <a:ext cx="261968" cy="2850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3" name="Rectangle 132"/>
          <p:cNvSpPr/>
          <p:nvPr/>
        </p:nvSpPr>
        <p:spPr>
          <a:xfrm>
            <a:off x="3781077" y="5343357"/>
            <a:ext cx="261968" cy="285042"/>
          </a:xfrm>
          <a:prstGeom prst="rect">
            <a:avLst/>
          </a:prstGeom>
          <a:solidFill>
            <a:srgbClr val="FFC000"/>
          </a:solidFill>
          <a:ln>
            <a:solidFill>
              <a:srgbClr val="B8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4" name="Rectangle 133"/>
          <p:cNvSpPr/>
          <p:nvPr/>
        </p:nvSpPr>
        <p:spPr>
          <a:xfrm>
            <a:off x="4485735" y="5343357"/>
            <a:ext cx="261968" cy="285042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35" name="Straight Arrow Connector 134"/>
          <p:cNvCxnSpPr>
            <a:stCxn id="132" idx="3"/>
            <a:endCxn id="133" idx="1"/>
          </p:cNvCxnSpPr>
          <p:nvPr/>
        </p:nvCxnSpPr>
        <p:spPr>
          <a:xfrm>
            <a:off x="3314167" y="5485878"/>
            <a:ext cx="434377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36" name="Straight Arrow Connector 135"/>
          <p:cNvCxnSpPr/>
          <p:nvPr/>
        </p:nvCxnSpPr>
        <p:spPr>
          <a:xfrm>
            <a:off x="4051359" y="5485878"/>
            <a:ext cx="434377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37" name="Straight Arrow Connector 136"/>
          <p:cNvCxnSpPr/>
          <p:nvPr/>
        </p:nvCxnSpPr>
        <p:spPr>
          <a:xfrm>
            <a:off x="3912061" y="5628399"/>
            <a:ext cx="0" cy="80417"/>
          </a:xfrm>
          <a:prstGeom prst="straightConnector1">
            <a:avLst/>
          </a:prstGeom>
          <a:ln>
            <a:solidFill>
              <a:srgbClr val="B88C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38" name="Straight Arrow Connector 137"/>
          <p:cNvCxnSpPr/>
          <p:nvPr/>
        </p:nvCxnSpPr>
        <p:spPr>
          <a:xfrm>
            <a:off x="3912061" y="4880518"/>
            <a:ext cx="0" cy="80417"/>
          </a:xfrm>
          <a:prstGeom prst="straightConnector1">
            <a:avLst/>
          </a:prstGeom>
          <a:ln>
            <a:solidFill>
              <a:srgbClr val="B88C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39" name="Straight Arrow Connector 138"/>
          <p:cNvCxnSpPr/>
          <p:nvPr/>
        </p:nvCxnSpPr>
        <p:spPr>
          <a:xfrm>
            <a:off x="3912061" y="5249457"/>
            <a:ext cx="0" cy="80417"/>
          </a:xfrm>
          <a:prstGeom prst="straightConnector1">
            <a:avLst/>
          </a:prstGeom>
          <a:ln>
            <a:solidFill>
              <a:srgbClr val="B88C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40" name="TextBox 139"/>
          <p:cNvSpPr txBox="1"/>
          <p:nvPr/>
        </p:nvSpPr>
        <p:spPr>
          <a:xfrm>
            <a:off x="5074707" y="4888339"/>
            <a:ext cx="6623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b="1" dirty="0" smtClean="0">
                <a:solidFill>
                  <a:schemeClr val="accent6"/>
                </a:solidFill>
              </a:rPr>
              <a:t>OK</a:t>
            </a:r>
            <a:endParaRPr lang="en-CA" b="1" dirty="0">
              <a:solidFill>
                <a:schemeClr val="accent6"/>
              </a:solidFill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5075993" y="5275855"/>
            <a:ext cx="387157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b="1" dirty="0" smtClean="0">
                <a:solidFill>
                  <a:srgbClr val="FF0000"/>
                </a:solidFill>
              </a:rPr>
              <a:t>                              ERREUR </a:t>
            </a:r>
          </a:p>
          <a:p>
            <a:r>
              <a:rPr lang="fr-CA" sz="1600" b="1" dirty="0">
                <a:solidFill>
                  <a:srgbClr val="FF0000"/>
                </a:solidFill>
              </a:rPr>
              <a:t> </a:t>
            </a:r>
            <a:r>
              <a:rPr lang="fr-CA" sz="1600" b="1" dirty="0" smtClean="0">
                <a:solidFill>
                  <a:srgbClr val="FF0000"/>
                </a:solidFill>
              </a:rPr>
              <a:t>                                                  (réélu</a:t>
            </a:r>
            <a:r>
              <a:rPr lang="fr-CA" sz="1600" b="1" u="sng" dirty="0" smtClean="0">
                <a:solidFill>
                  <a:srgbClr val="FF0000"/>
                </a:solidFill>
              </a:rPr>
              <a:t>e</a:t>
            </a:r>
            <a:r>
              <a:rPr lang="fr-CA" sz="1600" b="1" dirty="0" smtClean="0">
                <a:solidFill>
                  <a:srgbClr val="FF0000"/>
                </a:solidFill>
              </a:rPr>
              <a:t>)</a:t>
            </a:r>
            <a:endParaRPr lang="en-CA" b="1" dirty="0">
              <a:solidFill>
                <a:srgbClr val="FF0000"/>
              </a:solidFill>
            </a:endParaRPr>
          </a:p>
        </p:txBody>
      </p:sp>
      <p:sp>
        <p:nvSpPr>
          <p:cNvPr id="143" name="Rectangle 142"/>
          <p:cNvSpPr/>
          <p:nvPr/>
        </p:nvSpPr>
        <p:spPr>
          <a:xfrm>
            <a:off x="1035651" y="257015"/>
            <a:ext cx="3577913" cy="564539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4" name="Rectangle 143"/>
          <p:cNvSpPr/>
          <p:nvPr/>
        </p:nvSpPr>
        <p:spPr>
          <a:xfrm>
            <a:off x="332509" y="1203431"/>
            <a:ext cx="3427909" cy="4646580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5" name="Rectangle 144"/>
          <p:cNvSpPr/>
          <p:nvPr/>
        </p:nvSpPr>
        <p:spPr>
          <a:xfrm>
            <a:off x="4057948" y="225929"/>
            <a:ext cx="783159" cy="5541578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6" name="Freeform 145"/>
          <p:cNvSpPr/>
          <p:nvPr/>
        </p:nvSpPr>
        <p:spPr>
          <a:xfrm>
            <a:off x="2951018" y="1012600"/>
            <a:ext cx="3749040" cy="4821864"/>
          </a:xfrm>
          <a:custGeom>
            <a:avLst/>
            <a:gdLst>
              <a:gd name="connsiteX0" fmla="*/ 2975956 w 2975956"/>
              <a:gd name="connsiteY0" fmla="*/ 1055716 h 1055716"/>
              <a:gd name="connsiteX1" fmla="*/ 739833 w 2975956"/>
              <a:gd name="connsiteY1" fmla="*/ 1055716 h 1055716"/>
              <a:gd name="connsiteX2" fmla="*/ 731520 w 2975956"/>
              <a:gd name="connsiteY2" fmla="*/ 0 h 1055716"/>
              <a:gd name="connsiteX3" fmla="*/ 0 w 2975956"/>
              <a:gd name="connsiteY3" fmla="*/ 0 h 1055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75956" h="1055716">
                <a:moveTo>
                  <a:pt x="2975956" y="1055716"/>
                </a:moveTo>
                <a:lnTo>
                  <a:pt x="739833" y="1055716"/>
                </a:lnTo>
                <a:lnTo>
                  <a:pt x="731520" y="0"/>
                </a:lnTo>
                <a:lnTo>
                  <a:pt x="0" y="0"/>
                </a:lnTo>
              </a:path>
            </a:pathLst>
          </a:custGeom>
          <a:ln>
            <a:solidFill>
              <a:schemeClr val="tx1"/>
            </a:solidFill>
            <a:prstDash val="sysDot"/>
            <a:headEnd type="none" w="med" len="med"/>
            <a:tailEnd type="triangl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7" name="Rectangle 146"/>
          <p:cNvSpPr/>
          <p:nvPr/>
        </p:nvSpPr>
        <p:spPr>
          <a:xfrm>
            <a:off x="5117899" y="287995"/>
            <a:ext cx="1268122" cy="5001670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8" name="Oval 147"/>
          <p:cNvSpPr/>
          <p:nvPr/>
        </p:nvSpPr>
        <p:spPr>
          <a:xfrm>
            <a:off x="5535248" y="5269124"/>
            <a:ext cx="994399" cy="501575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chemeClr val="tx1"/>
              </a:solidFill>
            </a:endParaRPr>
          </a:p>
        </p:txBody>
      </p:sp>
      <p:cxnSp>
        <p:nvCxnSpPr>
          <p:cNvPr id="149" name="Straight Arrow Connector 148"/>
          <p:cNvCxnSpPr>
            <a:endCxn id="148" idx="2"/>
          </p:cNvCxnSpPr>
          <p:nvPr/>
        </p:nvCxnSpPr>
        <p:spPr>
          <a:xfrm flipV="1">
            <a:off x="5180183" y="5519912"/>
            <a:ext cx="355065" cy="891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aphicFrame>
        <p:nvGraphicFramePr>
          <p:cNvPr id="150" name="Object 149"/>
          <p:cNvGraphicFramePr>
            <a:graphicFrameLocks noChangeAspect="1"/>
          </p:cNvGraphicFramePr>
          <p:nvPr>
            <p:extLst/>
          </p:nvPr>
        </p:nvGraphicFramePr>
        <p:xfrm>
          <a:off x="5526088" y="5383213"/>
          <a:ext cx="979487" cy="295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7049" name="Equation" r:id="rId3" imgW="596880" imgH="215640" progId="Equation.3">
                  <p:embed/>
                </p:oleObj>
              </mc:Choice>
              <mc:Fallback>
                <p:oleObj name="Equation" r:id="rId3" imgW="596880" imgH="215640" progId="Equation.3">
                  <p:embed/>
                  <p:pic>
                    <p:nvPicPr>
                      <p:cNvPr id="150" name="Object 14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26088" y="5383213"/>
                        <a:ext cx="979487" cy="295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51" name="Straight Arrow Connector 150"/>
          <p:cNvCxnSpPr/>
          <p:nvPr/>
        </p:nvCxnSpPr>
        <p:spPr>
          <a:xfrm flipV="1">
            <a:off x="6529647" y="5506668"/>
            <a:ext cx="355065" cy="891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52" name="TextBox 151"/>
          <p:cNvSpPr txBox="1"/>
          <p:nvPr/>
        </p:nvSpPr>
        <p:spPr>
          <a:xfrm>
            <a:off x="6774306" y="5282441"/>
            <a:ext cx="6799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L14</a:t>
            </a:r>
            <a:endParaRPr lang="en-CA" dirty="0"/>
          </a:p>
        </p:txBody>
      </p:sp>
      <p:sp>
        <p:nvSpPr>
          <p:cNvPr id="142" name="Rectangle 141"/>
          <p:cNvSpPr/>
          <p:nvPr/>
        </p:nvSpPr>
        <p:spPr>
          <a:xfrm>
            <a:off x="125244" y="2594084"/>
            <a:ext cx="8885752" cy="1918697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7777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153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00786824"/>
              </p:ext>
            </p:extLst>
          </p:nvPr>
        </p:nvGraphicFramePr>
        <p:xfrm>
          <a:off x="140390" y="3321429"/>
          <a:ext cx="8807176" cy="4032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7050" name="Equation" r:id="rId5" imgW="5943600" imgH="291960" progId="Equation.3">
                  <p:embed/>
                </p:oleObj>
              </mc:Choice>
              <mc:Fallback>
                <p:oleObj name="Equation" r:id="rId5" imgW="5943600" imgH="291960" progId="Equation.3">
                  <p:embed/>
                  <p:pic>
                    <p:nvPicPr>
                      <p:cNvPr id="161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390" y="3321429"/>
                        <a:ext cx="8807176" cy="403267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54" name="Straight Arrow Connector 153"/>
          <p:cNvCxnSpPr/>
          <p:nvPr/>
        </p:nvCxnSpPr>
        <p:spPr>
          <a:xfrm>
            <a:off x="3302291" y="961861"/>
            <a:ext cx="434377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aphicFrame>
        <p:nvGraphicFramePr>
          <p:cNvPr id="155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37496615"/>
              </p:ext>
            </p:extLst>
          </p:nvPr>
        </p:nvGraphicFramePr>
        <p:xfrm>
          <a:off x="3331230" y="707061"/>
          <a:ext cx="415129" cy="2380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7051" name="Equation" r:id="rId7" imgW="279360" imgH="203040" progId="Equation.3">
                  <p:embed/>
                </p:oleObj>
              </mc:Choice>
              <mc:Fallback>
                <p:oleObj name="Equation" r:id="rId7" imgW="279360" imgH="203040" progId="Equation.3">
                  <p:embed/>
                  <p:pic>
                    <p:nvPicPr>
                      <p:cNvPr id="3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31230" y="707061"/>
                        <a:ext cx="415129" cy="238021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6" name="Oval 155"/>
          <p:cNvSpPr/>
          <p:nvPr/>
        </p:nvSpPr>
        <p:spPr>
          <a:xfrm>
            <a:off x="3286376" y="661724"/>
            <a:ext cx="493541" cy="295820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99102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B82919-9BAA-4552-A19E-DA5FA1CF0A97}" type="slidenum">
              <a:rPr lang="fr-CA" smtClean="0"/>
              <a:pPr>
                <a:defRPr/>
              </a:pPr>
              <a:t>107</a:t>
            </a:fld>
            <a:endParaRPr lang="fr-CA"/>
          </a:p>
        </p:txBody>
      </p:sp>
      <p:sp>
        <p:nvSpPr>
          <p:cNvPr id="6" name="Rounded Rectangle 5"/>
          <p:cNvSpPr/>
          <p:nvPr/>
        </p:nvSpPr>
        <p:spPr>
          <a:xfrm>
            <a:off x="2806399" y="483060"/>
            <a:ext cx="2246138" cy="285868"/>
          </a:xfrm>
          <a:prstGeom prst="roundRect">
            <a:avLst/>
          </a:prstGeom>
          <a:solidFill>
            <a:schemeClr val="accent3">
              <a:lumMod val="95000"/>
            </a:schemeClr>
          </a:solidFill>
          <a:ln>
            <a:solidFill>
              <a:schemeClr val="accent3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Rectangle 6"/>
          <p:cNvSpPr/>
          <p:nvPr/>
        </p:nvSpPr>
        <p:spPr>
          <a:xfrm>
            <a:off x="3030510" y="470426"/>
            <a:ext cx="261968" cy="2850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Rectangle 7"/>
          <p:cNvSpPr/>
          <p:nvPr/>
        </p:nvSpPr>
        <p:spPr>
          <a:xfrm>
            <a:off x="3781077" y="470426"/>
            <a:ext cx="261968" cy="285042"/>
          </a:xfrm>
          <a:prstGeom prst="rect">
            <a:avLst/>
          </a:prstGeom>
          <a:solidFill>
            <a:srgbClr val="FFC000"/>
          </a:solidFill>
          <a:ln>
            <a:solidFill>
              <a:srgbClr val="B8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Rectangle 8"/>
          <p:cNvSpPr/>
          <p:nvPr/>
        </p:nvSpPr>
        <p:spPr>
          <a:xfrm>
            <a:off x="4485735" y="470426"/>
            <a:ext cx="261968" cy="285042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0" name="Straight Arrow Connector 9"/>
          <p:cNvCxnSpPr>
            <a:stCxn id="7" idx="3"/>
            <a:endCxn id="8" idx="1"/>
          </p:cNvCxnSpPr>
          <p:nvPr/>
        </p:nvCxnSpPr>
        <p:spPr>
          <a:xfrm>
            <a:off x="3292478" y="612946"/>
            <a:ext cx="434377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4051359" y="612946"/>
            <a:ext cx="434377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2" name="Rounded Rectangle 11"/>
          <p:cNvSpPr/>
          <p:nvPr/>
        </p:nvSpPr>
        <p:spPr>
          <a:xfrm>
            <a:off x="2806399" y="851431"/>
            <a:ext cx="2246138" cy="281366"/>
          </a:xfrm>
          <a:prstGeom prst="roundRect">
            <a:avLst/>
          </a:prstGeom>
          <a:solidFill>
            <a:schemeClr val="accent3">
              <a:lumMod val="95000"/>
            </a:schemeClr>
          </a:solidFill>
          <a:ln>
            <a:solidFill>
              <a:schemeClr val="accent3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Rectangle 12"/>
          <p:cNvSpPr/>
          <p:nvPr/>
        </p:nvSpPr>
        <p:spPr>
          <a:xfrm>
            <a:off x="3030510" y="835885"/>
            <a:ext cx="261968" cy="2850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Rectangle 13"/>
          <p:cNvSpPr/>
          <p:nvPr/>
        </p:nvSpPr>
        <p:spPr>
          <a:xfrm>
            <a:off x="3781077" y="835885"/>
            <a:ext cx="261968" cy="285042"/>
          </a:xfrm>
          <a:prstGeom prst="rect">
            <a:avLst/>
          </a:prstGeom>
          <a:solidFill>
            <a:srgbClr val="FFC000"/>
          </a:solidFill>
          <a:ln>
            <a:solidFill>
              <a:srgbClr val="B8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Rectangle 14"/>
          <p:cNvSpPr/>
          <p:nvPr/>
        </p:nvSpPr>
        <p:spPr>
          <a:xfrm>
            <a:off x="4485735" y="835885"/>
            <a:ext cx="261968" cy="285042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6" name="Straight Arrow Connector 15"/>
          <p:cNvCxnSpPr>
            <a:stCxn id="13" idx="3"/>
            <a:endCxn id="14" idx="1"/>
          </p:cNvCxnSpPr>
          <p:nvPr/>
        </p:nvCxnSpPr>
        <p:spPr>
          <a:xfrm>
            <a:off x="3292478" y="978405"/>
            <a:ext cx="434377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4051359" y="978405"/>
            <a:ext cx="434377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8" name="Rounded Rectangle 17"/>
          <p:cNvSpPr/>
          <p:nvPr/>
        </p:nvSpPr>
        <p:spPr>
          <a:xfrm>
            <a:off x="2806399" y="1212357"/>
            <a:ext cx="2246138" cy="307386"/>
          </a:xfrm>
          <a:prstGeom prst="roundRect">
            <a:avLst/>
          </a:prstGeom>
          <a:solidFill>
            <a:schemeClr val="accent3">
              <a:lumMod val="95000"/>
            </a:schemeClr>
          </a:solidFill>
          <a:ln>
            <a:solidFill>
              <a:schemeClr val="accent3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Rectangle 18"/>
          <p:cNvSpPr/>
          <p:nvPr/>
        </p:nvSpPr>
        <p:spPr>
          <a:xfrm>
            <a:off x="3052199" y="1204824"/>
            <a:ext cx="261968" cy="2850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Rectangle 19"/>
          <p:cNvSpPr/>
          <p:nvPr/>
        </p:nvSpPr>
        <p:spPr>
          <a:xfrm>
            <a:off x="3781077" y="1204824"/>
            <a:ext cx="261968" cy="285042"/>
          </a:xfrm>
          <a:prstGeom prst="rect">
            <a:avLst/>
          </a:prstGeom>
          <a:solidFill>
            <a:srgbClr val="FFC000"/>
          </a:solidFill>
          <a:ln>
            <a:solidFill>
              <a:srgbClr val="B8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" name="Rectangle 20"/>
          <p:cNvSpPr/>
          <p:nvPr/>
        </p:nvSpPr>
        <p:spPr>
          <a:xfrm>
            <a:off x="4485735" y="1204824"/>
            <a:ext cx="261968" cy="285042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2" name="Straight Arrow Connector 21"/>
          <p:cNvCxnSpPr>
            <a:stCxn id="19" idx="3"/>
            <a:endCxn id="20" idx="1"/>
          </p:cNvCxnSpPr>
          <p:nvPr/>
        </p:nvCxnSpPr>
        <p:spPr>
          <a:xfrm>
            <a:off x="3314167" y="1347345"/>
            <a:ext cx="434377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4051359" y="1347345"/>
            <a:ext cx="434377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3912061" y="755467"/>
            <a:ext cx="0" cy="80417"/>
          </a:xfrm>
          <a:prstGeom prst="straightConnector1">
            <a:avLst/>
          </a:prstGeom>
          <a:ln>
            <a:solidFill>
              <a:srgbClr val="B88C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5" name="Rounded Rectangle 24"/>
          <p:cNvSpPr/>
          <p:nvPr/>
        </p:nvSpPr>
        <p:spPr>
          <a:xfrm>
            <a:off x="2806399" y="1599879"/>
            <a:ext cx="2246138" cy="285868"/>
          </a:xfrm>
          <a:prstGeom prst="roundRect">
            <a:avLst/>
          </a:prstGeom>
          <a:solidFill>
            <a:schemeClr val="accent3">
              <a:lumMod val="95000"/>
            </a:schemeClr>
          </a:solidFill>
          <a:ln>
            <a:solidFill>
              <a:schemeClr val="accent3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" name="Rectangle 25"/>
          <p:cNvSpPr/>
          <p:nvPr/>
        </p:nvSpPr>
        <p:spPr>
          <a:xfrm>
            <a:off x="3052199" y="1587245"/>
            <a:ext cx="261968" cy="2850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" name="Rectangle 26"/>
          <p:cNvSpPr/>
          <p:nvPr/>
        </p:nvSpPr>
        <p:spPr>
          <a:xfrm>
            <a:off x="3781077" y="1587245"/>
            <a:ext cx="261968" cy="285042"/>
          </a:xfrm>
          <a:prstGeom prst="rect">
            <a:avLst/>
          </a:prstGeom>
          <a:solidFill>
            <a:srgbClr val="FFC000"/>
          </a:solidFill>
          <a:ln>
            <a:solidFill>
              <a:srgbClr val="B8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" name="Rectangle 27"/>
          <p:cNvSpPr/>
          <p:nvPr/>
        </p:nvSpPr>
        <p:spPr>
          <a:xfrm>
            <a:off x="4485735" y="1587245"/>
            <a:ext cx="261968" cy="285042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9" name="Straight Arrow Connector 28"/>
          <p:cNvCxnSpPr>
            <a:stCxn id="26" idx="3"/>
            <a:endCxn id="27" idx="1"/>
          </p:cNvCxnSpPr>
          <p:nvPr/>
        </p:nvCxnSpPr>
        <p:spPr>
          <a:xfrm>
            <a:off x="3314167" y="1729766"/>
            <a:ext cx="434377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4051359" y="1729766"/>
            <a:ext cx="434377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3912061" y="1872287"/>
            <a:ext cx="0" cy="80417"/>
          </a:xfrm>
          <a:prstGeom prst="straightConnector1">
            <a:avLst/>
          </a:prstGeom>
          <a:ln>
            <a:solidFill>
              <a:srgbClr val="B88C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>
            <a:off x="3912061" y="1124406"/>
            <a:ext cx="0" cy="80417"/>
          </a:xfrm>
          <a:prstGeom prst="straightConnector1">
            <a:avLst/>
          </a:prstGeom>
          <a:ln>
            <a:solidFill>
              <a:srgbClr val="B88C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>
            <a:off x="3912061" y="1493345"/>
            <a:ext cx="0" cy="80417"/>
          </a:xfrm>
          <a:prstGeom prst="straightConnector1">
            <a:avLst/>
          </a:prstGeom>
          <a:ln>
            <a:solidFill>
              <a:srgbClr val="B88C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16" name="TextBox 115"/>
          <p:cNvSpPr txBox="1"/>
          <p:nvPr/>
        </p:nvSpPr>
        <p:spPr>
          <a:xfrm>
            <a:off x="824287" y="453245"/>
            <a:ext cx="1994457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CA" dirty="0" smtClean="0"/>
              <a:t>« La » </a:t>
            </a:r>
          </a:p>
          <a:p>
            <a:pPr algn="r"/>
            <a:r>
              <a:rPr lang="fr-CA" dirty="0" smtClean="0"/>
              <a:t>« présidente » </a:t>
            </a:r>
          </a:p>
          <a:p>
            <a:pPr algn="r"/>
            <a:r>
              <a:rPr lang="fr-CA" dirty="0" smtClean="0"/>
              <a:t>« dont »</a:t>
            </a:r>
          </a:p>
          <a:p>
            <a:pPr algn="r"/>
            <a:r>
              <a:rPr lang="fr-CA" dirty="0" smtClean="0"/>
              <a:t>« les »</a:t>
            </a:r>
          </a:p>
          <a:p>
            <a:pPr algn="r"/>
            <a:r>
              <a:rPr lang="fr-CA" dirty="0" smtClean="0"/>
              <a:t>« réformes »</a:t>
            </a:r>
          </a:p>
          <a:p>
            <a:pPr algn="r"/>
            <a:r>
              <a:rPr lang="fr-CA" dirty="0" smtClean="0"/>
              <a:t>« des »</a:t>
            </a:r>
          </a:p>
          <a:p>
            <a:pPr algn="r"/>
            <a:r>
              <a:rPr lang="fr-CA" dirty="0" smtClean="0"/>
              <a:t>« dernières »</a:t>
            </a:r>
          </a:p>
          <a:p>
            <a:pPr algn="r"/>
            <a:r>
              <a:rPr lang="fr-CA" dirty="0" smtClean="0"/>
              <a:t>« années »</a:t>
            </a:r>
          </a:p>
          <a:p>
            <a:pPr algn="r"/>
            <a:r>
              <a:rPr lang="fr-CA" dirty="0" smtClean="0"/>
              <a:t>« ont »</a:t>
            </a:r>
          </a:p>
          <a:p>
            <a:pPr algn="r"/>
            <a:r>
              <a:rPr lang="fr-CA" dirty="0" smtClean="0"/>
              <a:t>« transformé »</a:t>
            </a:r>
          </a:p>
          <a:p>
            <a:pPr algn="r"/>
            <a:r>
              <a:rPr lang="fr-CA" dirty="0" smtClean="0"/>
              <a:t>« la »</a:t>
            </a:r>
          </a:p>
          <a:p>
            <a:pPr algn="r"/>
            <a:r>
              <a:rPr lang="fr-CA" dirty="0" smtClean="0"/>
              <a:t>« compagnie »</a:t>
            </a:r>
          </a:p>
          <a:p>
            <a:pPr algn="r"/>
            <a:r>
              <a:rPr lang="fr-CA" dirty="0" smtClean="0"/>
              <a:t>« fut » </a:t>
            </a:r>
          </a:p>
          <a:p>
            <a:pPr algn="r"/>
            <a:r>
              <a:rPr lang="fr-CA" dirty="0" smtClean="0"/>
              <a:t>« réélu »</a:t>
            </a:r>
            <a:endParaRPr lang="en-CA" dirty="0"/>
          </a:p>
        </p:txBody>
      </p:sp>
      <p:sp>
        <p:nvSpPr>
          <p:cNvPr id="3" name="TextBox 2"/>
          <p:cNvSpPr txBox="1"/>
          <p:nvPr/>
        </p:nvSpPr>
        <p:spPr>
          <a:xfrm>
            <a:off x="5060851" y="395161"/>
            <a:ext cx="6623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b="1" dirty="0" smtClean="0">
                <a:solidFill>
                  <a:schemeClr val="accent6"/>
                </a:solidFill>
              </a:rPr>
              <a:t>OK</a:t>
            </a:r>
            <a:endParaRPr lang="en-CA" b="1" dirty="0">
              <a:solidFill>
                <a:schemeClr val="accent6"/>
              </a:solidFill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5063623" y="763694"/>
            <a:ext cx="6623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b="1" dirty="0" smtClean="0">
                <a:solidFill>
                  <a:schemeClr val="accent6"/>
                </a:solidFill>
              </a:rPr>
              <a:t>OK</a:t>
            </a:r>
            <a:endParaRPr lang="en-CA" b="1" dirty="0">
              <a:solidFill>
                <a:schemeClr val="accent6"/>
              </a:solidFill>
            </a:endParaRPr>
          </a:p>
        </p:txBody>
      </p:sp>
      <p:sp>
        <p:nvSpPr>
          <p:cNvPr id="118" name="TextBox 117"/>
          <p:cNvSpPr txBox="1"/>
          <p:nvPr/>
        </p:nvSpPr>
        <p:spPr>
          <a:xfrm>
            <a:off x="5074707" y="1132227"/>
            <a:ext cx="6623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b="1" dirty="0" smtClean="0">
                <a:solidFill>
                  <a:schemeClr val="accent6"/>
                </a:solidFill>
              </a:rPr>
              <a:t>OK</a:t>
            </a:r>
            <a:endParaRPr lang="en-CA" b="1" dirty="0">
              <a:solidFill>
                <a:schemeClr val="accent6"/>
              </a:solidFill>
            </a:endParaRPr>
          </a:p>
        </p:txBody>
      </p:sp>
      <p:sp>
        <p:nvSpPr>
          <p:cNvPr id="119" name="TextBox 118"/>
          <p:cNvSpPr txBox="1"/>
          <p:nvPr/>
        </p:nvSpPr>
        <p:spPr>
          <a:xfrm>
            <a:off x="5075993" y="1519743"/>
            <a:ext cx="6623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b="1" dirty="0">
                <a:solidFill>
                  <a:schemeClr val="accent6"/>
                </a:solidFill>
              </a:rPr>
              <a:t>OK</a:t>
            </a:r>
            <a:endParaRPr lang="en-CA" b="1" dirty="0">
              <a:solidFill>
                <a:srgbClr val="FF0000"/>
              </a:solidFill>
            </a:endParaRPr>
          </a:p>
        </p:txBody>
      </p:sp>
      <p:sp>
        <p:nvSpPr>
          <p:cNvPr id="46" name="Rounded Rectangle 45"/>
          <p:cNvSpPr/>
          <p:nvPr/>
        </p:nvSpPr>
        <p:spPr>
          <a:xfrm>
            <a:off x="2806399" y="1991121"/>
            <a:ext cx="2246138" cy="285868"/>
          </a:xfrm>
          <a:prstGeom prst="roundRect">
            <a:avLst/>
          </a:prstGeom>
          <a:solidFill>
            <a:schemeClr val="accent3">
              <a:lumMod val="95000"/>
            </a:schemeClr>
          </a:solidFill>
          <a:ln>
            <a:solidFill>
              <a:schemeClr val="accent3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7" name="Rectangle 46"/>
          <p:cNvSpPr/>
          <p:nvPr/>
        </p:nvSpPr>
        <p:spPr>
          <a:xfrm>
            <a:off x="3030510" y="1978487"/>
            <a:ext cx="261968" cy="2850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8" name="Rectangle 47"/>
          <p:cNvSpPr/>
          <p:nvPr/>
        </p:nvSpPr>
        <p:spPr>
          <a:xfrm>
            <a:off x="3781077" y="1978487"/>
            <a:ext cx="261968" cy="285042"/>
          </a:xfrm>
          <a:prstGeom prst="rect">
            <a:avLst/>
          </a:prstGeom>
          <a:solidFill>
            <a:srgbClr val="FFC000"/>
          </a:solidFill>
          <a:ln>
            <a:solidFill>
              <a:srgbClr val="B8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9" name="Rectangle 48"/>
          <p:cNvSpPr/>
          <p:nvPr/>
        </p:nvSpPr>
        <p:spPr>
          <a:xfrm>
            <a:off x="4485735" y="1978487"/>
            <a:ext cx="261968" cy="285042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50" name="Straight Arrow Connector 49"/>
          <p:cNvCxnSpPr>
            <a:stCxn id="47" idx="3"/>
            <a:endCxn id="48" idx="1"/>
          </p:cNvCxnSpPr>
          <p:nvPr/>
        </p:nvCxnSpPr>
        <p:spPr>
          <a:xfrm>
            <a:off x="3292478" y="2121007"/>
            <a:ext cx="434377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>
            <a:off x="4051359" y="2121007"/>
            <a:ext cx="434377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52" name="Rounded Rectangle 51"/>
          <p:cNvSpPr/>
          <p:nvPr/>
        </p:nvSpPr>
        <p:spPr>
          <a:xfrm>
            <a:off x="2806399" y="2359492"/>
            <a:ext cx="2246138" cy="281366"/>
          </a:xfrm>
          <a:prstGeom prst="roundRect">
            <a:avLst/>
          </a:prstGeom>
          <a:solidFill>
            <a:schemeClr val="accent3">
              <a:lumMod val="95000"/>
            </a:schemeClr>
          </a:solidFill>
          <a:ln>
            <a:solidFill>
              <a:schemeClr val="accent3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3" name="Rectangle 52"/>
          <p:cNvSpPr/>
          <p:nvPr/>
        </p:nvSpPr>
        <p:spPr>
          <a:xfrm>
            <a:off x="3030510" y="2343946"/>
            <a:ext cx="261968" cy="2850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4" name="Rectangle 53"/>
          <p:cNvSpPr/>
          <p:nvPr/>
        </p:nvSpPr>
        <p:spPr>
          <a:xfrm>
            <a:off x="3781077" y="2343946"/>
            <a:ext cx="261968" cy="285042"/>
          </a:xfrm>
          <a:prstGeom prst="rect">
            <a:avLst/>
          </a:prstGeom>
          <a:solidFill>
            <a:srgbClr val="FFC000"/>
          </a:solidFill>
          <a:ln>
            <a:solidFill>
              <a:srgbClr val="B8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5" name="Rectangle 54"/>
          <p:cNvSpPr/>
          <p:nvPr/>
        </p:nvSpPr>
        <p:spPr>
          <a:xfrm>
            <a:off x="4485735" y="2343946"/>
            <a:ext cx="261968" cy="285042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56" name="Straight Arrow Connector 55"/>
          <p:cNvCxnSpPr>
            <a:stCxn id="53" idx="3"/>
            <a:endCxn id="54" idx="1"/>
          </p:cNvCxnSpPr>
          <p:nvPr/>
        </p:nvCxnSpPr>
        <p:spPr>
          <a:xfrm>
            <a:off x="3292478" y="2486466"/>
            <a:ext cx="434377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>
            <a:off x="4051359" y="2486466"/>
            <a:ext cx="434377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58" name="Rounded Rectangle 57"/>
          <p:cNvSpPr/>
          <p:nvPr/>
        </p:nvSpPr>
        <p:spPr>
          <a:xfrm>
            <a:off x="2806399" y="2720418"/>
            <a:ext cx="2246138" cy="307386"/>
          </a:xfrm>
          <a:prstGeom prst="roundRect">
            <a:avLst/>
          </a:prstGeom>
          <a:solidFill>
            <a:schemeClr val="accent3">
              <a:lumMod val="95000"/>
            </a:schemeClr>
          </a:solidFill>
          <a:ln>
            <a:solidFill>
              <a:schemeClr val="accent3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9" name="Rectangle 58"/>
          <p:cNvSpPr/>
          <p:nvPr/>
        </p:nvSpPr>
        <p:spPr>
          <a:xfrm>
            <a:off x="3052199" y="2712885"/>
            <a:ext cx="261968" cy="2850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0" name="Rectangle 59"/>
          <p:cNvSpPr/>
          <p:nvPr/>
        </p:nvSpPr>
        <p:spPr>
          <a:xfrm>
            <a:off x="3781077" y="2712885"/>
            <a:ext cx="261968" cy="285042"/>
          </a:xfrm>
          <a:prstGeom prst="rect">
            <a:avLst/>
          </a:prstGeom>
          <a:solidFill>
            <a:srgbClr val="FFC000"/>
          </a:solidFill>
          <a:ln>
            <a:solidFill>
              <a:srgbClr val="B8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1" name="Rectangle 60"/>
          <p:cNvSpPr/>
          <p:nvPr/>
        </p:nvSpPr>
        <p:spPr>
          <a:xfrm>
            <a:off x="4485735" y="2712885"/>
            <a:ext cx="261968" cy="285042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62" name="Straight Arrow Connector 61"/>
          <p:cNvCxnSpPr>
            <a:stCxn id="59" idx="3"/>
            <a:endCxn id="60" idx="1"/>
          </p:cNvCxnSpPr>
          <p:nvPr/>
        </p:nvCxnSpPr>
        <p:spPr>
          <a:xfrm>
            <a:off x="3314167" y="2855406"/>
            <a:ext cx="434377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>
            <a:off x="4051359" y="2855406"/>
            <a:ext cx="434377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>
            <a:off x="3912061" y="2263528"/>
            <a:ext cx="0" cy="80417"/>
          </a:xfrm>
          <a:prstGeom prst="straightConnector1">
            <a:avLst/>
          </a:prstGeom>
          <a:ln>
            <a:solidFill>
              <a:srgbClr val="B88C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65" name="Rounded Rectangle 64"/>
          <p:cNvSpPr/>
          <p:nvPr/>
        </p:nvSpPr>
        <p:spPr>
          <a:xfrm>
            <a:off x="2806399" y="3107940"/>
            <a:ext cx="2246138" cy="285868"/>
          </a:xfrm>
          <a:prstGeom prst="roundRect">
            <a:avLst/>
          </a:prstGeom>
          <a:solidFill>
            <a:schemeClr val="accent3">
              <a:lumMod val="95000"/>
            </a:schemeClr>
          </a:solidFill>
          <a:ln>
            <a:solidFill>
              <a:schemeClr val="accent3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8" name="Rectangle 67"/>
          <p:cNvSpPr/>
          <p:nvPr/>
        </p:nvSpPr>
        <p:spPr>
          <a:xfrm>
            <a:off x="3052199" y="3095306"/>
            <a:ext cx="261968" cy="2850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9" name="Rectangle 68"/>
          <p:cNvSpPr/>
          <p:nvPr/>
        </p:nvSpPr>
        <p:spPr>
          <a:xfrm>
            <a:off x="3781077" y="3095306"/>
            <a:ext cx="261968" cy="285042"/>
          </a:xfrm>
          <a:prstGeom prst="rect">
            <a:avLst/>
          </a:prstGeom>
          <a:solidFill>
            <a:srgbClr val="FFC000"/>
          </a:solidFill>
          <a:ln>
            <a:solidFill>
              <a:srgbClr val="B8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0" name="Rectangle 69"/>
          <p:cNvSpPr/>
          <p:nvPr/>
        </p:nvSpPr>
        <p:spPr>
          <a:xfrm>
            <a:off x="4485735" y="3095306"/>
            <a:ext cx="261968" cy="285042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71" name="Straight Arrow Connector 70"/>
          <p:cNvCxnSpPr>
            <a:stCxn id="68" idx="3"/>
            <a:endCxn id="69" idx="1"/>
          </p:cNvCxnSpPr>
          <p:nvPr/>
        </p:nvCxnSpPr>
        <p:spPr>
          <a:xfrm>
            <a:off x="3314167" y="3237827"/>
            <a:ext cx="434377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>
            <a:off x="4051359" y="3237827"/>
            <a:ext cx="434377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>
          <a:xfrm>
            <a:off x="3912061" y="3380348"/>
            <a:ext cx="0" cy="80417"/>
          </a:xfrm>
          <a:prstGeom prst="straightConnector1">
            <a:avLst/>
          </a:prstGeom>
          <a:ln>
            <a:solidFill>
              <a:srgbClr val="B88C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/>
          <p:nvPr/>
        </p:nvCxnSpPr>
        <p:spPr>
          <a:xfrm>
            <a:off x="3912061" y="2632467"/>
            <a:ext cx="0" cy="80417"/>
          </a:xfrm>
          <a:prstGeom prst="straightConnector1">
            <a:avLst/>
          </a:prstGeom>
          <a:ln>
            <a:solidFill>
              <a:srgbClr val="B88C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/>
          <p:nvPr/>
        </p:nvCxnSpPr>
        <p:spPr>
          <a:xfrm>
            <a:off x="3912061" y="3001406"/>
            <a:ext cx="0" cy="80417"/>
          </a:xfrm>
          <a:prstGeom prst="straightConnector1">
            <a:avLst/>
          </a:prstGeom>
          <a:ln>
            <a:solidFill>
              <a:srgbClr val="B88C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76" name="TextBox 75"/>
          <p:cNvSpPr txBox="1"/>
          <p:nvPr/>
        </p:nvSpPr>
        <p:spPr>
          <a:xfrm>
            <a:off x="5060851" y="1903222"/>
            <a:ext cx="6623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b="1" dirty="0" smtClean="0">
                <a:solidFill>
                  <a:schemeClr val="accent6"/>
                </a:solidFill>
              </a:rPr>
              <a:t>OK</a:t>
            </a:r>
            <a:endParaRPr lang="en-CA" b="1" dirty="0">
              <a:solidFill>
                <a:schemeClr val="accent6"/>
              </a:solidFill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5063623" y="2271755"/>
            <a:ext cx="6623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b="1" dirty="0" smtClean="0">
                <a:solidFill>
                  <a:schemeClr val="accent6"/>
                </a:solidFill>
              </a:rPr>
              <a:t>OK</a:t>
            </a:r>
            <a:endParaRPr lang="en-CA" b="1" dirty="0">
              <a:solidFill>
                <a:schemeClr val="accent6"/>
              </a:solidFill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5074707" y="2640288"/>
            <a:ext cx="6623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b="1" dirty="0" smtClean="0">
                <a:solidFill>
                  <a:schemeClr val="accent6"/>
                </a:solidFill>
              </a:rPr>
              <a:t>OK</a:t>
            </a:r>
            <a:endParaRPr lang="en-CA" b="1" dirty="0">
              <a:solidFill>
                <a:schemeClr val="accent6"/>
              </a:solidFill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5075993" y="3027804"/>
            <a:ext cx="6623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b="1" dirty="0">
                <a:solidFill>
                  <a:schemeClr val="accent6"/>
                </a:solidFill>
              </a:rPr>
              <a:t>OK</a:t>
            </a:r>
            <a:endParaRPr lang="en-CA" b="1" dirty="0">
              <a:solidFill>
                <a:srgbClr val="FF0000"/>
              </a:solidFill>
            </a:endParaRPr>
          </a:p>
        </p:txBody>
      </p:sp>
      <p:sp>
        <p:nvSpPr>
          <p:cNvPr id="80" name="Rounded Rectangle 79"/>
          <p:cNvSpPr/>
          <p:nvPr/>
        </p:nvSpPr>
        <p:spPr>
          <a:xfrm>
            <a:off x="2818744" y="3480429"/>
            <a:ext cx="2246138" cy="285868"/>
          </a:xfrm>
          <a:prstGeom prst="roundRect">
            <a:avLst/>
          </a:prstGeom>
          <a:solidFill>
            <a:schemeClr val="accent3">
              <a:lumMod val="95000"/>
            </a:schemeClr>
          </a:solidFill>
          <a:ln>
            <a:solidFill>
              <a:schemeClr val="accent3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1" name="Rectangle 80"/>
          <p:cNvSpPr/>
          <p:nvPr/>
        </p:nvSpPr>
        <p:spPr>
          <a:xfrm>
            <a:off x="3042855" y="3467795"/>
            <a:ext cx="261968" cy="2850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2" name="Rectangle 81"/>
          <p:cNvSpPr/>
          <p:nvPr/>
        </p:nvSpPr>
        <p:spPr>
          <a:xfrm>
            <a:off x="3793422" y="3467795"/>
            <a:ext cx="261968" cy="285042"/>
          </a:xfrm>
          <a:prstGeom prst="rect">
            <a:avLst/>
          </a:prstGeom>
          <a:solidFill>
            <a:srgbClr val="FFC000"/>
          </a:solidFill>
          <a:ln>
            <a:solidFill>
              <a:srgbClr val="B8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3" name="Rectangle 82"/>
          <p:cNvSpPr/>
          <p:nvPr/>
        </p:nvSpPr>
        <p:spPr>
          <a:xfrm>
            <a:off x="4498080" y="3467795"/>
            <a:ext cx="261968" cy="285042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84" name="Straight Arrow Connector 83"/>
          <p:cNvCxnSpPr>
            <a:stCxn id="81" idx="3"/>
            <a:endCxn id="82" idx="1"/>
          </p:cNvCxnSpPr>
          <p:nvPr/>
        </p:nvCxnSpPr>
        <p:spPr>
          <a:xfrm>
            <a:off x="3304823" y="3610315"/>
            <a:ext cx="434377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/>
          <p:nvPr/>
        </p:nvCxnSpPr>
        <p:spPr>
          <a:xfrm>
            <a:off x="4063704" y="3610315"/>
            <a:ext cx="434377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86" name="Rounded Rectangle 85"/>
          <p:cNvSpPr/>
          <p:nvPr/>
        </p:nvSpPr>
        <p:spPr>
          <a:xfrm>
            <a:off x="2818744" y="3848800"/>
            <a:ext cx="2246138" cy="281366"/>
          </a:xfrm>
          <a:prstGeom prst="roundRect">
            <a:avLst/>
          </a:prstGeom>
          <a:solidFill>
            <a:schemeClr val="accent3">
              <a:lumMod val="95000"/>
            </a:schemeClr>
          </a:solidFill>
          <a:ln>
            <a:solidFill>
              <a:schemeClr val="accent3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7" name="Rectangle 86"/>
          <p:cNvSpPr/>
          <p:nvPr/>
        </p:nvSpPr>
        <p:spPr>
          <a:xfrm>
            <a:off x="3042855" y="3833254"/>
            <a:ext cx="261968" cy="2850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8" name="Rectangle 87"/>
          <p:cNvSpPr/>
          <p:nvPr/>
        </p:nvSpPr>
        <p:spPr>
          <a:xfrm>
            <a:off x="3793422" y="3833254"/>
            <a:ext cx="261968" cy="285042"/>
          </a:xfrm>
          <a:prstGeom prst="rect">
            <a:avLst/>
          </a:prstGeom>
          <a:solidFill>
            <a:srgbClr val="FFC000"/>
          </a:solidFill>
          <a:ln>
            <a:solidFill>
              <a:srgbClr val="B8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9" name="Rectangle 88"/>
          <p:cNvSpPr/>
          <p:nvPr/>
        </p:nvSpPr>
        <p:spPr>
          <a:xfrm>
            <a:off x="4498080" y="3833254"/>
            <a:ext cx="261968" cy="285042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90" name="Straight Arrow Connector 89"/>
          <p:cNvCxnSpPr>
            <a:stCxn id="87" idx="3"/>
            <a:endCxn id="88" idx="1"/>
          </p:cNvCxnSpPr>
          <p:nvPr/>
        </p:nvCxnSpPr>
        <p:spPr>
          <a:xfrm>
            <a:off x="3304823" y="3975774"/>
            <a:ext cx="434377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/>
          <p:nvPr/>
        </p:nvCxnSpPr>
        <p:spPr>
          <a:xfrm>
            <a:off x="4063704" y="3975774"/>
            <a:ext cx="434377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92" name="Rounded Rectangle 91"/>
          <p:cNvSpPr/>
          <p:nvPr/>
        </p:nvSpPr>
        <p:spPr>
          <a:xfrm>
            <a:off x="2818744" y="4209726"/>
            <a:ext cx="2246138" cy="307386"/>
          </a:xfrm>
          <a:prstGeom prst="roundRect">
            <a:avLst/>
          </a:prstGeom>
          <a:solidFill>
            <a:schemeClr val="accent3">
              <a:lumMod val="95000"/>
            </a:schemeClr>
          </a:solidFill>
          <a:ln>
            <a:solidFill>
              <a:schemeClr val="accent3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3" name="Rectangle 92"/>
          <p:cNvSpPr/>
          <p:nvPr/>
        </p:nvSpPr>
        <p:spPr>
          <a:xfrm>
            <a:off x="3064544" y="4202193"/>
            <a:ext cx="261968" cy="2850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4" name="Rectangle 93"/>
          <p:cNvSpPr/>
          <p:nvPr/>
        </p:nvSpPr>
        <p:spPr>
          <a:xfrm>
            <a:off x="3793422" y="4202193"/>
            <a:ext cx="261968" cy="285042"/>
          </a:xfrm>
          <a:prstGeom prst="rect">
            <a:avLst/>
          </a:prstGeom>
          <a:solidFill>
            <a:srgbClr val="FFC000"/>
          </a:solidFill>
          <a:ln>
            <a:solidFill>
              <a:srgbClr val="B8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5" name="Rectangle 94"/>
          <p:cNvSpPr/>
          <p:nvPr/>
        </p:nvSpPr>
        <p:spPr>
          <a:xfrm>
            <a:off x="4498080" y="4202193"/>
            <a:ext cx="261968" cy="285042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96" name="Straight Arrow Connector 95"/>
          <p:cNvCxnSpPr>
            <a:stCxn id="93" idx="3"/>
            <a:endCxn id="94" idx="1"/>
          </p:cNvCxnSpPr>
          <p:nvPr/>
        </p:nvCxnSpPr>
        <p:spPr>
          <a:xfrm>
            <a:off x="3326512" y="4344714"/>
            <a:ext cx="434377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97" name="Straight Arrow Connector 96"/>
          <p:cNvCxnSpPr/>
          <p:nvPr/>
        </p:nvCxnSpPr>
        <p:spPr>
          <a:xfrm>
            <a:off x="4063704" y="4344714"/>
            <a:ext cx="434377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/>
          <p:nvPr/>
        </p:nvCxnSpPr>
        <p:spPr>
          <a:xfrm>
            <a:off x="3924406" y="3752836"/>
            <a:ext cx="0" cy="80417"/>
          </a:xfrm>
          <a:prstGeom prst="straightConnector1">
            <a:avLst/>
          </a:prstGeom>
          <a:ln>
            <a:solidFill>
              <a:srgbClr val="B88C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99" name="Rounded Rectangle 98"/>
          <p:cNvSpPr/>
          <p:nvPr/>
        </p:nvSpPr>
        <p:spPr>
          <a:xfrm>
            <a:off x="2818744" y="4597248"/>
            <a:ext cx="2246138" cy="285868"/>
          </a:xfrm>
          <a:prstGeom prst="roundRect">
            <a:avLst/>
          </a:prstGeom>
          <a:solidFill>
            <a:schemeClr val="accent3">
              <a:lumMod val="95000"/>
            </a:schemeClr>
          </a:solidFill>
          <a:ln>
            <a:solidFill>
              <a:schemeClr val="accent3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0" name="Rectangle 99"/>
          <p:cNvSpPr/>
          <p:nvPr/>
        </p:nvSpPr>
        <p:spPr>
          <a:xfrm>
            <a:off x="3064544" y="4584614"/>
            <a:ext cx="261968" cy="2850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1" name="Rectangle 100"/>
          <p:cNvSpPr/>
          <p:nvPr/>
        </p:nvSpPr>
        <p:spPr>
          <a:xfrm>
            <a:off x="3793422" y="4584614"/>
            <a:ext cx="261968" cy="285042"/>
          </a:xfrm>
          <a:prstGeom prst="rect">
            <a:avLst/>
          </a:prstGeom>
          <a:solidFill>
            <a:srgbClr val="FFC000"/>
          </a:solidFill>
          <a:ln>
            <a:solidFill>
              <a:srgbClr val="B8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2" name="Rectangle 101"/>
          <p:cNvSpPr/>
          <p:nvPr/>
        </p:nvSpPr>
        <p:spPr>
          <a:xfrm>
            <a:off x="4498080" y="4584614"/>
            <a:ext cx="261968" cy="285042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03" name="Straight Arrow Connector 102"/>
          <p:cNvCxnSpPr>
            <a:stCxn id="100" idx="3"/>
            <a:endCxn id="101" idx="1"/>
          </p:cNvCxnSpPr>
          <p:nvPr/>
        </p:nvCxnSpPr>
        <p:spPr>
          <a:xfrm>
            <a:off x="3326512" y="4727135"/>
            <a:ext cx="434377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04" name="Straight Arrow Connector 103"/>
          <p:cNvCxnSpPr/>
          <p:nvPr/>
        </p:nvCxnSpPr>
        <p:spPr>
          <a:xfrm>
            <a:off x="4063704" y="4727135"/>
            <a:ext cx="434377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/>
          <p:nvPr/>
        </p:nvCxnSpPr>
        <p:spPr>
          <a:xfrm>
            <a:off x="3924406" y="4869656"/>
            <a:ext cx="0" cy="80417"/>
          </a:xfrm>
          <a:prstGeom prst="straightConnector1">
            <a:avLst/>
          </a:prstGeom>
          <a:ln>
            <a:solidFill>
              <a:srgbClr val="B88C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/>
          <p:nvPr/>
        </p:nvCxnSpPr>
        <p:spPr>
          <a:xfrm>
            <a:off x="3924406" y="4121775"/>
            <a:ext cx="0" cy="80417"/>
          </a:xfrm>
          <a:prstGeom prst="straightConnector1">
            <a:avLst/>
          </a:prstGeom>
          <a:ln>
            <a:solidFill>
              <a:srgbClr val="B88C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13" name="Straight Arrow Connector 112"/>
          <p:cNvCxnSpPr/>
          <p:nvPr/>
        </p:nvCxnSpPr>
        <p:spPr>
          <a:xfrm>
            <a:off x="3924406" y="4490714"/>
            <a:ext cx="0" cy="80417"/>
          </a:xfrm>
          <a:prstGeom prst="straightConnector1">
            <a:avLst/>
          </a:prstGeom>
          <a:ln>
            <a:solidFill>
              <a:srgbClr val="B88C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14" name="TextBox 113"/>
          <p:cNvSpPr txBox="1"/>
          <p:nvPr/>
        </p:nvSpPr>
        <p:spPr>
          <a:xfrm>
            <a:off x="5073196" y="3392530"/>
            <a:ext cx="6623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b="1" dirty="0" smtClean="0">
                <a:solidFill>
                  <a:schemeClr val="accent6"/>
                </a:solidFill>
              </a:rPr>
              <a:t>OK</a:t>
            </a:r>
            <a:endParaRPr lang="en-CA" b="1" dirty="0">
              <a:solidFill>
                <a:schemeClr val="accent6"/>
              </a:solidFill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5075968" y="3761063"/>
            <a:ext cx="6623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b="1" dirty="0" smtClean="0">
                <a:solidFill>
                  <a:schemeClr val="accent6"/>
                </a:solidFill>
              </a:rPr>
              <a:t>OK</a:t>
            </a:r>
            <a:endParaRPr lang="en-CA" b="1" dirty="0">
              <a:solidFill>
                <a:schemeClr val="accent6"/>
              </a:solidFill>
            </a:endParaRPr>
          </a:p>
        </p:txBody>
      </p:sp>
      <p:sp>
        <p:nvSpPr>
          <p:cNvPr id="121" name="TextBox 120"/>
          <p:cNvSpPr txBox="1"/>
          <p:nvPr/>
        </p:nvSpPr>
        <p:spPr>
          <a:xfrm>
            <a:off x="5087052" y="4129596"/>
            <a:ext cx="6623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b="1" dirty="0" smtClean="0">
                <a:solidFill>
                  <a:schemeClr val="accent6"/>
                </a:solidFill>
              </a:rPr>
              <a:t>OK</a:t>
            </a:r>
            <a:endParaRPr lang="en-CA" b="1" dirty="0">
              <a:solidFill>
                <a:schemeClr val="accent6"/>
              </a:solidFill>
            </a:endParaRPr>
          </a:p>
        </p:txBody>
      </p:sp>
      <p:sp>
        <p:nvSpPr>
          <p:cNvPr id="122" name="TextBox 121"/>
          <p:cNvSpPr txBox="1"/>
          <p:nvPr/>
        </p:nvSpPr>
        <p:spPr>
          <a:xfrm>
            <a:off x="5088338" y="4517112"/>
            <a:ext cx="6623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b="1" dirty="0">
                <a:solidFill>
                  <a:schemeClr val="accent6"/>
                </a:solidFill>
              </a:rPr>
              <a:t>OK</a:t>
            </a:r>
            <a:endParaRPr lang="en-CA" b="1" dirty="0">
              <a:solidFill>
                <a:srgbClr val="FF0000"/>
              </a:solidFill>
            </a:endParaRPr>
          </a:p>
        </p:txBody>
      </p:sp>
      <p:cxnSp>
        <p:nvCxnSpPr>
          <p:cNvPr id="123" name="Straight Arrow Connector 122"/>
          <p:cNvCxnSpPr/>
          <p:nvPr/>
        </p:nvCxnSpPr>
        <p:spPr>
          <a:xfrm>
            <a:off x="3292478" y="4734517"/>
            <a:ext cx="434377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24" name="Straight Arrow Connector 123"/>
          <p:cNvCxnSpPr/>
          <p:nvPr/>
        </p:nvCxnSpPr>
        <p:spPr>
          <a:xfrm>
            <a:off x="4051359" y="4734517"/>
            <a:ext cx="434377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25" name="Rounded Rectangle 124"/>
          <p:cNvSpPr/>
          <p:nvPr/>
        </p:nvSpPr>
        <p:spPr>
          <a:xfrm>
            <a:off x="2806399" y="4968469"/>
            <a:ext cx="2246138" cy="307386"/>
          </a:xfrm>
          <a:prstGeom prst="roundRect">
            <a:avLst/>
          </a:prstGeom>
          <a:solidFill>
            <a:schemeClr val="accent3">
              <a:lumMod val="95000"/>
            </a:schemeClr>
          </a:solidFill>
          <a:ln>
            <a:solidFill>
              <a:schemeClr val="accent3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6" name="Rectangle 125"/>
          <p:cNvSpPr/>
          <p:nvPr/>
        </p:nvSpPr>
        <p:spPr>
          <a:xfrm>
            <a:off x="3052199" y="4960936"/>
            <a:ext cx="261968" cy="2850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7" name="Rectangle 126"/>
          <p:cNvSpPr/>
          <p:nvPr/>
        </p:nvSpPr>
        <p:spPr>
          <a:xfrm>
            <a:off x="3781077" y="4960936"/>
            <a:ext cx="261968" cy="285042"/>
          </a:xfrm>
          <a:prstGeom prst="rect">
            <a:avLst/>
          </a:prstGeom>
          <a:solidFill>
            <a:srgbClr val="FFC000"/>
          </a:solidFill>
          <a:ln>
            <a:solidFill>
              <a:srgbClr val="B8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8" name="Rectangle 127"/>
          <p:cNvSpPr/>
          <p:nvPr/>
        </p:nvSpPr>
        <p:spPr>
          <a:xfrm>
            <a:off x="4485735" y="4960936"/>
            <a:ext cx="261968" cy="285042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29" name="Straight Arrow Connector 128"/>
          <p:cNvCxnSpPr>
            <a:stCxn id="126" idx="3"/>
            <a:endCxn id="127" idx="1"/>
          </p:cNvCxnSpPr>
          <p:nvPr/>
        </p:nvCxnSpPr>
        <p:spPr>
          <a:xfrm>
            <a:off x="3314167" y="5103457"/>
            <a:ext cx="434377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30" name="Straight Arrow Connector 129"/>
          <p:cNvCxnSpPr/>
          <p:nvPr/>
        </p:nvCxnSpPr>
        <p:spPr>
          <a:xfrm>
            <a:off x="4051359" y="5103457"/>
            <a:ext cx="434377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31" name="Rounded Rectangle 130"/>
          <p:cNvSpPr/>
          <p:nvPr/>
        </p:nvSpPr>
        <p:spPr>
          <a:xfrm>
            <a:off x="2806399" y="5355991"/>
            <a:ext cx="2246138" cy="285868"/>
          </a:xfrm>
          <a:prstGeom prst="roundRect">
            <a:avLst/>
          </a:prstGeom>
          <a:solidFill>
            <a:schemeClr val="accent3">
              <a:lumMod val="95000"/>
            </a:schemeClr>
          </a:solidFill>
          <a:ln>
            <a:solidFill>
              <a:schemeClr val="accent3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2" name="Rectangle 131"/>
          <p:cNvSpPr/>
          <p:nvPr/>
        </p:nvSpPr>
        <p:spPr>
          <a:xfrm>
            <a:off x="3052199" y="5343357"/>
            <a:ext cx="261968" cy="2850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3" name="Rectangle 132"/>
          <p:cNvSpPr/>
          <p:nvPr/>
        </p:nvSpPr>
        <p:spPr>
          <a:xfrm>
            <a:off x="3781077" y="5343357"/>
            <a:ext cx="261968" cy="285042"/>
          </a:xfrm>
          <a:prstGeom prst="rect">
            <a:avLst/>
          </a:prstGeom>
          <a:solidFill>
            <a:srgbClr val="FFC000"/>
          </a:solidFill>
          <a:ln>
            <a:solidFill>
              <a:srgbClr val="B8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4" name="Rectangle 133"/>
          <p:cNvSpPr/>
          <p:nvPr/>
        </p:nvSpPr>
        <p:spPr>
          <a:xfrm>
            <a:off x="4485735" y="5343357"/>
            <a:ext cx="261968" cy="285042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35" name="Straight Arrow Connector 134"/>
          <p:cNvCxnSpPr>
            <a:stCxn id="132" idx="3"/>
            <a:endCxn id="133" idx="1"/>
          </p:cNvCxnSpPr>
          <p:nvPr/>
        </p:nvCxnSpPr>
        <p:spPr>
          <a:xfrm>
            <a:off x="3314167" y="5485878"/>
            <a:ext cx="434377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36" name="Straight Arrow Connector 135"/>
          <p:cNvCxnSpPr/>
          <p:nvPr/>
        </p:nvCxnSpPr>
        <p:spPr>
          <a:xfrm>
            <a:off x="4051359" y="5485878"/>
            <a:ext cx="434377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37" name="Straight Arrow Connector 136"/>
          <p:cNvCxnSpPr/>
          <p:nvPr/>
        </p:nvCxnSpPr>
        <p:spPr>
          <a:xfrm>
            <a:off x="3912061" y="5628399"/>
            <a:ext cx="0" cy="80417"/>
          </a:xfrm>
          <a:prstGeom prst="straightConnector1">
            <a:avLst/>
          </a:prstGeom>
          <a:ln>
            <a:solidFill>
              <a:srgbClr val="B88C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38" name="Straight Arrow Connector 137"/>
          <p:cNvCxnSpPr/>
          <p:nvPr/>
        </p:nvCxnSpPr>
        <p:spPr>
          <a:xfrm>
            <a:off x="3912061" y="4880518"/>
            <a:ext cx="0" cy="80417"/>
          </a:xfrm>
          <a:prstGeom prst="straightConnector1">
            <a:avLst/>
          </a:prstGeom>
          <a:ln>
            <a:solidFill>
              <a:srgbClr val="B88C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39" name="Straight Arrow Connector 138"/>
          <p:cNvCxnSpPr/>
          <p:nvPr/>
        </p:nvCxnSpPr>
        <p:spPr>
          <a:xfrm>
            <a:off x="3912061" y="5249457"/>
            <a:ext cx="0" cy="80417"/>
          </a:xfrm>
          <a:prstGeom prst="straightConnector1">
            <a:avLst/>
          </a:prstGeom>
          <a:ln>
            <a:solidFill>
              <a:srgbClr val="B88C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40" name="TextBox 139"/>
          <p:cNvSpPr txBox="1"/>
          <p:nvPr/>
        </p:nvSpPr>
        <p:spPr>
          <a:xfrm>
            <a:off x="5074707" y="4888339"/>
            <a:ext cx="6623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b="1" dirty="0" smtClean="0">
                <a:solidFill>
                  <a:schemeClr val="accent6"/>
                </a:solidFill>
              </a:rPr>
              <a:t>OK</a:t>
            </a:r>
            <a:endParaRPr lang="en-CA" b="1" dirty="0">
              <a:solidFill>
                <a:schemeClr val="accent6"/>
              </a:solidFill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5075993" y="5275855"/>
            <a:ext cx="387157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b="1" dirty="0" smtClean="0">
                <a:solidFill>
                  <a:srgbClr val="FF0000"/>
                </a:solidFill>
              </a:rPr>
              <a:t>                              ERREUR </a:t>
            </a:r>
          </a:p>
          <a:p>
            <a:r>
              <a:rPr lang="fr-CA" sz="1600" b="1" dirty="0">
                <a:solidFill>
                  <a:srgbClr val="FF0000"/>
                </a:solidFill>
              </a:rPr>
              <a:t> </a:t>
            </a:r>
            <a:r>
              <a:rPr lang="fr-CA" sz="1600" b="1" dirty="0" smtClean="0">
                <a:solidFill>
                  <a:srgbClr val="FF0000"/>
                </a:solidFill>
              </a:rPr>
              <a:t>                                                  (réélu</a:t>
            </a:r>
            <a:r>
              <a:rPr lang="fr-CA" sz="1600" b="1" u="sng" dirty="0" smtClean="0">
                <a:solidFill>
                  <a:srgbClr val="FF0000"/>
                </a:solidFill>
              </a:rPr>
              <a:t>e</a:t>
            </a:r>
            <a:r>
              <a:rPr lang="fr-CA" sz="1600" b="1" dirty="0" smtClean="0">
                <a:solidFill>
                  <a:srgbClr val="FF0000"/>
                </a:solidFill>
              </a:rPr>
              <a:t>)</a:t>
            </a:r>
            <a:endParaRPr lang="en-CA" b="1" dirty="0">
              <a:solidFill>
                <a:srgbClr val="FF0000"/>
              </a:solidFill>
            </a:endParaRPr>
          </a:p>
        </p:txBody>
      </p:sp>
      <p:sp>
        <p:nvSpPr>
          <p:cNvPr id="143" name="Rectangle 142"/>
          <p:cNvSpPr/>
          <p:nvPr/>
        </p:nvSpPr>
        <p:spPr>
          <a:xfrm>
            <a:off x="1035651" y="257015"/>
            <a:ext cx="3577913" cy="564539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4" name="Rectangle 143"/>
          <p:cNvSpPr/>
          <p:nvPr/>
        </p:nvSpPr>
        <p:spPr>
          <a:xfrm>
            <a:off x="332509" y="1203431"/>
            <a:ext cx="3427909" cy="4646580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5" name="Rectangle 144"/>
          <p:cNvSpPr/>
          <p:nvPr/>
        </p:nvSpPr>
        <p:spPr>
          <a:xfrm>
            <a:off x="4057948" y="225929"/>
            <a:ext cx="783159" cy="5541578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6" name="Freeform 145"/>
          <p:cNvSpPr/>
          <p:nvPr/>
        </p:nvSpPr>
        <p:spPr>
          <a:xfrm>
            <a:off x="2951018" y="1012600"/>
            <a:ext cx="3749040" cy="4821864"/>
          </a:xfrm>
          <a:custGeom>
            <a:avLst/>
            <a:gdLst>
              <a:gd name="connsiteX0" fmla="*/ 2975956 w 2975956"/>
              <a:gd name="connsiteY0" fmla="*/ 1055716 h 1055716"/>
              <a:gd name="connsiteX1" fmla="*/ 739833 w 2975956"/>
              <a:gd name="connsiteY1" fmla="*/ 1055716 h 1055716"/>
              <a:gd name="connsiteX2" fmla="*/ 731520 w 2975956"/>
              <a:gd name="connsiteY2" fmla="*/ 0 h 1055716"/>
              <a:gd name="connsiteX3" fmla="*/ 0 w 2975956"/>
              <a:gd name="connsiteY3" fmla="*/ 0 h 1055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75956" h="1055716">
                <a:moveTo>
                  <a:pt x="2975956" y="1055716"/>
                </a:moveTo>
                <a:lnTo>
                  <a:pt x="739833" y="1055716"/>
                </a:lnTo>
                <a:lnTo>
                  <a:pt x="731520" y="0"/>
                </a:lnTo>
                <a:lnTo>
                  <a:pt x="0" y="0"/>
                </a:lnTo>
              </a:path>
            </a:pathLst>
          </a:custGeom>
          <a:ln>
            <a:solidFill>
              <a:schemeClr val="tx1"/>
            </a:solidFill>
            <a:prstDash val="sysDot"/>
            <a:headEnd type="none" w="med" len="med"/>
            <a:tailEnd type="triangl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7" name="Rectangle 146"/>
          <p:cNvSpPr/>
          <p:nvPr/>
        </p:nvSpPr>
        <p:spPr>
          <a:xfrm>
            <a:off x="5117899" y="287995"/>
            <a:ext cx="1268122" cy="5001670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8" name="Oval 147"/>
          <p:cNvSpPr/>
          <p:nvPr/>
        </p:nvSpPr>
        <p:spPr>
          <a:xfrm>
            <a:off x="5535248" y="5269124"/>
            <a:ext cx="994399" cy="501575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chemeClr val="tx1"/>
              </a:solidFill>
            </a:endParaRPr>
          </a:p>
        </p:txBody>
      </p:sp>
      <p:cxnSp>
        <p:nvCxnSpPr>
          <p:cNvPr id="149" name="Straight Arrow Connector 148"/>
          <p:cNvCxnSpPr>
            <a:endCxn id="148" idx="2"/>
          </p:cNvCxnSpPr>
          <p:nvPr/>
        </p:nvCxnSpPr>
        <p:spPr>
          <a:xfrm flipV="1">
            <a:off x="5180183" y="5519912"/>
            <a:ext cx="355065" cy="891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aphicFrame>
        <p:nvGraphicFramePr>
          <p:cNvPr id="150" name="Object 149"/>
          <p:cNvGraphicFramePr>
            <a:graphicFrameLocks noChangeAspect="1"/>
          </p:cNvGraphicFramePr>
          <p:nvPr>
            <p:extLst/>
          </p:nvPr>
        </p:nvGraphicFramePr>
        <p:xfrm>
          <a:off x="5526088" y="5383213"/>
          <a:ext cx="979487" cy="295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8114" name="Equation" r:id="rId3" imgW="596880" imgH="215640" progId="Equation.3">
                  <p:embed/>
                </p:oleObj>
              </mc:Choice>
              <mc:Fallback>
                <p:oleObj name="Equation" r:id="rId3" imgW="596880" imgH="215640" progId="Equation.3">
                  <p:embed/>
                  <p:pic>
                    <p:nvPicPr>
                      <p:cNvPr id="150" name="Object 14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26088" y="5383213"/>
                        <a:ext cx="979487" cy="295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51" name="Straight Arrow Connector 150"/>
          <p:cNvCxnSpPr/>
          <p:nvPr/>
        </p:nvCxnSpPr>
        <p:spPr>
          <a:xfrm flipV="1">
            <a:off x="6529647" y="5506668"/>
            <a:ext cx="355065" cy="891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52" name="TextBox 151"/>
          <p:cNvSpPr txBox="1"/>
          <p:nvPr/>
        </p:nvSpPr>
        <p:spPr>
          <a:xfrm>
            <a:off x="6774306" y="5282441"/>
            <a:ext cx="6799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L14</a:t>
            </a:r>
            <a:endParaRPr lang="en-CA" dirty="0"/>
          </a:p>
        </p:txBody>
      </p:sp>
      <p:cxnSp>
        <p:nvCxnSpPr>
          <p:cNvPr id="154" name="Straight Arrow Connector 153"/>
          <p:cNvCxnSpPr/>
          <p:nvPr/>
        </p:nvCxnSpPr>
        <p:spPr>
          <a:xfrm>
            <a:off x="3302291" y="961861"/>
            <a:ext cx="434377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aphicFrame>
        <p:nvGraphicFramePr>
          <p:cNvPr id="155" name="Object 6"/>
          <p:cNvGraphicFramePr>
            <a:graphicFrameLocks noChangeAspect="1"/>
          </p:cNvGraphicFramePr>
          <p:nvPr>
            <p:extLst/>
          </p:nvPr>
        </p:nvGraphicFramePr>
        <p:xfrm>
          <a:off x="3331230" y="707061"/>
          <a:ext cx="415129" cy="2380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8115" name="Equation" r:id="rId5" imgW="279360" imgH="203040" progId="Equation.3">
                  <p:embed/>
                </p:oleObj>
              </mc:Choice>
              <mc:Fallback>
                <p:oleObj name="Equation" r:id="rId5" imgW="279360" imgH="203040" progId="Equation.3">
                  <p:embed/>
                  <p:pic>
                    <p:nvPicPr>
                      <p:cNvPr id="155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31230" y="707061"/>
                        <a:ext cx="415129" cy="238021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6" name="Oval 155"/>
          <p:cNvSpPr/>
          <p:nvPr/>
        </p:nvSpPr>
        <p:spPr>
          <a:xfrm>
            <a:off x="3286376" y="661724"/>
            <a:ext cx="493541" cy="295820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7" name="Rectangle 156"/>
          <p:cNvSpPr/>
          <p:nvPr/>
        </p:nvSpPr>
        <p:spPr>
          <a:xfrm>
            <a:off x="1387911" y="1771991"/>
            <a:ext cx="5592897" cy="2876523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7777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chemeClr val="tx1"/>
              </a:solidFill>
            </a:endParaRPr>
          </a:p>
        </p:txBody>
      </p:sp>
      <p:graphicFrame>
        <p:nvGraphicFramePr>
          <p:cNvPr id="158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49695894"/>
              </p:ext>
            </p:extLst>
          </p:nvPr>
        </p:nvGraphicFramePr>
        <p:xfrm>
          <a:off x="1757363" y="2189163"/>
          <a:ext cx="4821237" cy="1033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8116" name="Equation" r:id="rId7" imgW="2209680" imgH="507960" progId="Equation.3">
                  <p:embed/>
                </p:oleObj>
              </mc:Choice>
              <mc:Fallback>
                <p:oleObj name="Equation" r:id="rId7" imgW="2209680" imgH="507960" progId="Equation.3">
                  <p:embed/>
                  <p:pic>
                    <p:nvPicPr>
                      <p:cNvPr id="161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7363" y="2189163"/>
                        <a:ext cx="4821237" cy="1033462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9" name="Left Brace 158"/>
          <p:cNvSpPr/>
          <p:nvPr/>
        </p:nvSpPr>
        <p:spPr>
          <a:xfrm rot="16200000">
            <a:off x="4713045" y="2504059"/>
            <a:ext cx="208121" cy="1649196"/>
          </a:xfrm>
          <a:prstGeom prst="leftBrace">
            <a:avLst>
              <a:gd name="adj1" fmla="val 49015"/>
              <a:gd name="adj2" fmla="val 50000"/>
            </a:avLst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160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24203259"/>
              </p:ext>
            </p:extLst>
          </p:nvPr>
        </p:nvGraphicFramePr>
        <p:xfrm>
          <a:off x="3715416" y="3979184"/>
          <a:ext cx="2078038" cy="620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8117" name="Equation" r:id="rId9" imgW="952200" imgH="304560" progId="Equation.3">
                  <p:embed/>
                </p:oleObj>
              </mc:Choice>
              <mc:Fallback>
                <p:oleObj name="Equation" r:id="rId9" imgW="952200" imgH="304560" progId="Equation.3">
                  <p:embed/>
                  <p:pic>
                    <p:nvPicPr>
                      <p:cNvPr id="197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15416" y="3979184"/>
                        <a:ext cx="2078038" cy="620712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1" name="Rectangle 160"/>
          <p:cNvSpPr/>
          <p:nvPr/>
        </p:nvSpPr>
        <p:spPr>
          <a:xfrm>
            <a:off x="2523259" y="3375648"/>
            <a:ext cx="4572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fr-CA" dirty="0" smtClean="0"/>
              <a:t>Disparition</a:t>
            </a:r>
            <a:r>
              <a:rPr lang="en-CA" dirty="0" smtClean="0"/>
              <a:t> </a:t>
            </a:r>
            <a:r>
              <a:rPr lang="en-CA" dirty="0"/>
              <a:t>du gradient</a:t>
            </a:r>
          </a:p>
          <a:p>
            <a:pPr algn="ctr"/>
            <a:r>
              <a:rPr lang="en-CA" dirty="0" err="1"/>
              <a:t>si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286663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B82919-9BAA-4552-A19E-DA5FA1CF0A97}" type="slidenum">
              <a:rPr lang="fr-CA" smtClean="0"/>
              <a:pPr>
                <a:defRPr/>
              </a:pPr>
              <a:t>108</a:t>
            </a:fld>
            <a:endParaRPr lang="fr-CA"/>
          </a:p>
        </p:txBody>
      </p:sp>
      <p:sp>
        <p:nvSpPr>
          <p:cNvPr id="6" name="Rounded Rectangle 5"/>
          <p:cNvSpPr/>
          <p:nvPr/>
        </p:nvSpPr>
        <p:spPr>
          <a:xfrm>
            <a:off x="2806399" y="483060"/>
            <a:ext cx="2246138" cy="285868"/>
          </a:xfrm>
          <a:prstGeom prst="roundRect">
            <a:avLst/>
          </a:prstGeom>
          <a:solidFill>
            <a:schemeClr val="accent3">
              <a:lumMod val="95000"/>
            </a:schemeClr>
          </a:solidFill>
          <a:ln>
            <a:solidFill>
              <a:schemeClr val="accent3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Rectangle 6"/>
          <p:cNvSpPr/>
          <p:nvPr/>
        </p:nvSpPr>
        <p:spPr>
          <a:xfrm>
            <a:off x="3030510" y="470426"/>
            <a:ext cx="261968" cy="2850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Rectangle 7"/>
          <p:cNvSpPr/>
          <p:nvPr/>
        </p:nvSpPr>
        <p:spPr>
          <a:xfrm>
            <a:off x="3781077" y="470426"/>
            <a:ext cx="261968" cy="285042"/>
          </a:xfrm>
          <a:prstGeom prst="rect">
            <a:avLst/>
          </a:prstGeom>
          <a:solidFill>
            <a:srgbClr val="FFC000"/>
          </a:solidFill>
          <a:ln>
            <a:solidFill>
              <a:srgbClr val="B8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Rectangle 8"/>
          <p:cNvSpPr/>
          <p:nvPr/>
        </p:nvSpPr>
        <p:spPr>
          <a:xfrm>
            <a:off x="4485735" y="470426"/>
            <a:ext cx="261968" cy="285042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0" name="Straight Arrow Connector 9"/>
          <p:cNvCxnSpPr>
            <a:stCxn id="7" idx="3"/>
            <a:endCxn id="8" idx="1"/>
          </p:cNvCxnSpPr>
          <p:nvPr/>
        </p:nvCxnSpPr>
        <p:spPr>
          <a:xfrm>
            <a:off x="3292478" y="612946"/>
            <a:ext cx="434377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4051359" y="612946"/>
            <a:ext cx="434377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2" name="Rounded Rectangle 11"/>
          <p:cNvSpPr/>
          <p:nvPr/>
        </p:nvSpPr>
        <p:spPr>
          <a:xfrm>
            <a:off x="2806399" y="851431"/>
            <a:ext cx="2246138" cy="281366"/>
          </a:xfrm>
          <a:prstGeom prst="roundRect">
            <a:avLst/>
          </a:prstGeom>
          <a:solidFill>
            <a:schemeClr val="accent3">
              <a:lumMod val="95000"/>
            </a:schemeClr>
          </a:solidFill>
          <a:ln>
            <a:solidFill>
              <a:schemeClr val="accent3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Rectangle 12"/>
          <p:cNvSpPr/>
          <p:nvPr/>
        </p:nvSpPr>
        <p:spPr>
          <a:xfrm>
            <a:off x="3030510" y="835885"/>
            <a:ext cx="261968" cy="2850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Rectangle 13"/>
          <p:cNvSpPr/>
          <p:nvPr/>
        </p:nvSpPr>
        <p:spPr>
          <a:xfrm>
            <a:off x="3781077" y="835885"/>
            <a:ext cx="261968" cy="285042"/>
          </a:xfrm>
          <a:prstGeom prst="rect">
            <a:avLst/>
          </a:prstGeom>
          <a:solidFill>
            <a:srgbClr val="FFC000"/>
          </a:solidFill>
          <a:ln>
            <a:solidFill>
              <a:srgbClr val="B8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Rectangle 14"/>
          <p:cNvSpPr/>
          <p:nvPr/>
        </p:nvSpPr>
        <p:spPr>
          <a:xfrm>
            <a:off x="4485735" y="835885"/>
            <a:ext cx="261968" cy="285042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6" name="Straight Arrow Connector 15"/>
          <p:cNvCxnSpPr>
            <a:stCxn id="13" idx="3"/>
            <a:endCxn id="14" idx="1"/>
          </p:cNvCxnSpPr>
          <p:nvPr/>
        </p:nvCxnSpPr>
        <p:spPr>
          <a:xfrm>
            <a:off x="3292478" y="978405"/>
            <a:ext cx="434377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4051359" y="978405"/>
            <a:ext cx="434377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8" name="Rounded Rectangle 17"/>
          <p:cNvSpPr/>
          <p:nvPr/>
        </p:nvSpPr>
        <p:spPr>
          <a:xfrm>
            <a:off x="2806399" y="1212357"/>
            <a:ext cx="2246138" cy="307386"/>
          </a:xfrm>
          <a:prstGeom prst="roundRect">
            <a:avLst/>
          </a:prstGeom>
          <a:solidFill>
            <a:schemeClr val="accent3">
              <a:lumMod val="95000"/>
            </a:schemeClr>
          </a:solidFill>
          <a:ln>
            <a:solidFill>
              <a:schemeClr val="accent3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Rectangle 18"/>
          <p:cNvSpPr/>
          <p:nvPr/>
        </p:nvSpPr>
        <p:spPr>
          <a:xfrm>
            <a:off x="3052199" y="1204824"/>
            <a:ext cx="261968" cy="2850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Rectangle 19"/>
          <p:cNvSpPr/>
          <p:nvPr/>
        </p:nvSpPr>
        <p:spPr>
          <a:xfrm>
            <a:off x="3781077" y="1204824"/>
            <a:ext cx="261968" cy="285042"/>
          </a:xfrm>
          <a:prstGeom prst="rect">
            <a:avLst/>
          </a:prstGeom>
          <a:solidFill>
            <a:srgbClr val="FFC000"/>
          </a:solidFill>
          <a:ln>
            <a:solidFill>
              <a:srgbClr val="B8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" name="Rectangle 20"/>
          <p:cNvSpPr/>
          <p:nvPr/>
        </p:nvSpPr>
        <p:spPr>
          <a:xfrm>
            <a:off x="4485735" y="1204824"/>
            <a:ext cx="261968" cy="285042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2" name="Straight Arrow Connector 21"/>
          <p:cNvCxnSpPr>
            <a:stCxn id="19" idx="3"/>
            <a:endCxn id="20" idx="1"/>
          </p:cNvCxnSpPr>
          <p:nvPr/>
        </p:nvCxnSpPr>
        <p:spPr>
          <a:xfrm>
            <a:off x="3314167" y="1347345"/>
            <a:ext cx="434377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4051359" y="1347345"/>
            <a:ext cx="434377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3912061" y="755467"/>
            <a:ext cx="0" cy="80417"/>
          </a:xfrm>
          <a:prstGeom prst="straightConnector1">
            <a:avLst/>
          </a:prstGeom>
          <a:ln>
            <a:solidFill>
              <a:srgbClr val="B88C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5" name="Rounded Rectangle 24"/>
          <p:cNvSpPr/>
          <p:nvPr/>
        </p:nvSpPr>
        <p:spPr>
          <a:xfrm>
            <a:off x="2806399" y="1599879"/>
            <a:ext cx="2246138" cy="285868"/>
          </a:xfrm>
          <a:prstGeom prst="roundRect">
            <a:avLst/>
          </a:prstGeom>
          <a:solidFill>
            <a:schemeClr val="accent3">
              <a:lumMod val="95000"/>
            </a:schemeClr>
          </a:solidFill>
          <a:ln>
            <a:solidFill>
              <a:schemeClr val="accent3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" name="Rectangle 25"/>
          <p:cNvSpPr/>
          <p:nvPr/>
        </p:nvSpPr>
        <p:spPr>
          <a:xfrm>
            <a:off x="3052199" y="1587245"/>
            <a:ext cx="261968" cy="2850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" name="Rectangle 26"/>
          <p:cNvSpPr/>
          <p:nvPr/>
        </p:nvSpPr>
        <p:spPr>
          <a:xfrm>
            <a:off x="3781077" y="1587245"/>
            <a:ext cx="261968" cy="285042"/>
          </a:xfrm>
          <a:prstGeom prst="rect">
            <a:avLst/>
          </a:prstGeom>
          <a:solidFill>
            <a:srgbClr val="FFC000"/>
          </a:solidFill>
          <a:ln>
            <a:solidFill>
              <a:srgbClr val="B8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" name="Rectangle 27"/>
          <p:cNvSpPr/>
          <p:nvPr/>
        </p:nvSpPr>
        <p:spPr>
          <a:xfrm>
            <a:off x="4485735" y="1587245"/>
            <a:ext cx="261968" cy="285042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9" name="Straight Arrow Connector 28"/>
          <p:cNvCxnSpPr>
            <a:stCxn id="26" idx="3"/>
            <a:endCxn id="27" idx="1"/>
          </p:cNvCxnSpPr>
          <p:nvPr/>
        </p:nvCxnSpPr>
        <p:spPr>
          <a:xfrm>
            <a:off x="3314167" y="1729766"/>
            <a:ext cx="434377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4051359" y="1729766"/>
            <a:ext cx="434377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3912061" y="1872287"/>
            <a:ext cx="0" cy="80417"/>
          </a:xfrm>
          <a:prstGeom prst="straightConnector1">
            <a:avLst/>
          </a:prstGeom>
          <a:ln>
            <a:solidFill>
              <a:srgbClr val="B88C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>
            <a:off x="3912061" y="1124406"/>
            <a:ext cx="0" cy="80417"/>
          </a:xfrm>
          <a:prstGeom prst="straightConnector1">
            <a:avLst/>
          </a:prstGeom>
          <a:ln>
            <a:solidFill>
              <a:srgbClr val="B88C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>
            <a:off x="3912061" y="1493345"/>
            <a:ext cx="0" cy="80417"/>
          </a:xfrm>
          <a:prstGeom prst="straightConnector1">
            <a:avLst/>
          </a:prstGeom>
          <a:ln>
            <a:solidFill>
              <a:srgbClr val="B88C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16" name="TextBox 115"/>
          <p:cNvSpPr txBox="1"/>
          <p:nvPr/>
        </p:nvSpPr>
        <p:spPr>
          <a:xfrm>
            <a:off x="824287" y="453245"/>
            <a:ext cx="1994457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CA" dirty="0" smtClean="0"/>
              <a:t>« La » </a:t>
            </a:r>
          </a:p>
          <a:p>
            <a:pPr algn="r"/>
            <a:r>
              <a:rPr lang="fr-CA" dirty="0" smtClean="0"/>
              <a:t>« présidente » </a:t>
            </a:r>
          </a:p>
          <a:p>
            <a:pPr algn="r"/>
            <a:r>
              <a:rPr lang="fr-CA" dirty="0" smtClean="0"/>
              <a:t>« dont »</a:t>
            </a:r>
          </a:p>
          <a:p>
            <a:pPr algn="r"/>
            <a:r>
              <a:rPr lang="fr-CA" dirty="0" smtClean="0"/>
              <a:t>« les »</a:t>
            </a:r>
          </a:p>
          <a:p>
            <a:pPr algn="r"/>
            <a:r>
              <a:rPr lang="fr-CA" dirty="0" smtClean="0"/>
              <a:t>« réformes »</a:t>
            </a:r>
          </a:p>
          <a:p>
            <a:pPr algn="r"/>
            <a:r>
              <a:rPr lang="fr-CA" dirty="0" smtClean="0"/>
              <a:t>« des »</a:t>
            </a:r>
          </a:p>
          <a:p>
            <a:pPr algn="r"/>
            <a:r>
              <a:rPr lang="fr-CA" dirty="0" smtClean="0"/>
              <a:t>« dernières »</a:t>
            </a:r>
          </a:p>
          <a:p>
            <a:pPr algn="r"/>
            <a:r>
              <a:rPr lang="fr-CA" dirty="0" smtClean="0"/>
              <a:t>« années »</a:t>
            </a:r>
          </a:p>
          <a:p>
            <a:pPr algn="r"/>
            <a:r>
              <a:rPr lang="fr-CA" dirty="0" smtClean="0"/>
              <a:t>« ont »</a:t>
            </a:r>
          </a:p>
          <a:p>
            <a:pPr algn="r"/>
            <a:r>
              <a:rPr lang="fr-CA" dirty="0" smtClean="0"/>
              <a:t>« transformé »</a:t>
            </a:r>
          </a:p>
          <a:p>
            <a:pPr algn="r"/>
            <a:r>
              <a:rPr lang="fr-CA" dirty="0" smtClean="0"/>
              <a:t>« la »</a:t>
            </a:r>
          </a:p>
          <a:p>
            <a:pPr algn="r"/>
            <a:r>
              <a:rPr lang="fr-CA" dirty="0" smtClean="0"/>
              <a:t>« compagnie »</a:t>
            </a:r>
          </a:p>
          <a:p>
            <a:pPr algn="r"/>
            <a:r>
              <a:rPr lang="fr-CA" dirty="0" smtClean="0"/>
              <a:t>« fut » </a:t>
            </a:r>
          </a:p>
          <a:p>
            <a:pPr algn="r"/>
            <a:r>
              <a:rPr lang="fr-CA" dirty="0" smtClean="0"/>
              <a:t>« réélu »</a:t>
            </a:r>
            <a:endParaRPr lang="en-CA" dirty="0"/>
          </a:p>
        </p:txBody>
      </p:sp>
      <p:sp>
        <p:nvSpPr>
          <p:cNvPr id="3" name="TextBox 2"/>
          <p:cNvSpPr txBox="1"/>
          <p:nvPr/>
        </p:nvSpPr>
        <p:spPr>
          <a:xfrm>
            <a:off x="5060851" y="395161"/>
            <a:ext cx="6623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b="1" dirty="0" smtClean="0">
                <a:solidFill>
                  <a:schemeClr val="accent6"/>
                </a:solidFill>
              </a:rPr>
              <a:t>OK</a:t>
            </a:r>
            <a:endParaRPr lang="en-CA" b="1" dirty="0">
              <a:solidFill>
                <a:schemeClr val="accent6"/>
              </a:solidFill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5063623" y="763694"/>
            <a:ext cx="6623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b="1" dirty="0" smtClean="0">
                <a:solidFill>
                  <a:schemeClr val="accent6"/>
                </a:solidFill>
              </a:rPr>
              <a:t>OK</a:t>
            </a:r>
            <a:endParaRPr lang="en-CA" b="1" dirty="0">
              <a:solidFill>
                <a:schemeClr val="accent6"/>
              </a:solidFill>
            </a:endParaRPr>
          </a:p>
        </p:txBody>
      </p:sp>
      <p:sp>
        <p:nvSpPr>
          <p:cNvPr id="118" name="TextBox 117"/>
          <p:cNvSpPr txBox="1"/>
          <p:nvPr/>
        </p:nvSpPr>
        <p:spPr>
          <a:xfrm>
            <a:off x="5074707" y="1132227"/>
            <a:ext cx="6623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b="1" dirty="0" smtClean="0">
                <a:solidFill>
                  <a:schemeClr val="accent6"/>
                </a:solidFill>
              </a:rPr>
              <a:t>OK</a:t>
            </a:r>
            <a:endParaRPr lang="en-CA" b="1" dirty="0">
              <a:solidFill>
                <a:schemeClr val="accent6"/>
              </a:solidFill>
            </a:endParaRPr>
          </a:p>
        </p:txBody>
      </p:sp>
      <p:sp>
        <p:nvSpPr>
          <p:cNvPr id="119" name="TextBox 118"/>
          <p:cNvSpPr txBox="1"/>
          <p:nvPr/>
        </p:nvSpPr>
        <p:spPr>
          <a:xfrm>
            <a:off x="5075993" y="1519743"/>
            <a:ext cx="6623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b="1" dirty="0">
                <a:solidFill>
                  <a:schemeClr val="accent6"/>
                </a:solidFill>
              </a:rPr>
              <a:t>OK</a:t>
            </a:r>
            <a:endParaRPr lang="en-CA" b="1" dirty="0">
              <a:solidFill>
                <a:srgbClr val="FF0000"/>
              </a:solidFill>
            </a:endParaRPr>
          </a:p>
        </p:txBody>
      </p:sp>
      <p:sp>
        <p:nvSpPr>
          <p:cNvPr id="46" name="Rounded Rectangle 45"/>
          <p:cNvSpPr/>
          <p:nvPr/>
        </p:nvSpPr>
        <p:spPr>
          <a:xfrm>
            <a:off x="2806399" y="1991121"/>
            <a:ext cx="2246138" cy="285868"/>
          </a:xfrm>
          <a:prstGeom prst="roundRect">
            <a:avLst/>
          </a:prstGeom>
          <a:solidFill>
            <a:schemeClr val="accent3">
              <a:lumMod val="95000"/>
            </a:schemeClr>
          </a:solidFill>
          <a:ln>
            <a:solidFill>
              <a:schemeClr val="accent3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7" name="Rectangle 46"/>
          <p:cNvSpPr/>
          <p:nvPr/>
        </p:nvSpPr>
        <p:spPr>
          <a:xfrm>
            <a:off x="3030510" y="1978487"/>
            <a:ext cx="261968" cy="2850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8" name="Rectangle 47"/>
          <p:cNvSpPr/>
          <p:nvPr/>
        </p:nvSpPr>
        <p:spPr>
          <a:xfrm>
            <a:off x="3781077" y="1978487"/>
            <a:ext cx="261968" cy="285042"/>
          </a:xfrm>
          <a:prstGeom prst="rect">
            <a:avLst/>
          </a:prstGeom>
          <a:solidFill>
            <a:srgbClr val="FFC000"/>
          </a:solidFill>
          <a:ln>
            <a:solidFill>
              <a:srgbClr val="B8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9" name="Rectangle 48"/>
          <p:cNvSpPr/>
          <p:nvPr/>
        </p:nvSpPr>
        <p:spPr>
          <a:xfrm>
            <a:off x="4485735" y="1978487"/>
            <a:ext cx="261968" cy="285042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50" name="Straight Arrow Connector 49"/>
          <p:cNvCxnSpPr>
            <a:stCxn id="47" idx="3"/>
            <a:endCxn id="48" idx="1"/>
          </p:cNvCxnSpPr>
          <p:nvPr/>
        </p:nvCxnSpPr>
        <p:spPr>
          <a:xfrm>
            <a:off x="3292478" y="2121007"/>
            <a:ext cx="434377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>
            <a:off x="4051359" y="2121007"/>
            <a:ext cx="434377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52" name="Rounded Rectangle 51"/>
          <p:cNvSpPr/>
          <p:nvPr/>
        </p:nvSpPr>
        <p:spPr>
          <a:xfrm>
            <a:off x="2806399" y="2359492"/>
            <a:ext cx="2246138" cy="281366"/>
          </a:xfrm>
          <a:prstGeom prst="roundRect">
            <a:avLst/>
          </a:prstGeom>
          <a:solidFill>
            <a:schemeClr val="accent3">
              <a:lumMod val="95000"/>
            </a:schemeClr>
          </a:solidFill>
          <a:ln>
            <a:solidFill>
              <a:schemeClr val="accent3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3" name="Rectangle 52"/>
          <p:cNvSpPr/>
          <p:nvPr/>
        </p:nvSpPr>
        <p:spPr>
          <a:xfrm>
            <a:off x="3030510" y="2343946"/>
            <a:ext cx="261968" cy="2850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4" name="Rectangle 53"/>
          <p:cNvSpPr/>
          <p:nvPr/>
        </p:nvSpPr>
        <p:spPr>
          <a:xfrm>
            <a:off x="3781077" y="2343946"/>
            <a:ext cx="261968" cy="285042"/>
          </a:xfrm>
          <a:prstGeom prst="rect">
            <a:avLst/>
          </a:prstGeom>
          <a:solidFill>
            <a:srgbClr val="FFC000"/>
          </a:solidFill>
          <a:ln>
            <a:solidFill>
              <a:srgbClr val="B8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5" name="Rectangle 54"/>
          <p:cNvSpPr/>
          <p:nvPr/>
        </p:nvSpPr>
        <p:spPr>
          <a:xfrm>
            <a:off x="4485735" y="2343946"/>
            <a:ext cx="261968" cy="285042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56" name="Straight Arrow Connector 55"/>
          <p:cNvCxnSpPr>
            <a:stCxn id="53" idx="3"/>
            <a:endCxn id="54" idx="1"/>
          </p:cNvCxnSpPr>
          <p:nvPr/>
        </p:nvCxnSpPr>
        <p:spPr>
          <a:xfrm>
            <a:off x="3292478" y="2486466"/>
            <a:ext cx="434377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>
            <a:off x="4051359" y="2486466"/>
            <a:ext cx="434377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58" name="Rounded Rectangle 57"/>
          <p:cNvSpPr/>
          <p:nvPr/>
        </p:nvSpPr>
        <p:spPr>
          <a:xfrm>
            <a:off x="2806399" y="2720418"/>
            <a:ext cx="2246138" cy="307386"/>
          </a:xfrm>
          <a:prstGeom prst="roundRect">
            <a:avLst/>
          </a:prstGeom>
          <a:solidFill>
            <a:schemeClr val="accent3">
              <a:lumMod val="95000"/>
            </a:schemeClr>
          </a:solidFill>
          <a:ln>
            <a:solidFill>
              <a:schemeClr val="accent3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9" name="Rectangle 58"/>
          <p:cNvSpPr/>
          <p:nvPr/>
        </p:nvSpPr>
        <p:spPr>
          <a:xfrm>
            <a:off x="3052199" y="2712885"/>
            <a:ext cx="261968" cy="2850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0" name="Rectangle 59"/>
          <p:cNvSpPr/>
          <p:nvPr/>
        </p:nvSpPr>
        <p:spPr>
          <a:xfrm>
            <a:off x="3781077" y="2712885"/>
            <a:ext cx="261968" cy="285042"/>
          </a:xfrm>
          <a:prstGeom prst="rect">
            <a:avLst/>
          </a:prstGeom>
          <a:solidFill>
            <a:srgbClr val="FFC000"/>
          </a:solidFill>
          <a:ln>
            <a:solidFill>
              <a:srgbClr val="B8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1" name="Rectangle 60"/>
          <p:cNvSpPr/>
          <p:nvPr/>
        </p:nvSpPr>
        <p:spPr>
          <a:xfrm>
            <a:off x="4485735" y="2712885"/>
            <a:ext cx="261968" cy="285042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62" name="Straight Arrow Connector 61"/>
          <p:cNvCxnSpPr>
            <a:stCxn id="59" idx="3"/>
            <a:endCxn id="60" idx="1"/>
          </p:cNvCxnSpPr>
          <p:nvPr/>
        </p:nvCxnSpPr>
        <p:spPr>
          <a:xfrm>
            <a:off x="3314167" y="2855406"/>
            <a:ext cx="434377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>
            <a:off x="4051359" y="2855406"/>
            <a:ext cx="434377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>
            <a:off x="3912061" y="2263528"/>
            <a:ext cx="0" cy="80417"/>
          </a:xfrm>
          <a:prstGeom prst="straightConnector1">
            <a:avLst/>
          </a:prstGeom>
          <a:ln>
            <a:solidFill>
              <a:srgbClr val="B88C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65" name="Rounded Rectangle 64"/>
          <p:cNvSpPr/>
          <p:nvPr/>
        </p:nvSpPr>
        <p:spPr>
          <a:xfrm>
            <a:off x="2806399" y="3107940"/>
            <a:ext cx="2246138" cy="285868"/>
          </a:xfrm>
          <a:prstGeom prst="roundRect">
            <a:avLst/>
          </a:prstGeom>
          <a:solidFill>
            <a:schemeClr val="accent3">
              <a:lumMod val="95000"/>
            </a:schemeClr>
          </a:solidFill>
          <a:ln>
            <a:solidFill>
              <a:schemeClr val="accent3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8" name="Rectangle 67"/>
          <p:cNvSpPr/>
          <p:nvPr/>
        </p:nvSpPr>
        <p:spPr>
          <a:xfrm>
            <a:off x="3052199" y="3095306"/>
            <a:ext cx="261968" cy="2850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9" name="Rectangle 68"/>
          <p:cNvSpPr/>
          <p:nvPr/>
        </p:nvSpPr>
        <p:spPr>
          <a:xfrm>
            <a:off x="3781077" y="3095306"/>
            <a:ext cx="261968" cy="285042"/>
          </a:xfrm>
          <a:prstGeom prst="rect">
            <a:avLst/>
          </a:prstGeom>
          <a:solidFill>
            <a:srgbClr val="FFC000"/>
          </a:solidFill>
          <a:ln>
            <a:solidFill>
              <a:srgbClr val="B8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0" name="Rectangle 69"/>
          <p:cNvSpPr/>
          <p:nvPr/>
        </p:nvSpPr>
        <p:spPr>
          <a:xfrm>
            <a:off x="4485735" y="3095306"/>
            <a:ext cx="261968" cy="285042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71" name="Straight Arrow Connector 70"/>
          <p:cNvCxnSpPr>
            <a:stCxn id="68" idx="3"/>
            <a:endCxn id="69" idx="1"/>
          </p:cNvCxnSpPr>
          <p:nvPr/>
        </p:nvCxnSpPr>
        <p:spPr>
          <a:xfrm>
            <a:off x="3314167" y="3237827"/>
            <a:ext cx="434377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>
            <a:off x="4051359" y="3237827"/>
            <a:ext cx="434377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>
          <a:xfrm>
            <a:off x="3912061" y="3380348"/>
            <a:ext cx="0" cy="80417"/>
          </a:xfrm>
          <a:prstGeom prst="straightConnector1">
            <a:avLst/>
          </a:prstGeom>
          <a:ln>
            <a:solidFill>
              <a:srgbClr val="B88C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/>
          <p:nvPr/>
        </p:nvCxnSpPr>
        <p:spPr>
          <a:xfrm>
            <a:off x="3912061" y="2632467"/>
            <a:ext cx="0" cy="80417"/>
          </a:xfrm>
          <a:prstGeom prst="straightConnector1">
            <a:avLst/>
          </a:prstGeom>
          <a:ln>
            <a:solidFill>
              <a:srgbClr val="B88C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/>
          <p:nvPr/>
        </p:nvCxnSpPr>
        <p:spPr>
          <a:xfrm>
            <a:off x="3912061" y="3001406"/>
            <a:ext cx="0" cy="80417"/>
          </a:xfrm>
          <a:prstGeom prst="straightConnector1">
            <a:avLst/>
          </a:prstGeom>
          <a:ln>
            <a:solidFill>
              <a:srgbClr val="B88C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76" name="TextBox 75"/>
          <p:cNvSpPr txBox="1"/>
          <p:nvPr/>
        </p:nvSpPr>
        <p:spPr>
          <a:xfrm>
            <a:off x="5060851" y="1903222"/>
            <a:ext cx="6623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b="1" dirty="0" smtClean="0">
                <a:solidFill>
                  <a:schemeClr val="accent6"/>
                </a:solidFill>
              </a:rPr>
              <a:t>OK</a:t>
            </a:r>
            <a:endParaRPr lang="en-CA" b="1" dirty="0">
              <a:solidFill>
                <a:schemeClr val="accent6"/>
              </a:solidFill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5063623" y="2271755"/>
            <a:ext cx="6623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b="1" dirty="0" smtClean="0">
                <a:solidFill>
                  <a:schemeClr val="accent6"/>
                </a:solidFill>
              </a:rPr>
              <a:t>OK</a:t>
            </a:r>
            <a:endParaRPr lang="en-CA" b="1" dirty="0">
              <a:solidFill>
                <a:schemeClr val="accent6"/>
              </a:solidFill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5074707" y="2640288"/>
            <a:ext cx="6623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b="1" dirty="0" smtClean="0">
                <a:solidFill>
                  <a:schemeClr val="accent6"/>
                </a:solidFill>
              </a:rPr>
              <a:t>OK</a:t>
            </a:r>
            <a:endParaRPr lang="en-CA" b="1" dirty="0">
              <a:solidFill>
                <a:schemeClr val="accent6"/>
              </a:solidFill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5075993" y="3027804"/>
            <a:ext cx="6623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b="1" dirty="0">
                <a:solidFill>
                  <a:schemeClr val="accent6"/>
                </a:solidFill>
              </a:rPr>
              <a:t>OK</a:t>
            </a:r>
            <a:endParaRPr lang="en-CA" b="1" dirty="0">
              <a:solidFill>
                <a:srgbClr val="FF0000"/>
              </a:solidFill>
            </a:endParaRPr>
          </a:p>
        </p:txBody>
      </p:sp>
      <p:sp>
        <p:nvSpPr>
          <p:cNvPr id="80" name="Rounded Rectangle 79"/>
          <p:cNvSpPr/>
          <p:nvPr/>
        </p:nvSpPr>
        <p:spPr>
          <a:xfrm>
            <a:off x="2818744" y="3480429"/>
            <a:ext cx="2246138" cy="285868"/>
          </a:xfrm>
          <a:prstGeom prst="roundRect">
            <a:avLst/>
          </a:prstGeom>
          <a:solidFill>
            <a:schemeClr val="accent3">
              <a:lumMod val="95000"/>
            </a:schemeClr>
          </a:solidFill>
          <a:ln>
            <a:solidFill>
              <a:schemeClr val="accent3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1" name="Rectangle 80"/>
          <p:cNvSpPr/>
          <p:nvPr/>
        </p:nvSpPr>
        <p:spPr>
          <a:xfrm>
            <a:off x="3042855" y="3467795"/>
            <a:ext cx="261968" cy="2850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2" name="Rectangle 81"/>
          <p:cNvSpPr/>
          <p:nvPr/>
        </p:nvSpPr>
        <p:spPr>
          <a:xfrm>
            <a:off x="3793422" y="3467795"/>
            <a:ext cx="261968" cy="285042"/>
          </a:xfrm>
          <a:prstGeom prst="rect">
            <a:avLst/>
          </a:prstGeom>
          <a:solidFill>
            <a:srgbClr val="FFC000"/>
          </a:solidFill>
          <a:ln>
            <a:solidFill>
              <a:srgbClr val="B8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3" name="Rectangle 82"/>
          <p:cNvSpPr/>
          <p:nvPr/>
        </p:nvSpPr>
        <p:spPr>
          <a:xfrm>
            <a:off x="4498080" y="3467795"/>
            <a:ext cx="261968" cy="285042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84" name="Straight Arrow Connector 83"/>
          <p:cNvCxnSpPr>
            <a:stCxn id="81" idx="3"/>
            <a:endCxn id="82" idx="1"/>
          </p:cNvCxnSpPr>
          <p:nvPr/>
        </p:nvCxnSpPr>
        <p:spPr>
          <a:xfrm>
            <a:off x="3304823" y="3610315"/>
            <a:ext cx="434377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/>
          <p:nvPr/>
        </p:nvCxnSpPr>
        <p:spPr>
          <a:xfrm>
            <a:off x="4063704" y="3610315"/>
            <a:ext cx="434377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86" name="Rounded Rectangle 85"/>
          <p:cNvSpPr/>
          <p:nvPr/>
        </p:nvSpPr>
        <p:spPr>
          <a:xfrm>
            <a:off x="2818744" y="3848800"/>
            <a:ext cx="2246138" cy="281366"/>
          </a:xfrm>
          <a:prstGeom prst="roundRect">
            <a:avLst/>
          </a:prstGeom>
          <a:solidFill>
            <a:schemeClr val="accent3">
              <a:lumMod val="95000"/>
            </a:schemeClr>
          </a:solidFill>
          <a:ln>
            <a:solidFill>
              <a:schemeClr val="accent3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7" name="Rectangle 86"/>
          <p:cNvSpPr/>
          <p:nvPr/>
        </p:nvSpPr>
        <p:spPr>
          <a:xfrm>
            <a:off x="3042855" y="3833254"/>
            <a:ext cx="261968" cy="2850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8" name="Rectangle 87"/>
          <p:cNvSpPr/>
          <p:nvPr/>
        </p:nvSpPr>
        <p:spPr>
          <a:xfrm>
            <a:off x="3793422" y="3833254"/>
            <a:ext cx="261968" cy="285042"/>
          </a:xfrm>
          <a:prstGeom prst="rect">
            <a:avLst/>
          </a:prstGeom>
          <a:solidFill>
            <a:srgbClr val="FFC000"/>
          </a:solidFill>
          <a:ln>
            <a:solidFill>
              <a:srgbClr val="B8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9" name="Rectangle 88"/>
          <p:cNvSpPr/>
          <p:nvPr/>
        </p:nvSpPr>
        <p:spPr>
          <a:xfrm>
            <a:off x="4498080" y="3833254"/>
            <a:ext cx="261968" cy="285042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90" name="Straight Arrow Connector 89"/>
          <p:cNvCxnSpPr>
            <a:stCxn id="87" idx="3"/>
            <a:endCxn id="88" idx="1"/>
          </p:cNvCxnSpPr>
          <p:nvPr/>
        </p:nvCxnSpPr>
        <p:spPr>
          <a:xfrm>
            <a:off x="3304823" y="3975774"/>
            <a:ext cx="434377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/>
          <p:nvPr/>
        </p:nvCxnSpPr>
        <p:spPr>
          <a:xfrm>
            <a:off x="4063704" y="3975774"/>
            <a:ext cx="434377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92" name="Rounded Rectangle 91"/>
          <p:cNvSpPr/>
          <p:nvPr/>
        </p:nvSpPr>
        <p:spPr>
          <a:xfrm>
            <a:off x="2818744" y="4209726"/>
            <a:ext cx="2246138" cy="307386"/>
          </a:xfrm>
          <a:prstGeom prst="roundRect">
            <a:avLst/>
          </a:prstGeom>
          <a:solidFill>
            <a:schemeClr val="accent3">
              <a:lumMod val="95000"/>
            </a:schemeClr>
          </a:solidFill>
          <a:ln>
            <a:solidFill>
              <a:schemeClr val="accent3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3" name="Rectangle 92"/>
          <p:cNvSpPr/>
          <p:nvPr/>
        </p:nvSpPr>
        <p:spPr>
          <a:xfrm>
            <a:off x="3064544" y="4202193"/>
            <a:ext cx="261968" cy="2850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4" name="Rectangle 93"/>
          <p:cNvSpPr/>
          <p:nvPr/>
        </p:nvSpPr>
        <p:spPr>
          <a:xfrm>
            <a:off x="3793422" y="4202193"/>
            <a:ext cx="261968" cy="285042"/>
          </a:xfrm>
          <a:prstGeom prst="rect">
            <a:avLst/>
          </a:prstGeom>
          <a:solidFill>
            <a:srgbClr val="FFC000"/>
          </a:solidFill>
          <a:ln>
            <a:solidFill>
              <a:srgbClr val="B8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5" name="Rectangle 94"/>
          <p:cNvSpPr/>
          <p:nvPr/>
        </p:nvSpPr>
        <p:spPr>
          <a:xfrm>
            <a:off x="4498080" y="4202193"/>
            <a:ext cx="261968" cy="285042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96" name="Straight Arrow Connector 95"/>
          <p:cNvCxnSpPr>
            <a:stCxn id="93" idx="3"/>
            <a:endCxn id="94" idx="1"/>
          </p:cNvCxnSpPr>
          <p:nvPr/>
        </p:nvCxnSpPr>
        <p:spPr>
          <a:xfrm>
            <a:off x="3326512" y="4344714"/>
            <a:ext cx="434377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97" name="Straight Arrow Connector 96"/>
          <p:cNvCxnSpPr/>
          <p:nvPr/>
        </p:nvCxnSpPr>
        <p:spPr>
          <a:xfrm>
            <a:off x="4063704" y="4344714"/>
            <a:ext cx="434377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/>
          <p:nvPr/>
        </p:nvCxnSpPr>
        <p:spPr>
          <a:xfrm>
            <a:off x="3924406" y="3752836"/>
            <a:ext cx="0" cy="80417"/>
          </a:xfrm>
          <a:prstGeom prst="straightConnector1">
            <a:avLst/>
          </a:prstGeom>
          <a:ln>
            <a:solidFill>
              <a:srgbClr val="B88C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99" name="Rounded Rectangle 98"/>
          <p:cNvSpPr/>
          <p:nvPr/>
        </p:nvSpPr>
        <p:spPr>
          <a:xfrm>
            <a:off x="2818744" y="4597248"/>
            <a:ext cx="2246138" cy="285868"/>
          </a:xfrm>
          <a:prstGeom prst="roundRect">
            <a:avLst/>
          </a:prstGeom>
          <a:solidFill>
            <a:schemeClr val="accent3">
              <a:lumMod val="95000"/>
            </a:schemeClr>
          </a:solidFill>
          <a:ln>
            <a:solidFill>
              <a:schemeClr val="accent3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0" name="Rectangle 99"/>
          <p:cNvSpPr/>
          <p:nvPr/>
        </p:nvSpPr>
        <p:spPr>
          <a:xfrm>
            <a:off x="3064544" y="4584614"/>
            <a:ext cx="261968" cy="2850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1" name="Rectangle 100"/>
          <p:cNvSpPr/>
          <p:nvPr/>
        </p:nvSpPr>
        <p:spPr>
          <a:xfrm>
            <a:off x="3793422" y="4584614"/>
            <a:ext cx="261968" cy="285042"/>
          </a:xfrm>
          <a:prstGeom prst="rect">
            <a:avLst/>
          </a:prstGeom>
          <a:solidFill>
            <a:srgbClr val="FFC000"/>
          </a:solidFill>
          <a:ln>
            <a:solidFill>
              <a:srgbClr val="B8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2" name="Rectangle 101"/>
          <p:cNvSpPr/>
          <p:nvPr/>
        </p:nvSpPr>
        <p:spPr>
          <a:xfrm>
            <a:off x="4498080" y="4584614"/>
            <a:ext cx="261968" cy="285042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03" name="Straight Arrow Connector 102"/>
          <p:cNvCxnSpPr>
            <a:stCxn id="100" idx="3"/>
            <a:endCxn id="101" idx="1"/>
          </p:cNvCxnSpPr>
          <p:nvPr/>
        </p:nvCxnSpPr>
        <p:spPr>
          <a:xfrm>
            <a:off x="3326512" y="4727135"/>
            <a:ext cx="434377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04" name="Straight Arrow Connector 103"/>
          <p:cNvCxnSpPr/>
          <p:nvPr/>
        </p:nvCxnSpPr>
        <p:spPr>
          <a:xfrm>
            <a:off x="4063704" y="4727135"/>
            <a:ext cx="434377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/>
          <p:nvPr/>
        </p:nvCxnSpPr>
        <p:spPr>
          <a:xfrm>
            <a:off x="3924406" y="4869656"/>
            <a:ext cx="0" cy="80417"/>
          </a:xfrm>
          <a:prstGeom prst="straightConnector1">
            <a:avLst/>
          </a:prstGeom>
          <a:ln>
            <a:solidFill>
              <a:srgbClr val="B88C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/>
          <p:nvPr/>
        </p:nvCxnSpPr>
        <p:spPr>
          <a:xfrm>
            <a:off x="3924406" y="4121775"/>
            <a:ext cx="0" cy="80417"/>
          </a:xfrm>
          <a:prstGeom prst="straightConnector1">
            <a:avLst/>
          </a:prstGeom>
          <a:ln>
            <a:solidFill>
              <a:srgbClr val="B88C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13" name="Straight Arrow Connector 112"/>
          <p:cNvCxnSpPr/>
          <p:nvPr/>
        </p:nvCxnSpPr>
        <p:spPr>
          <a:xfrm>
            <a:off x="3924406" y="4490714"/>
            <a:ext cx="0" cy="80417"/>
          </a:xfrm>
          <a:prstGeom prst="straightConnector1">
            <a:avLst/>
          </a:prstGeom>
          <a:ln>
            <a:solidFill>
              <a:srgbClr val="B88C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14" name="TextBox 113"/>
          <p:cNvSpPr txBox="1"/>
          <p:nvPr/>
        </p:nvSpPr>
        <p:spPr>
          <a:xfrm>
            <a:off x="5073196" y="3392530"/>
            <a:ext cx="6623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b="1" dirty="0" smtClean="0">
                <a:solidFill>
                  <a:schemeClr val="accent6"/>
                </a:solidFill>
              </a:rPr>
              <a:t>OK</a:t>
            </a:r>
            <a:endParaRPr lang="en-CA" b="1" dirty="0">
              <a:solidFill>
                <a:schemeClr val="accent6"/>
              </a:solidFill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5075968" y="3761063"/>
            <a:ext cx="6623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b="1" dirty="0" smtClean="0">
                <a:solidFill>
                  <a:schemeClr val="accent6"/>
                </a:solidFill>
              </a:rPr>
              <a:t>OK</a:t>
            </a:r>
            <a:endParaRPr lang="en-CA" b="1" dirty="0">
              <a:solidFill>
                <a:schemeClr val="accent6"/>
              </a:solidFill>
            </a:endParaRPr>
          </a:p>
        </p:txBody>
      </p:sp>
      <p:sp>
        <p:nvSpPr>
          <p:cNvPr id="121" name="TextBox 120"/>
          <p:cNvSpPr txBox="1"/>
          <p:nvPr/>
        </p:nvSpPr>
        <p:spPr>
          <a:xfrm>
            <a:off x="5087052" y="4129596"/>
            <a:ext cx="6623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b="1" dirty="0" smtClean="0">
                <a:solidFill>
                  <a:schemeClr val="accent6"/>
                </a:solidFill>
              </a:rPr>
              <a:t>OK</a:t>
            </a:r>
            <a:endParaRPr lang="en-CA" b="1" dirty="0">
              <a:solidFill>
                <a:schemeClr val="accent6"/>
              </a:solidFill>
            </a:endParaRPr>
          </a:p>
        </p:txBody>
      </p:sp>
      <p:sp>
        <p:nvSpPr>
          <p:cNvPr id="122" name="TextBox 121"/>
          <p:cNvSpPr txBox="1"/>
          <p:nvPr/>
        </p:nvSpPr>
        <p:spPr>
          <a:xfrm>
            <a:off x="5088338" y="4517112"/>
            <a:ext cx="6623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b="1" dirty="0">
                <a:solidFill>
                  <a:schemeClr val="accent6"/>
                </a:solidFill>
              </a:rPr>
              <a:t>OK</a:t>
            </a:r>
            <a:endParaRPr lang="en-CA" b="1" dirty="0">
              <a:solidFill>
                <a:srgbClr val="FF0000"/>
              </a:solidFill>
            </a:endParaRPr>
          </a:p>
        </p:txBody>
      </p:sp>
      <p:cxnSp>
        <p:nvCxnSpPr>
          <p:cNvPr id="123" name="Straight Arrow Connector 122"/>
          <p:cNvCxnSpPr/>
          <p:nvPr/>
        </p:nvCxnSpPr>
        <p:spPr>
          <a:xfrm>
            <a:off x="3292478" y="4734517"/>
            <a:ext cx="434377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24" name="Straight Arrow Connector 123"/>
          <p:cNvCxnSpPr/>
          <p:nvPr/>
        </p:nvCxnSpPr>
        <p:spPr>
          <a:xfrm>
            <a:off x="4051359" y="4734517"/>
            <a:ext cx="434377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25" name="Rounded Rectangle 124"/>
          <p:cNvSpPr/>
          <p:nvPr/>
        </p:nvSpPr>
        <p:spPr>
          <a:xfrm>
            <a:off x="2806399" y="4968469"/>
            <a:ext cx="2246138" cy="307386"/>
          </a:xfrm>
          <a:prstGeom prst="roundRect">
            <a:avLst/>
          </a:prstGeom>
          <a:solidFill>
            <a:schemeClr val="accent3">
              <a:lumMod val="95000"/>
            </a:schemeClr>
          </a:solidFill>
          <a:ln>
            <a:solidFill>
              <a:schemeClr val="accent3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6" name="Rectangle 125"/>
          <p:cNvSpPr/>
          <p:nvPr/>
        </p:nvSpPr>
        <p:spPr>
          <a:xfrm>
            <a:off x="3052199" y="4960936"/>
            <a:ext cx="261968" cy="2850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7" name="Rectangle 126"/>
          <p:cNvSpPr/>
          <p:nvPr/>
        </p:nvSpPr>
        <p:spPr>
          <a:xfrm>
            <a:off x="3781077" y="4960936"/>
            <a:ext cx="261968" cy="285042"/>
          </a:xfrm>
          <a:prstGeom prst="rect">
            <a:avLst/>
          </a:prstGeom>
          <a:solidFill>
            <a:srgbClr val="FFC000"/>
          </a:solidFill>
          <a:ln>
            <a:solidFill>
              <a:srgbClr val="B8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8" name="Rectangle 127"/>
          <p:cNvSpPr/>
          <p:nvPr/>
        </p:nvSpPr>
        <p:spPr>
          <a:xfrm>
            <a:off x="4485735" y="4960936"/>
            <a:ext cx="261968" cy="285042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29" name="Straight Arrow Connector 128"/>
          <p:cNvCxnSpPr>
            <a:stCxn id="126" idx="3"/>
            <a:endCxn id="127" idx="1"/>
          </p:cNvCxnSpPr>
          <p:nvPr/>
        </p:nvCxnSpPr>
        <p:spPr>
          <a:xfrm>
            <a:off x="3314167" y="5103457"/>
            <a:ext cx="434377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30" name="Straight Arrow Connector 129"/>
          <p:cNvCxnSpPr/>
          <p:nvPr/>
        </p:nvCxnSpPr>
        <p:spPr>
          <a:xfrm>
            <a:off x="4051359" y="5103457"/>
            <a:ext cx="434377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31" name="Rounded Rectangle 130"/>
          <p:cNvSpPr/>
          <p:nvPr/>
        </p:nvSpPr>
        <p:spPr>
          <a:xfrm>
            <a:off x="2806399" y="5355991"/>
            <a:ext cx="2246138" cy="285868"/>
          </a:xfrm>
          <a:prstGeom prst="roundRect">
            <a:avLst/>
          </a:prstGeom>
          <a:solidFill>
            <a:schemeClr val="accent3">
              <a:lumMod val="95000"/>
            </a:schemeClr>
          </a:solidFill>
          <a:ln>
            <a:solidFill>
              <a:schemeClr val="accent3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2" name="Rectangle 131"/>
          <p:cNvSpPr/>
          <p:nvPr/>
        </p:nvSpPr>
        <p:spPr>
          <a:xfrm>
            <a:off x="3052199" y="5343357"/>
            <a:ext cx="261968" cy="2850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3" name="Rectangle 132"/>
          <p:cNvSpPr/>
          <p:nvPr/>
        </p:nvSpPr>
        <p:spPr>
          <a:xfrm>
            <a:off x="3781077" y="5343357"/>
            <a:ext cx="261968" cy="285042"/>
          </a:xfrm>
          <a:prstGeom prst="rect">
            <a:avLst/>
          </a:prstGeom>
          <a:solidFill>
            <a:srgbClr val="FFC000"/>
          </a:solidFill>
          <a:ln>
            <a:solidFill>
              <a:srgbClr val="B8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4" name="Rectangle 133"/>
          <p:cNvSpPr/>
          <p:nvPr/>
        </p:nvSpPr>
        <p:spPr>
          <a:xfrm>
            <a:off x="4485735" y="5343357"/>
            <a:ext cx="261968" cy="285042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35" name="Straight Arrow Connector 134"/>
          <p:cNvCxnSpPr>
            <a:stCxn id="132" idx="3"/>
            <a:endCxn id="133" idx="1"/>
          </p:cNvCxnSpPr>
          <p:nvPr/>
        </p:nvCxnSpPr>
        <p:spPr>
          <a:xfrm>
            <a:off x="3314167" y="5485878"/>
            <a:ext cx="434377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36" name="Straight Arrow Connector 135"/>
          <p:cNvCxnSpPr/>
          <p:nvPr/>
        </p:nvCxnSpPr>
        <p:spPr>
          <a:xfrm>
            <a:off x="4051359" y="5485878"/>
            <a:ext cx="434377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37" name="Straight Arrow Connector 136"/>
          <p:cNvCxnSpPr/>
          <p:nvPr/>
        </p:nvCxnSpPr>
        <p:spPr>
          <a:xfrm>
            <a:off x="3912061" y="5628399"/>
            <a:ext cx="0" cy="80417"/>
          </a:xfrm>
          <a:prstGeom prst="straightConnector1">
            <a:avLst/>
          </a:prstGeom>
          <a:ln>
            <a:solidFill>
              <a:srgbClr val="B88C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38" name="Straight Arrow Connector 137"/>
          <p:cNvCxnSpPr/>
          <p:nvPr/>
        </p:nvCxnSpPr>
        <p:spPr>
          <a:xfrm>
            <a:off x="3912061" y="4880518"/>
            <a:ext cx="0" cy="80417"/>
          </a:xfrm>
          <a:prstGeom prst="straightConnector1">
            <a:avLst/>
          </a:prstGeom>
          <a:ln>
            <a:solidFill>
              <a:srgbClr val="B88C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39" name="Straight Arrow Connector 138"/>
          <p:cNvCxnSpPr/>
          <p:nvPr/>
        </p:nvCxnSpPr>
        <p:spPr>
          <a:xfrm>
            <a:off x="3912061" y="5249457"/>
            <a:ext cx="0" cy="80417"/>
          </a:xfrm>
          <a:prstGeom prst="straightConnector1">
            <a:avLst/>
          </a:prstGeom>
          <a:ln>
            <a:solidFill>
              <a:srgbClr val="B88C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40" name="TextBox 139"/>
          <p:cNvSpPr txBox="1"/>
          <p:nvPr/>
        </p:nvSpPr>
        <p:spPr>
          <a:xfrm>
            <a:off x="5074707" y="4888339"/>
            <a:ext cx="6623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b="1" dirty="0" smtClean="0">
                <a:solidFill>
                  <a:schemeClr val="accent6"/>
                </a:solidFill>
              </a:rPr>
              <a:t>OK</a:t>
            </a:r>
            <a:endParaRPr lang="en-CA" b="1" dirty="0">
              <a:solidFill>
                <a:schemeClr val="accent6"/>
              </a:solidFill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5075993" y="5275855"/>
            <a:ext cx="387157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b="1" dirty="0" smtClean="0">
                <a:solidFill>
                  <a:srgbClr val="FF0000"/>
                </a:solidFill>
              </a:rPr>
              <a:t>                              ERREUR </a:t>
            </a:r>
          </a:p>
          <a:p>
            <a:r>
              <a:rPr lang="fr-CA" sz="1600" b="1" dirty="0">
                <a:solidFill>
                  <a:srgbClr val="FF0000"/>
                </a:solidFill>
              </a:rPr>
              <a:t> </a:t>
            </a:r>
            <a:r>
              <a:rPr lang="fr-CA" sz="1600" b="1" dirty="0" smtClean="0">
                <a:solidFill>
                  <a:srgbClr val="FF0000"/>
                </a:solidFill>
              </a:rPr>
              <a:t>                                                  (réélu</a:t>
            </a:r>
            <a:r>
              <a:rPr lang="fr-CA" sz="1600" b="1" u="sng" dirty="0" smtClean="0">
                <a:solidFill>
                  <a:srgbClr val="FF0000"/>
                </a:solidFill>
              </a:rPr>
              <a:t>e</a:t>
            </a:r>
            <a:r>
              <a:rPr lang="fr-CA" sz="1600" b="1" dirty="0" smtClean="0">
                <a:solidFill>
                  <a:srgbClr val="FF0000"/>
                </a:solidFill>
              </a:rPr>
              <a:t>)</a:t>
            </a:r>
            <a:endParaRPr lang="en-CA" b="1" dirty="0">
              <a:solidFill>
                <a:srgbClr val="FF0000"/>
              </a:solidFill>
            </a:endParaRPr>
          </a:p>
        </p:txBody>
      </p:sp>
      <p:sp>
        <p:nvSpPr>
          <p:cNvPr id="143" name="Rectangle 142"/>
          <p:cNvSpPr/>
          <p:nvPr/>
        </p:nvSpPr>
        <p:spPr>
          <a:xfrm>
            <a:off x="1035651" y="257015"/>
            <a:ext cx="3577913" cy="564539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4" name="Rectangle 143"/>
          <p:cNvSpPr/>
          <p:nvPr/>
        </p:nvSpPr>
        <p:spPr>
          <a:xfrm>
            <a:off x="332509" y="1203431"/>
            <a:ext cx="3427909" cy="4646580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5" name="Rectangle 144"/>
          <p:cNvSpPr/>
          <p:nvPr/>
        </p:nvSpPr>
        <p:spPr>
          <a:xfrm>
            <a:off x="4057948" y="225929"/>
            <a:ext cx="783159" cy="5541578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6" name="Freeform 145"/>
          <p:cNvSpPr/>
          <p:nvPr/>
        </p:nvSpPr>
        <p:spPr>
          <a:xfrm>
            <a:off x="2951018" y="1012600"/>
            <a:ext cx="3749040" cy="4821864"/>
          </a:xfrm>
          <a:custGeom>
            <a:avLst/>
            <a:gdLst>
              <a:gd name="connsiteX0" fmla="*/ 2975956 w 2975956"/>
              <a:gd name="connsiteY0" fmla="*/ 1055716 h 1055716"/>
              <a:gd name="connsiteX1" fmla="*/ 739833 w 2975956"/>
              <a:gd name="connsiteY1" fmla="*/ 1055716 h 1055716"/>
              <a:gd name="connsiteX2" fmla="*/ 731520 w 2975956"/>
              <a:gd name="connsiteY2" fmla="*/ 0 h 1055716"/>
              <a:gd name="connsiteX3" fmla="*/ 0 w 2975956"/>
              <a:gd name="connsiteY3" fmla="*/ 0 h 1055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75956" h="1055716">
                <a:moveTo>
                  <a:pt x="2975956" y="1055716"/>
                </a:moveTo>
                <a:lnTo>
                  <a:pt x="739833" y="1055716"/>
                </a:lnTo>
                <a:lnTo>
                  <a:pt x="731520" y="0"/>
                </a:lnTo>
                <a:lnTo>
                  <a:pt x="0" y="0"/>
                </a:lnTo>
              </a:path>
            </a:pathLst>
          </a:custGeom>
          <a:ln>
            <a:solidFill>
              <a:schemeClr val="tx1"/>
            </a:solidFill>
            <a:prstDash val="sysDot"/>
            <a:headEnd type="none" w="med" len="med"/>
            <a:tailEnd type="triangl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7" name="Rectangle 146"/>
          <p:cNvSpPr/>
          <p:nvPr/>
        </p:nvSpPr>
        <p:spPr>
          <a:xfrm>
            <a:off x="5117899" y="287995"/>
            <a:ext cx="1268122" cy="5001670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8" name="Oval 147"/>
          <p:cNvSpPr/>
          <p:nvPr/>
        </p:nvSpPr>
        <p:spPr>
          <a:xfrm>
            <a:off x="5535248" y="5269124"/>
            <a:ext cx="994399" cy="501575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chemeClr val="tx1"/>
              </a:solidFill>
            </a:endParaRPr>
          </a:p>
        </p:txBody>
      </p:sp>
      <p:cxnSp>
        <p:nvCxnSpPr>
          <p:cNvPr id="149" name="Straight Arrow Connector 148"/>
          <p:cNvCxnSpPr>
            <a:endCxn id="148" idx="2"/>
          </p:cNvCxnSpPr>
          <p:nvPr/>
        </p:nvCxnSpPr>
        <p:spPr>
          <a:xfrm flipV="1">
            <a:off x="5180183" y="5519912"/>
            <a:ext cx="355065" cy="891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aphicFrame>
        <p:nvGraphicFramePr>
          <p:cNvPr id="150" name="Object 149"/>
          <p:cNvGraphicFramePr>
            <a:graphicFrameLocks noChangeAspect="1"/>
          </p:cNvGraphicFramePr>
          <p:nvPr>
            <p:extLst/>
          </p:nvPr>
        </p:nvGraphicFramePr>
        <p:xfrm>
          <a:off x="5526088" y="5383213"/>
          <a:ext cx="979487" cy="295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9222" name="Equation" r:id="rId3" imgW="596880" imgH="215640" progId="Equation.3">
                  <p:embed/>
                </p:oleObj>
              </mc:Choice>
              <mc:Fallback>
                <p:oleObj name="Equation" r:id="rId3" imgW="596880" imgH="215640" progId="Equation.3">
                  <p:embed/>
                  <p:pic>
                    <p:nvPicPr>
                      <p:cNvPr id="150" name="Object 14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26088" y="5383213"/>
                        <a:ext cx="979487" cy="295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51" name="Straight Arrow Connector 150"/>
          <p:cNvCxnSpPr/>
          <p:nvPr/>
        </p:nvCxnSpPr>
        <p:spPr>
          <a:xfrm flipV="1">
            <a:off x="6529647" y="5506668"/>
            <a:ext cx="355065" cy="891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52" name="TextBox 151"/>
          <p:cNvSpPr txBox="1"/>
          <p:nvPr/>
        </p:nvSpPr>
        <p:spPr>
          <a:xfrm>
            <a:off x="6774306" y="5282441"/>
            <a:ext cx="6799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L14</a:t>
            </a:r>
            <a:endParaRPr lang="en-CA" dirty="0"/>
          </a:p>
        </p:txBody>
      </p:sp>
      <p:cxnSp>
        <p:nvCxnSpPr>
          <p:cNvPr id="154" name="Straight Arrow Connector 153"/>
          <p:cNvCxnSpPr/>
          <p:nvPr/>
        </p:nvCxnSpPr>
        <p:spPr>
          <a:xfrm>
            <a:off x="3302291" y="961861"/>
            <a:ext cx="434377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aphicFrame>
        <p:nvGraphicFramePr>
          <p:cNvPr id="155" name="Object 6"/>
          <p:cNvGraphicFramePr>
            <a:graphicFrameLocks noChangeAspect="1"/>
          </p:cNvGraphicFramePr>
          <p:nvPr>
            <p:extLst/>
          </p:nvPr>
        </p:nvGraphicFramePr>
        <p:xfrm>
          <a:off x="3331230" y="707061"/>
          <a:ext cx="415129" cy="2380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9223" name="Equation" r:id="rId5" imgW="279360" imgH="203040" progId="Equation.3">
                  <p:embed/>
                </p:oleObj>
              </mc:Choice>
              <mc:Fallback>
                <p:oleObj name="Equation" r:id="rId5" imgW="279360" imgH="203040" progId="Equation.3">
                  <p:embed/>
                  <p:pic>
                    <p:nvPicPr>
                      <p:cNvPr id="155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31230" y="707061"/>
                        <a:ext cx="415129" cy="238021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6" name="Oval 155"/>
          <p:cNvSpPr/>
          <p:nvPr/>
        </p:nvSpPr>
        <p:spPr>
          <a:xfrm>
            <a:off x="3286376" y="661724"/>
            <a:ext cx="493541" cy="295820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7" name="Rectangle 156"/>
          <p:cNvSpPr/>
          <p:nvPr/>
        </p:nvSpPr>
        <p:spPr>
          <a:xfrm>
            <a:off x="1387911" y="1771991"/>
            <a:ext cx="5592897" cy="2876523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7777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chemeClr val="tx1"/>
              </a:solidFill>
            </a:endParaRPr>
          </a:p>
        </p:txBody>
      </p:sp>
      <p:graphicFrame>
        <p:nvGraphicFramePr>
          <p:cNvPr id="158" name="Object 6"/>
          <p:cNvGraphicFramePr>
            <a:graphicFrameLocks noChangeAspect="1"/>
          </p:cNvGraphicFramePr>
          <p:nvPr>
            <p:extLst/>
          </p:nvPr>
        </p:nvGraphicFramePr>
        <p:xfrm>
          <a:off x="1757363" y="2189163"/>
          <a:ext cx="4821237" cy="1033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9224" name="Equation" r:id="rId7" imgW="2209680" imgH="507960" progId="Equation.3">
                  <p:embed/>
                </p:oleObj>
              </mc:Choice>
              <mc:Fallback>
                <p:oleObj name="Equation" r:id="rId7" imgW="2209680" imgH="507960" progId="Equation.3">
                  <p:embed/>
                  <p:pic>
                    <p:nvPicPr>
                      <p:cNvPr id="158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7363" y="2189163"/>
                        <a:ext cx="4821237" cy="1033462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9" name="Left Brace 158"/>
          <p:cNvSpPr/>
          <p:nvPr/>
        </p:nvSpPr>
        <p:spPr>
          <a:xfrm rot="16200000">
            <a:off x="4713045" y="2504059"/>
            <a:ext cx="208121" cy="1649196"/>
          </a:xfrm>
          <a:prstGeom prst="leftBrace">
            <a:avLst>
              <a:gd name="adj1" fmla="val 49015"/>
              <a:gd name="adj2" fmla="val 50000"/>
            </a:avLst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160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53628125"/>
              </p:ext>
            </p:extLst>
          </p:nvPr>
        </p:nvGraphicFramePr>
        <p:xfrm>
          <a:off x="3715416" y="3979184"/>
          <a:ext cx="2078038" cy="620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9225" name="Equation" r:id="rId9" imgW="952200" imgH="304560" progId="Equation.3">
                  <p:embed/>
                </p:oleObj>
              </mc:Choice>
              <mc:Fallback>
                <p:oleObj name="Equation" r:id="rId9" imgW="952200" imgH="304560" progId="Equation.3">
                  <p:embed/>
                  <p:pic>
                    <p:nvPicPr>
                      <p:cNvPr id="16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15416" y="3979184"/>
                        <a:ext cx="2078038" cy="620712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1" name="Rectangle 160"/>
          <p:cNvSpPr/>
          <p:nvPr/>
        </p:nvSpPr>
        <p:spPr>
          <a:xfrm>
            <a:off x="2523259" y="3375648"/>
            <a:ext cx="4572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fr-CA" dirty="0" smtClean="0"/>
              <a:t>Explosion</a:t>
            </a:r>
            <a:r>
              <a:rPr lang="en-CA" dirty="0" smtClean="0"/>
              <a:t> </a:t>
            </a:r>
            <a:r>
              <a:rPr lang="en-CA" dirty="0"/>
              <a:t>du gradient</a:t>
            </a:r>
          </a:p>
          <a:p>
            <a:pPr algn="ctr"/>
            <a:r>
              <a:rPr lang="en-CA" dirty="0" err="1"/>
              <a:t>si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379116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4730" y="759229"/>
            <a:ext cx="8449887" cy="1143000"/>
          </a:xfrm>
        </p:spPr>
        <p:txBody>
          <a:bodyPr/>
          <a:lstStyle/>
          <a:p>
            <a:r>
              <a:rPr lang="fr-CA" dirty="0" smtClean="0"/>
              <a:t>Solutions à la disparition</a:t>
            </a:r>
            <a:r>
              <a:rPr lang="en-CA" dirty="0" smtClean="0"/>
              <a:t>/explosion du gradient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B82919-9BAA-4552-A19E-DA5FA1CF0A97}" type="slidenum">
              <a:rPr lang="fr-CA" smtClean="0"/>
              <a:pPr>
                <a:defRPr/>
              </a:pPr>
              <a:t>109</a:t>
            </a:fld>
            <a:endParaRPr lang="fr-CA"/>
          </a:p>
        </p:txBody>
      </p:sp>
      <p:sp>
        <p:nvSpPr>
          <p:cNvPr id="3" name="TextBox 2"/>
          <p:cNvSpPr txBox="1"/>
          <p:nvPr/>
        </p:nvSpPr>
        <p:spPr>
          <a:xfrm>
            <a:off x="788952" y="3275215"/>
            <a:ext cx="790767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4000" b="1" dirty="0" smtClean="0">
                <a:solidFill>
                  <a:srgbClr val="FF0000"/>
                </a:solidFill>
              </a:rPr>
              <a:t>Gated recurrent unit : GRU</a:t>
            </a:r>
          </a:p>
          <a:p>
            <a:pPr algn="ctr"/>
            <a:r>
              <a:rPr lang="en-CA" sz="4000" b="1" dirty="0" smtClean="0">
                <a:solidFill>
                  <a:srgbClr val="FF0000"/>
                </a:solidFill>
              </a:rPr>
              <a:t>Long-Short Term Memory : LSTM</a:t>
            </a:r>
            <a:endParaRPr lang="en-CA" sz="4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8581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ounded Rectangle 109"/>
          <p:cNvSpPr/>
          <p:nvPr/>
        </p:nvSpPr>
        <p:spPr>
          <a:xfrm>
            <a:off x="6457949" y="3740151"/>
            <a:ext cx="2024063" cy="3063874"/>
          </a:xfrm>
          <a:prstGeom prst="roundRect">
            <a:avLst>
              <a:gd name="adj" fmla="val 11197"/>
            </a:avLst>
          </a:prstGeom>
          <a:solidFill>
            <a:srgbClr val="FFC000"/>
          </a:solidFill>
          <a:ln w="38100">
            <a:solidFill>
              <a:srgbClr val="FF9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7" name="TextBox 46"/>
          <p:cNvSpPr txBox="1"/>
          <p:nvPr/>
        </p:nvSpPr>
        <p:spPr>
          <a:xfrm>
            <a:off x="210090" y="188060"/>
            <a:ext cx="38314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3200" b="1" dirty="0" smtClean="0"/>
              <a:t>De façon équivalente</a:t>
            </a:r>
            <a:endParaRPr lang="en-CA" sz="3200" dirty="0"/>
          </a:p>
        </p:txBody>
      </p:sp>
      <p:sp>
        <p:nvSpPr>
          <p:cNvPr id="56" name="Oval 55"/>
          <p:cNvSpPr/>
          <p:nvPr/>
        </p:nvSpPr>
        <p:spPr>
          <a:xfrm>
            <a:off x="3923442" y="4839809"/>
            <a:ext cx="446363" cy="42889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7" name="Oval 66"/>
          <p:cNvSpPr/>
          <p:nvPr/>
        </p:nvSpPr>
        <p:spPr>
          <a:xfrm>
            <a:off x="1302311" y="4276221"/>
            <a:ext cx="409098" cy="364151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8" name="Oval 67"/>
          <p:cNvSpPr/>
          <p:nvPr/>
        </p:nvSpPr>
        <p:spPr>
          <a:xfrm>
            <a:off x="1302311" y="4819969"/>
            <a:ext cx="409098" cy="364151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3" name="Oval 72"/>
          <p:cNvSpPr/>
          <p:nvPr/>
        </p:nvSpPr>
        <p:spPr>
          <a:xfrm>
            <a:off x="1302311" y="5406106"/>
            <a:ext cx="409098" cy="364151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18" name="Straight Arrow Connector 117"/>
          <p:cNvCxnSpPr>
            <a:stCxn id="165" idx="6"/>
            <a:endCxn id="56" idx="2"/>
          </p:cNvCxnSpPr>
          <p:nvPr/>
        </p:nvCxnSpPr>
        <p:spPr>
          <a:xfrm>
            <a:off x="3149389" y="3913646"/>
            <a:ext cx="774053" cy="114060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/>
          <p:cNvCxnSpPr>
            <a:stCxn id="164" idx="6"/>
            <a:endCxn id="56" idx="2"/>
          </p:cNvCxnSpPr>
          <p:nvPr/>
        </p:nvCxnSpPr>
        <p:spPr>
          <a:xfrm>
            <a:off x="3153964" y="4488898"/>
            <a:ext cx="769478" cy="56535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/>
          <p:cNvCxnSpPr>
            <a:stCxn id="141" idx="6"/>
            <a:endCxn id="56" idx="2"/>
          </p:cNvCxnSpPr>
          <p:nvPr/>
        </p:nvCxnSpPr>
        <p:spPr>
          <a:xfrm flipV="1">
            <a:off x="3153571" y="5054255"/>
            <a:ext cx="769871" cy="2172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133"/>
          <p:cNvCxnSpPr>
            <a:stCxn id="67" idx="6"/>
            <a:endCxn id="164" idx="2"/>
          </p:cNvCxnSpPr>
          <p:nvPr/>
        </p:nvCxnSpPr>
        <p:spPr>
          <a:xfrm>
            <a:off x="1711409" y="4458297"/>
            <a:ext cx="1022650" cy="3060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135"/>
          <p:cNvCxnSpPr>
            <a:stCxn id="68" idx="6"/>
            <a:endCxn id="141" idx="2"/>
          </p:cNvCxnSpPr>
          <p:nvPr/>
        </p:nvCxnSpPr>
        <p:spPr>
          <a:xfrm>
            <a:off x="1711409" y="5002045"/>
            <a:ext cx="1031407" cy="7393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/>
          <p:cNvCxnSpPr>
            <a:stCxn id="67" idx="6"/>
            <a:endCxn id="141" idx="2"/>
          </p:cNvCxnSpPr>
          <p:nvPr/>
        </p:nvCxnSpPr>
        <p:spPr>
          <a:xfrm>
            <a:off x="1711409" y="4458297"/>
            <a:ext cx="1031407" cy="61768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/>
          <p:cNvCxnSpPr>
            <a:stCxn id="67" idx="6"/>
            <a:endCxn id="165" idx="2"/>
          </p:cNvCxnSpPr>
          <p:nvPr/>
        </p:nvCxnSpPr>
        <p:spPr>
          <a:xfrm flipV="1">
            <a:off x="1711409" y="3913646"/>
            <a:ext cx="1027225" cy="54465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Arrow Connector 146"/>
          <p:cNvCxnSpPr>
            <a:stCxn id="68" idx="6"/>
            <a:endCxn id="164" idx="2"/>
          </p:cNvCxnSpPr>
          <p:nvPr/>
        </p:nvCxnSpPr>
        <p:spPr>
          <a:xfrm flipV="1">
            <a:off x="1711409" y="4488898"/>
            <a:ext cx="1022650" cy="51314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Arrow Connector 149"/>
          <p:cNvCxnSpPr>
            <a:stCxn id="73" idx="6"/>
            <a:endCxn id="144" idx="2"/>
          </p:cNvCxnSpPr>
          <p:nvPr/>
        </p:nvCxnSpPr>
        <p:spPr>
          <a:xfrm>
            <a:off x="1711409" y="5588182"/>
            <a:ext cx="1026832" cy="54526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/>
          <p:cNvCxnSpPr>
            <a:stCxn id="73" idx="6"/>
            <a:endCxn id="141" idx="2"/>
          </p:cNvCxnSpPr>
          <p:nvPr/>
        </p:nvCxnSpPr>
        <p:spPr>
          <a:xfrm flipV="1">
            <a:off x="1711409" y="5075983"/>
            <a:ext cx="1031407" cy="51219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/>
          <p:cNvCxnSpPr>
            <a:stCxn id="73" idx="6"/>
            <a:endCxn id="140" idx="2"/>
          </p:cNvCxnSpPr>
          <p:nvPr/>
        </p:nvCxnSpPr>
        <p:spPr>
          <a:xfrm>
            <a:off x="1711409" y="5588182"/>
            <a:ext cx="1026832" cy="4209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Arrow Connector 155"/>
          <p:cNvCxnSpPr>
            <a:stCxn id="67" idx="6"/>
            <a:endCxn id="140" idx="2"/>
          </p:cNvCxnSpPr>
          <p:nvPr/>
        </p:nvCxnSpPr>
        <p:spPr>
          <a:xfrm>
            <a:off x="1711409" y="4458297"/>
            <a:ext cx="1026832" cy="117198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Arrow Connector 182"/>
          <p:cNvCxnSpPr>
            <a:stCxn id="73" idx="6"/>
            <a:endCxn id="164" idx="2"/>
          </p:cNvCxnSpPr>
          <p:nvPr/>
        </p:nvCxnSpPr>
        <p:spPr>
          <a:xfrm flipV="1">
            <a:off x="1711409" y="4488898"/>
            <a:ext cx="1022650" cy="109928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Arrow Connector 184"/>
          <p:cNvCxnSpPr>
            <a:stCxn id="68" idx="6"/>
            <a:endCxn id="144" idx="2"/>
          </p:cNvCxnSpPr>
          <p:nvPr/>
        </p:nvCxnSpPr>
        <p:spPr>
          <a:xfrm>
            <a:off x="1711409" y="5002045"/>
            <a:ext cx="1026832" cy="113140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Arrow Connector 188"/>
          <p:cNvCxnSpPr>
            <a:stCxn id="144" idx="5"/>
            <a:endCxn id="56" idx="2"/>
          </p:cNvCxnSpPr>
          <p:nvPr/>
        </p:nvCxnSpPr>
        <p:spPr>
          <a:xfrm flipV="1">
            <a:off x="3096652" y="5054255"/>
            <a:ext cx="826790" cy="122270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Arrow Connector 189"/>
          <p:cNvCxnSpPr>
            <a:stCxn id="140" idx="6"/>
            <a:endCxn id="56" idx="2"/>
          </p:cNvCxnSpPr>
          <p:nvPr/>
        </p:nvCxnSpPr>
        <p:spPr>
          <a:xfrm flipV="1">
            <a:off x="3158146" y="5054255"/>
            <a:ext cx="765296" cy="57602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92" name="Object 191"/>
          <p:cNvGraphicFramePr>
            <a:graphicFrameLocks noChangeAspect="1"/>
          </p:cNvGraphicFramePr>
          <p:nvPr>
            <p:extLst/>
          </p:nvPr>
        </p:nvGraphicFramePr>
        <p:xfrm>
          <a:off x="1395323" y="4284366"/>
          <a:ext cx="225425" cy="307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8099" name="Equation" r:id="rId3" imgW="152280" imgH="215640" progId="Equation.3">
                  <p:embed/>
                </p:oleObj>
              </mc:Choice>
              <mc:Fallback>
                <p:oleObj name="Equation" r:id="rId3" imgW="152280" imgH="215640" progId="Equation.3">
                  <p:embed/>
                  <p:pic>
                    <p:nvPicPr>
                      <p:cNvPr id="192" name="Object 19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95323" y="4284366"/>
                        <a:ext cx="225425" cy="307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3" name="Object 192"/>
          <p:cNvGraphicFramePr>
            <a:graphicFrameLocks noChangeAspect="1"/>
          </p:cNvGraphicFramePr>
          <p:nvPr>
            <p:extLst/>
          </p:nvPr>
        </p:nvGraphicFramePr>
        <p:xfrm>
          <a:off x="1412952" y="4829289"/>
          <a:ext cx="244475" cy="327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8100" name="Equation" r:id="rId5" imgW="164880" imgH="228600" progId="Equation.DSMT4">
                  <p:embed/>
                </p:oleObj>
              </mc:Choice>
              <mc:Fallback>
                <p:oleObj name="Equation" r:id="rId5" imgW="164880" imgH="228600" progId="Equation.DSMT4">
                  <p:embed/>
                  <p:pic>
                    <p:nvPicPr>
                      <p:cNvPr id="193" name="Object 19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12952" y="4829289"/>
                        <a:ext cx="244475" cy="327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4" name="Object 193"/>
          <p:cNvGraphicFramePr>
            <a:graphicFrameLocks noChangeAspect="1"/>
          </p:cNvGraphicFramePr>
          <p:nvPr>
            <p:extLst/>
          </p:nvPr>
        </p:nvGraphicFramePr>
        <p:xfrm>
          <a:off x="1408471" y="5385542"/>
          <a:ext cx="257175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8101" name="Equation" r:id="rId7" imgW="164880" imgH="228600" progId="Equation.3">
                  <p:embed/>
                </p:oleObj>
              </mc:Choice>
              <mc:Fallback>
                <p:oleObj name="Equation" r:id="rId7" imgW="164880" imgH="228600" progId="Equation.3">
                  <p:embed/>
                  <p:pic>
                    <p:nvPicPr>
                      <p:cNvPr id="194" name="Object 19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8471" y="5385542"/>
                        <a:ext cx="257175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97" name="Straight Arrow Connector 96"/>
          <p:cNvCxnSpPr>
            <a:stCxn id="68" idx="6"/>
            <a:endCxn id="165" idx="2"/>
          </p:cNvCxnSpPr>
          <p:nvPr/>
        </p:nvCxnSpPr>
        <p:spPr>
          <a:xfrm flipV="1">
            <a:off x="1711409" y="3913646"/>
            <a:ext cx="1027225" cy="108839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>
            <a:stCxn id="73" idx="6"/>
            <a:endCxn id="165" idx="2"/>
          </p:cNvCxnSpPr>
          <p:nvPr/>
        </p:nvCxnSpPr>
        <p:spPr>
          <a:xfrm flipV="1">
            <a:off x="1711409" y="3913646"/>
            <a:ext cx="1027225" cy="167453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>
            <a:stCxn id="68" idx="6"/>
            <a:endCxn id="140" idx="2"/>
          </p:cNvCxnSpPr>
          <p:nvPr/>
        </p:nvCxnSpPr>
        <p:spPr>
          <a:xfrm>
            <a:off x="1711409" y="5002045"/>
            <a:ext cx="1026832" cy="62823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>
            <a:stCxn id="67" idx="6"/>
            <a:endCxn id="144" idx="2"/>
          </p:cNvCxnSpPr>
          <p:nvPr/>
        </p:nvCxnSpPr>
        <p:spPr>
          <a:xfrm>
            <a:off x="1711409" y="4458297"/>
            <a:ext cx="1026832" cy="167515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Oval 139"/>
          <p:cNvSpPr/>
          <p:nvPr/>
        </p:nvSpPr>
        <p:spPr>
          <a:xfrm>
            <a:off x="2738241" y="5427324"/>
            <a:ext cx="419905" cy="40591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1" name="Oval 140"/>
          <p:cNvSpPr/>
          <p:nvPr/>
        </p:nvSpPr>
        <p:spPr>
          <a:xfrm>
            <a:off x="2742816" y="4852699"/>
            <a:ext cx="410755" cy="446567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4" name="Oval 143"/>
          <p:cNvSpPr/>
          <p:nvPr/>
        </p:nvSpPr>
        <p:spPr>
          <a:xfrm>
            <a:off x="2738241" y="5930495"/>
            <a:ext cx="419905" cy="40591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4" name="Oval 163"/>
          <p:cNvSpPr/>
          <p:nvPr/>
        </p:nvSpPr>
        <p:spPr>
          <a:xfrm>
            <a:off x="2734059" y="4285942"/>
            <a:ext cx="419905" cy="40591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5" name="Oval 164"/>
          <p:cNvSpPr/>
          <p:nvPr/>
        </p:nvSpPr>
        <p:spPr>
          <a:xfrm>
            <a:off x="2738634" y="3690362"/>
            <a:ext cx="410755" cy="446567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166" name="Object 6"/>
          <p:cNvGraphicFramePr>
            <a:graphicFrameLocks noChangeAspect="1"/>
          </p:cNvGraphicFramePr>
          <p:nvPr>
            <p:extLst/>
          </p:nvPr>
        </p:nvGraphicFramePr>
        <p:xfrm>
          <a:off x="2767648" y="3686850"/>
          <a:ext cx="354012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8102" name="Equation" r:id="rId9" imgW="177480" imgH="228600" progId="Equation.3">
                  <p:embed/>
                </p:oleObj>
              </mc:Choice>
              <mc:Fallback>
                <p:oleObj name="Equation" r:id="rId9" imgW="177480" imgH="228600" progId="Equation.3">
                  <p:embed/>
                  <p:pic>
                    <p:nvPicPr>
                      <p:cNvPr id="166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67648" y="3686850"/>
                        <a:ext cx="354012" cy="457200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7" name="Object 6"/>
          <p:cNvGraphicFramePr>
            <a:graphicFrameLocks noChangeAspect="1"/>
          </p:cNvGraphicFramePr>
          <p:nvPr>
            <p:extLst/>
          </p:nvPr>
        </p:nvGraphicFramePr>
        <p:xfrm>
          <a:off x="2767648" y="4283115"/>
          <a:ext cx="354012" cy="454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8103" name="Equation" r:id="rId11" imgW="177480" imgH="228600" progId="Equation.3">
                  <p:embed/>
                </p:oleObj>
              </mc:Choice>
              <mc:Fallback>
                <p:oleObj name="Equation" r:id="rId11" imgW="177480" imgH="228600" progId="Equation.3">
                  <p:embed/>
                  <p:pic>
                    <p:nvPicPr>
                      <p:cNvPr id="167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67648" y="4283115"/>
                        <a:ext cx="354012" cy="454025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9" name="Object 6"/>
          <p:cNvGraphicFramePr>
            <a:graphicFrameLocks noChangeAspect="1"/>
          </p:cNvGraphicFramePr>
          <p:nvPr>
            <p:extLst/>
          </p:nvPr>
        </p:nvGraphicFramePr>
        <p:xfrm>
          <a:off x="2785591" y="4852699"/>
          <a:ext cx="354012" cy="454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8104" name="Equation" r:id="rId13" imgW="177480" imgH="228600" progId="Equation.3">
                  <p:embed/>
                </p:oleObj>
              </mc:Choice>
              <mc:Fallback>
                <p:oleObj name="Equation" r:id="rId13" imgW="177480" imgH="228600" progId="Equation.3">
                  <p:embed/>
                  <p:pic>
                    <p:nvPicPr>
                      <p:cNvPr id="269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85591" y="4852699"/>
                        <a:ext cx="354012" cy="454025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0" name="Object 6"/>
          <p:cNvGraphicFramePr>
            <a:graphicFrameLocks noChangeAspect="1"/>
          </p:cNvGraphicFramePr>
          <p:nvPr>
            <p:extLst/>
          </p:nvPr>
        </p:nvGraphicFramePr>
        <p:xfrm>
          <a:off x="2757602" y="5382868"/>
          <a:ext cx="354012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8105" name="Equation" r:id="rId15" imgW="177480" imgH="228600" progId="Equation.3">
                  <p:embed/>
                </p:oleObj>
              </mc:Choice>
              <mc:Fallback>
                <p:oleObj name="Equation" r:id="rId15" imgW="177480" imgH="228600" progId="Equation.3">
                  <p:embed/>
                  <p:pic>
                    <p:nvPicPr>
                      <p:cNvPr id="27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57602" y="5382868"/>
                        <a:ext cx="354012" cy="457200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1" name="Object 6"/>
          <p:cNvGraphicFramePr>
            <a:graphicFrameLocks noChangeAspect="1"/>
          </p:cNvGraphicFramePr>
          <p:nvPr>
            <p:extLst/>
          </p:nvPr>
        </p:nvGraphicFramePr>
        <p:xfrm>
          <a:off x="2757602" y="5904838"/>
          <a:ext cx="354012" cy="454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8106" name="Equation" r:id="rId17" imgW="177480" imgH="228600" progId="Equation.3">
                  <p:embed/>
                </p:oleObj>
              </mc:Choice>
              <mc:Fallback>
                <p:oleObj name="Equation" r:id="rId17" imgW="177480" imgH="228600" progId="Equation.3">
                  <p:embed/>
                  <p:pic>
                    <p:nvPicPr>
                      <p:cNvPr id="271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57602" y="5904838"/>
                        <a:ext cx="354012" cy="454025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1" name="Object 19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97536542"/>
              </p:ext>
            </p:extLst>
          </p:nvPr>
        </p:nvGraphicFramePr>
        <p:xfrm>
          <a:off x="3551687" y="4218563"/>
          <a:ext cx="6223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8107" name="Equation" r:id="rId18" imgW="355320" imgH="203040" progId="Equation.3">
                  <p:embed/>
                </p:oleObj>
              </mc:Choice>
              <mc:Fallback>
                <p:oleObj name="Equation" r:id="rId18" imgW="355320" imgH="203040" progId="Equation.3">
                  <p:embed/>
                  <p:pic>
                    <p:nvPicPr>
                      <p:cNvPr id="191" name="Object 19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51687" y="4218563"/>
                        <a:ext cx="622300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3" name="Group 32"/>
          <p:cNvGrpSpPr/>
          <p:nvPr/>
        </p:nvGrpSpPr>
        <p:grpSpPr>
          <a:xfrm>
            <a:off x="210090" y="1203193"/>
            <a:ext cx="3517988" cy="5645019"/>
            <a:chOff x="210090" y="1203193"/>
            <a:chExt cx="3517988" cy="5645019"/>
          </a:xfrm>
        </p:grpSpPr>
        <p:sp>
          <p:nvSpPr>
            <p:cNvPr id="74" name="Oval 73"/>
            <p:cNvSpPr/>
            <p:nvPr/>
          </p:nvSpPr>
          <p:spPr>
            <a:xfrm>
              <a:off x="1819287" y="2940155"/>
              <a:ext cx="419905" cy="405912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FFC000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5" name="Oval 74"/>
            <p:cNvSpPr/>
            <p:nvPr/>
          </p:nvSpPr>
          <p:spPr>
            <a:xfrm>
              <a:off x="1823862" y="2365530"/>
              <a:ext cx="410755" cy="446567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FFC000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6" name="Oval 75"/>
            <p:cNvSpPr/>
            <p:nvPr/>
          </p:nvSpPr>
          <p:spPr>
            <a:xfrm>
              <a:off x="1819287" y="3443326"/>
              <a:ext cx="419905" cy="405912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FFC000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7" name="Oval 76"/>
            <p:cNvSpPr/>
            <p:nvPr/>
          </p:nvSpPr>
          <p:spPr>
            <a:xfrm>
              <a:off x="1815105" y="1798773"/>
              <a:ext cx="419905" cy="405912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FFC000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8" name="Oval 77"/>
            <p:cNvSpPr/>
            <p:nvPr/>
          </p:nvSpPr>
          <p:spPr>
            <a:xfrm>
              <a:off x="1819680" y="1203193"/>
              <a:ext cx="410755" cy="446567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FFC000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graphicFrame>
          <p:nvGraphicFramePr>
            <p:cNvPr id="79" name="Object 6"/>
            <p:cNvGraphicFramePr>
              <a:graphicFrameLocks noChangeAspect="1"/>
            </p:cNvGraphicFramePr>
            <p:nvPr>
              <p:extLst/>
            </p:nvPr>
          </p:nvGraphicFramePr>
          <p:xfrm>
            <a:off x="1874838" y="1212850"/>
            <a:ext cx="303212" cy="4318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8108" name="Equation" r:id="rId20" imgW="152280" imgH="215640" progId="Equation.3">
                    <p:embed/>
                  </p:oleObj>
                </mc:Choice>
                <mc:Fallback>
                  <p:oleObj name="Equation" r:id="rId20" imgW="152280" imgH="215640" progId="Equation.3">
                    <p:embed/>
                    <p:pic>
                      <p:nvPicPr>
                        <p:cNvPr id="79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1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74838" y="1212850"/>
                          <a:ext cx="303212" cy="431800"/>
                        </a:xfrm>
                        <a:prstGeom prst="rect">
                          <a:avLst/>
                        </a:prstGeom>
                        <a:noFill/>
                        <a:ln w="12700">
                          <a:noFill/>
                          <a:miter lim="800000"/>
                          <a:headEnd/>
                          <a:tailEnd/>
                        </a:ln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0" name="Object 6"/>
            <p:cNvGraphicFramePr>
              <a:graphicFrameLocks noChangeAspect="1"/>
            </p:cNvGraphicFramePr>
            <p:nvPr>
              <p:extLst/>
            </p:nvPr>
          </p:nvGraphicFramePr>
          <p:xfrm>
            <a:off x="1862138" y="1808163"/>
            <a:ext cx="328612" cy="4286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8109" name="Equation" r:id="rId22" imgW="164880" imgH="215640" progId="Equation.3">
                    <p:embed/>
                  </p:oleObj>
                </mc:Choice>
                <mc:Fallback>
                  <p:oleObj name="Equation" r:id="rId22" imgW="164880" imgH="215640" progId="Equation.3">
                    <p:embed/>
                    <p:pic>
                      <p:nvPicPr>
                        <p:cNvPr id="80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3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62138" y="1808163"/>
                          <a:ext cx="328612" cy="428625"/>
                        </a:xfrm>
                        <a:prstGeom prst="rect">
                          <a:avLst/>
                        </a:prstGeom>
                        <a:noFill/>
                        <a:ln w="12700">
                          <a:noFill/>
                          <a:miter lim="800000"/>
                          <a:headEnd/>
                          <a:tailEnd/>
                        </a:ln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1" name="Object 6"/>
            <p:cNvGraphicFramePr>
              <a:graphicFrameLocks noChangeAspect="1"/>
            </p:cNvGraphicFramePr>
            <p:nvPr>
              <p:extLst/>
            </p:nvPr>
          </p:nvGraphicFramePr>
          <p:xfrm>
            <a:off x="1879600" y="2365375"/>
            <a:ext cx="328613" cy="4540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8110" name="Equation" r:id="rId24" imgW="164880" imgH="228600" progId="Equation.3">
                    <p:embed/>
                  </p:oleObj>
                </mc:Choice>
                <mc:Fallback>
                  <p:oleObj name="Equation" r:id="rId24" imgW="164880" imgH="228600" progId="Equation.3">
                    <p:embed/>
                    <p:pic>
                      <p:nvPicPr>
                        <p:cNvPr id="81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79600" y="2365375"/>
                          <a:ext cx="328613" cy="454025"/>
                        </a:xfrm>
                        <a:prstGeom prst="rect">
                          <a:avLst/>
                        </a:prstGeom>
                        <a:noFill/>
                        <a:ln w="12700">
                          <a:noFill/>
                          <a:miter lim="800000"/>
                          <a:headEnd/>
                          <a:tailEnd/>
                        </a:ln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2" name="Object 6"/>
            <p:cNvGraphicFramePr>
              <a:graphicFrameLocks noChangeAspect="1"/>
            </p:cNvGraphicFramePr>
            <p:nvPr>
              <p:extLst/>
            </p:nvPr>
          </p:nvGraphicFramePr>
          <p:xfrm>
            <a:off x="1851025" y="2908300"/>
            <a:ext cx="328613" cy="4318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8111" name="Equation" r:id="rId26" imgW="164880" imgH="215640" progId="Equation.3">
                    <p:embed/>
                  </p:oleObj>
                </mc:Choice>
                <mc:Fallback>
                  <p:oleObj name="Equation" r:id="rId26" imgW="164880" imgH="215640" progId="Equation.3">
                    <p:embed/>
                    <p:pic>
                      <p:nvPicPr>
                        <p:cNvPr id="82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51025" y="2908300"/>
                          <a:ext cx="328613" cy="431800"/>
                        </a:xfrm>
                        <a:prstGeom prst="rect">
                          <a:avLst/>
                        </a:prstGeom>
                        <a:noFill/>
                        <a:ln w="12700">
                          <a:noFill/>
                          <a:miter lim="800000"/>
                          <a:headEnd/>
                          <a:tailEnd/>
                        </a:ln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3" name="Object 6"/>
            <p:cNvGraphicFramePr>
              <a:graphicFrameLocks noChangeAspect="1"/>
            </p:cNvGraphicFramePr>
            <p:nvPr>
              <p:extLst/>
            </p:nvPr>
          </p:nvGraphicFramePr>
          <p:xfrm>
            <a:off x="1851025" y="3417888"/>
            <a:ext cx="328613" cy="4540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8112" name="Equation" r:id="rId28" imgW="164880" imgH="228600" progId="Equation.3">
                    <p:embed/>
                  </p:oleObj>
                </mc:Choice>
                <mc:Fallback>
                  <p:oleObj name="Equation" r:id="rId28" imgW="164880" imgH="228600" progId="Equation.3">
                    <p:embed/>
                    <p:pic>
                      <p:nvPicPr>
                        <p:cNvPr id="83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9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51025" y="3417888"/>
                          <a:ext cx="328613" cy="454025"/>
                        </a:xfrm>
                        <a:prstGeom prst="rect">
                          <a:avLst/>
                        </a:prstGeom>
                        <a:noFill/>
                        <a:ln w="12700">
                          <a:noFill/>
                          <a:miter lim="800000"/>
                          <a:headEnd/>
                          <a:tailEnd/>
                        </a:ln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9" name="Freeform 28"/>
            <p:cNvSpPr/>
            <p:nvPr/>
          </p:nvSpPr>
          <p:spPr>
            <a:xfrm>
              <a:off x="739651" y="3667125"/>
              <a:ext cx="2478233" cy="2880173"/>
            </a:xfrm>
            <a:custGeom>
              <a:avLst/>
              <a:gdLst>
                <a:gd name="connsiteX0" fmla="*/ 2550699 w 2774345"/>
                <a:gd name="connsiteY0" fmla="*/ 2476500 h 2944309"/>
                <a:gd name="connsiteX1" fmla="*/ 2655474 w 2774345"/>
                <a:gd name="connsiteY1" fmla="*/ 2838450 h 2944309"/>
                <a:gd name="connsiteX2" fmla="*/ 1102899 w 2774345"/>
                <a:gd name="connsiteY2" fmla="*/ 2895600 h 2944309"/>
                <a:gd name="connsiteX3" fmla="*/ 283749 w 2774345"/>
                <a:gd name="connsiteY3" fmla="*/ 2190750 h 2944309"/>
                <a:gd name="connsiteX4" fmla="*/ 55149 w 2774345"/>
                <a:gd name="connsiteY4" fmla="*/ 990600 h 2944309"/>
                <a:gd name="connsiteX5" fmla="*/ 1226724 w 2774345"/>
                <a:gd name="connsiteY5" fmla="*/ 0 h 2944309"/>
                <a:gd name="connsiteX0" fmla="*/ 2550699 w 2774345"/>
                <a:gd name="connsiteY0" fmla="*/ 2476500 h 2944309"/>
                <a:gd name="connsiteX1" fmla="*/ 2655474 w 2774345"/>
                <a:gd name="connsiteY1" fmla="*/ 2838450 h 2944309"/>
                <a:gd name="connsiteX2" fmla="*/ 1102899 w 2774345"/>
                <a:gd name="connsiteY2" fmla="*/ 2895600 h 2944309"/>
                <a:gd name="connsiteX3" fmla="*/ 283749 w 2774345"/>
                <a:gd name="connsiteY3" fmla="*/ 2190750 h 2944309"/>
                <a:gd name="connsiteX4" fmla="*/ 55149 w 2774345"/>
                <a:gd name="connsiteY4" fmla="*/ 990600 h 2944309"/>
                <a:gd name="connsiteX5" fmla="*/ 1226724 w 2774345"/>
                <a:gd name="connsiteY5" fmla="*/ 0 h 2944309"/>
                <a:gd name="connsiteX0" fmla="*/ 2550699 w 2617793"/>
                <a:gd name="connsiteY0" fmla="*/ 2476500 h 2971648"/>
                <a:gd name="connsiteX1" fmla="*/ 2293524 w 2617793"/>
                <a:gd name="connsiteY1" fmla="*/ 2905125 h 2971648"/>
                <a:gd name="connsiteX2" fmla="*/ 1102899 w 2617793"/>
                <a:gd name="connsiteY2" fmla="*/ 2895600 h 2971648"/>
                <a:gd name="connsiteX3" fmla="*/ 283749 w 2617793"/>
                <a:gd name="connsiteY3" fmla="*/ 2190750 h 2971648"/>
                <a:gd name="connsiteX4" fmla="*/ 55149 w 2617793"/>
                <a:gd name="connsiteY4" fmla="*/ 990600 h 2971648"/>
                <a:gd name="connsiteX5" fmla="*/ 1226724 w 2617793"/>
                <a:gd name="connsiteY5" fmla="*/ 0 h 2971648"/>
                <a:gd name="connsiteX0" fmla="*/ 2550699 w 2626066"/>
                <a:gd name="connsiteY0" fmla="*/ 2476500 h 2956840"/>
                <a:gd name="connsiteX1" fmla="*/ 2293524 w 2626066"/>
                <a:gd name="connsiteY1" fmla="*/ 2905125 h 2956840"/>
                <a:gd name="connsiteX2" fmla="*/ 1102899 w 2626066"/>
                <a:gd name="connsiteY2" fmla="*/ 2895600 h 2956840"/>
                <a:gd name="connsiteX3" fmla="*/ 283749 w 2626066"/>
                <a:gd name="connsiteY3" fmla="*/ 2190750 h 2956840"/>
                <a:gd name="connsiteX4" fmla="*/ 55149 w 2626066"/>
                <a:gd name="connsiteY4" fmla="*/ 990600 h 2956840"/>
                <a:gd name="connsiteX5" fmla="*/ 1226724 w 2626066"/>
                <a:gd name="connsiteY5" fmla="*/ 0 h 2956840"/>
                <a:gd name="connsiteX0" fmla="*/ 2552491 w 2617599"/>
                <a:gd name="connsiteY0" fmla="*/ 2476500 h 2920042"/>
                <a:gd name="connsiteX1" fmla="*/ 2295316 w 2617599"/>
                <a:gd name="connsiteY1" fmla="*/ 2905125 h 2920042"/>
                <a:gd name="connsiteX2" fmla="*/ 1180891 w 2617599"/>
                <a:gd name="connsiteY2" fmla="*/ 2762250 h 2920042"/>
                <a:gd name="connsiteX3" fmla="*/ 285541 w 2617599"/>
                <a:gd name="connsiteY3" fmla="*/ 2190750 h 2920042"/>
                <a:gd name="connsiteX4" fmla="*/ 56941 w 2617599"/>
                <a:gd name="connsiteY4" fmla="*/ 990600 h 2920042"/>
                <a:gd name="connsiteX5" fmla="*/ 1228516 w 2617599"/>
                <a:gd name="connsiteY5" fmla="*/ 0 h 2920042"/>
                <a:gd name="connsiteX0" fmla="*/ 2552491 w 2617599"/>
                <a:gd name="connsiteY0" fmla="*/ 2476500 h 2878931"/>
                <a:gd name="connsiteX1" fmla="*/ 2295316 w 2617599"/>
                <a:gd name="connsiteY1" fmla="*/ 2857500 h 2878931"/>
                <a:gd name="connsiteX2" fmla="*/ 1180891 w 2617599"/>
                <a:gd name="connsiteY2" fmla="*/ 2762250 h 2878931"/>
                <a:gd name="connsiteX3" fmla="*/ 285541 w 2617599"/>
                <a:gd name="connsiteY3" fmla="*/ 2190750 h 2878931"/>
                <a:gd name="connsiteX4" fmla="*/ 56941 w 2617599"/>
                <a:gd name="connsiteY4" fmla="*/ 990600 h 2878931"/>
                <a:gd name="connsiteX5" fmla="*/ 1228516 w 2617599"/>
                <a:gd name="connsiteY5" fmla="*/ 0 h 2878931"/>
                <a:gd name="connsiteX0" fmla="*/ 2532718 w 2597826"/>
                <a:gd name="connsiteY0" fmla="*/ 2476500 h 2880173"/>
                <a:gd name="connsiteX1" fmla="*/ 2275543 w 2597826"/>
                <a:gd name="connsiteY1" fmla="*/ 2857500 h 2880173"/>
                <a:gd name="connsiteX2" fmla="*/ 1161118 w 2597826"/>
                <a:gd name="connsiteY2" fmla="*/ 2762250 h 2880173"/>
                <a:gd name="connsiteX3" fmla="*/ 370543 w 2597826"/>
                <a:gd name="connsiteY3" fmla="*/ 2152650 h 2880173"/>
                <a:gd name="connsiteX4" fmla="*/ 37168 w 2597826"/>
                <a:gd name="connsiteY4" fmla="*/ 990600 h 2880173"/>
                <a:gd name="connsiteX5" fmla="*/ 1208743 w 2597826"/>
                <a:gd name="connsiteY5" fmla="*/ 0 h 2880173"/>
                <a:gd name="connsiteX0" fmla="*/ 2413125 w 2478233"/>
                <a:gd name="connsiteY0" fmla="*/ 2476500 h 2880173"/>
                <a:gd name="connsiteX1" fmla="*/ 2155950 w 2478233"/>
                <a:gd name="connsiteY1" fmla="*/ 2857500 h 2880173"/>
                <a:gd name="connsiteX2" fmla="*/ 1041525 w 2478233"/>
                <a:gd name="connsiteY2" fmla="*/ 2762250 h 2880173"/>
                <a:gd name="connsiteX3" fmla="*/ 250950 w 2478233"/>
                <a:gd name="connsiteY3" fmla="*/ 2152650 h 2880173"/>
                <a:gd name="connsiteX4" fmla="*/ 50925 w 2478233"/>
                <a:gd name="connsiteY4" fmla="*/ 1019175 h 2880173"/>
                <a:gd name="connsiteX5" fmla="*/ 1089150 w 2478233"/>
                <a:gd name="connsiteY5" fmla="*/ 0 h 2880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78233" h="2880173">
                  <a:moveTo>
                    <a:pt x="2413125" y="2476500"/>
                  </a:moveTo>
                  <a:cubicBezTo>
                    <a:pt x="2586162" y="2622550"/>
                    <a:pt x="2384550" y="2809875"/>
                    <a:pt x="2155950" y="2857500"/>
                  </a:cubicBezTo>
                  <a:cubicBezTo>
                    <a:pt x="1927350" y="2905125"/>
                    <a:pt x="1359025" y="2879725"/>
                    <a:pt x="1041525" y="2762250"/>
                  </a:cubicBezTo>
                  <a:cubicBezTo>
                    <a:pt x="724025" y="2644775"/>
                    <a:pt x="416050" y="2443162"/>
                    <a:pt x="250950" y="2152650"/>
                  </a:cubicBezTo>
                  <a:cubicBezTo>
                    <a:pt x="85850" y="1862138"/>
                    <a:pt x="-88775" y="1377950"/>
                    <a:pt x="50925" y="1019175"/>
                  </a:cubicBezTo>
                  <a:cubicBezTo>
                    <a:pt x="190625" y="660400"/>
                    <a:pt x="581944" y="312737"/>
                    <a:pt x="1089150" y="0"/>
                  </a:cubicBezTo>
                </a:path>
              </a:pathLst>
            </a:custGeom>
            <a:ln>
              <a:prstDash val="lgDash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4" name="Freeform 83"/>
            <p:cNvSpPr/>
            <p:nvPr/>
          </p:nvSpPr>
          <p:spPr>
            <a:xfrm>
              <a:off x="559390" y="3162300"/>
              <a:ext cx="2877117" cy="3465010"/>
            </a:xfrm>
            <a:custGeom>
              <a:avLst/>
              <a:gdLst>
                <a:gd name="connsiteX0" fmla="*/ 2550699 w 2774345"/>
                <a:gd name="connsiteY0" fmla="*/ 2476500 h 2944309"/>
                <a:gd name="connsiteX1" fmla="*/ 2655474 w 2774345"/>
                <a:gd name="connsiteY1" fmla="*/ 2838450 h 2944309"/>
                <a:gd name="connsiteX2" fmla="*/ 1102899 w 2774345"/>
                <a:gd name="connsiteY2" fmla="*/ 2895600 h 2944309"/>
                <a:gd name="connsiteX3" fmla="*/ 283749 w 2774345"/>
                <a:gd name="connsiteY3" fmla="*/ 2190750 h 2944309"/>
                <a:gd name="connsiteX4" fmla="*/ 55149 w 2774345"/>
                <a:gd name="connsiteY4" fmla="*/ 990600 h 2944309"/>
                <a:gd name="connsiteX5" fmla="*/ 1226724 w 2774345"/>
                <a:gd name="connsiteY5" fmla="*/ 0 h 2944309"/>
                <a:gd name="connsiteX0" fmla="*/ 2550699 w 2774345"/>
                <a:gd name="connsiteY0" fmla="*/ 2476500 h 2944309"/>
                <a:gd name="connsiteX1" fmla="*/ 2655474 w 2774345"/>
                <a:gd name="connsiteY1" fmla="*/ 2838450 h 2944309"/>
                <a:gd name="connsiteX2" fmla="*/ 1102899 w 2774345"/>
                <a:gd name="connsiteY2" fmla="*/ 2895600 h 2944309"/>
                <a:gd name="connsiteX3" fmla="*/ 283749 w 2774345"/>
                <a:gd name="connsiteY3" fmla="*/ 2190750 h 2944309"/>
                <a:gd name="connsiteX4" fmla="*/ 55149 w 2774345"/>
                <a:gd name="connsiteY4" fmla="*/ 990600 h 2944309"/>
                <a:gd name="connsiteX5" fmla="*/ 1226724 w 2774345"/>
                <a:gd name="connsiteY5" fmla="*/ 0 h 2944309"/>
                <a:gd name="connsiteX0" fmla="*/ 2550699 w 2617793"/>
                <a:gd name="connsiteY0" fmla="*/ 2476500 h 2971648"/>
                <a:gd name="connsiteX1" fmla="*/ 2293524 w 2617793"/>
                <a:gd name="connsiteY1" fmla="*/ 2905125 h 2971648"/>
                <a:gd name="connsiteX2" fmla="*/ 1102899 w 2617793"/>
                <a:gd name="connsiteY2" fmla="*/ 2895600 h 2971648"/>
                <a:gd name="connsiteX3" fmla="*/ 283749 w 2617793"/>
                <a:gd name="connsiteY3" fmla="*/ 2190750 h 2971648"/>
                <a:gd name="connsiteX4" fmla="*/ 55149 w 2617793"/>
                <a:gd name="connsiteY4" fmla="*/ 990600 h 2971648"/>
                <a:gd name="connsiteX5" fmla="*/ 1226724 w 2617793"/>
                <a:gd name="connsiteY5" fmla="*/ 0 h 2971648"/>
                <a:gd name="connsiteX0" fmla="*/ 2550699 w 2626066"/>
                <a:gd name="connsiteY0" fmla="*/ 2476500 h 2956840"/>
                <a:gd name="connsiteX1" fmla="*/ 2293524 w 2626066"/>
                <a:gd name="connsiteY1" fmla="*/ 2905125 h 2956840"/>
                <a:gd name="connsiteX2" fmla="*/ 1102899 w 2626066"/>
                <a:gd name="connsiteY2" fmla="*/ 2895600 h 2956840"/>
                <a:gd name="connsiteX3" fmla="*/ 283749 w 2626066"/>
                <a:gd name="connsiteY3" fmla="*/ 2190750 h 2956840"/>
                <a:gd name="connsiteX4" fmla="*/ 55149 w 2626066"/>
                <a:gd name="connsiteY4" fmla="*/ 990600 h 2956840"/>
                <a:gd name="connsiteX5" fmla="*/ 1226724 w 2626066"/>
                <a:gd name="connsiteY5" fmla="*/ 0 h 2956840"/>
                <a:gd name="connsiteX0" fmla="*/ 2552491 w 2617599"/>
                <a:gd name="connsiteY0" fmla="*/ 2476500 h 2920042"/>
                <a:gd name="connsiteX1" fmla="*/ 2295316 w 2617599"/>
                <a:gd name="connsiteY1" fmla="*/ 2905125 h 2920042"/>
                <a:gd name="connsiteX2" fmla="*/ 1180891 w 2617599"/>
                <a:gd name="connsiteY2" fmla="*/ 2762250 h 2920042"/>
                <a:gd name="connsiteX3" fmla="*/ 285541 w 2617599"/>
                <a:gd name="connsiteY3" fmla="*/ 2190750 h 2920042"/>
                <a:gd name="connsiteX4" fmla="*/ 56941 w 2617599"/>
                <a:gd name="connsiteY4" fmla="*/ 990600 h 2920042"/>
                <a:gd name="connsiteX5" fmla="*/ 1228516 w 2617599"/>
                <a:gd name="connsiteY5" fmla="*/ 0 h 2920042"/>
                <a:gd name="connsiteX0" fmla="*/ 2552491 w 2617599"/>
                <a:gd name="connsiteY0" fmla="*/ 2476500 h 2878931"/>
                <a:gd name="connsiteX1" fmla="*/ 2295316 w 2617599"/>
                <a:gd name="connsiteY1" fmla="*/ 2857500 h 2878931"/>
                <a:gd name="connsiteX2" fmla="*/ 1180891 w 2617599"/>
                <a:gd name="connsiteY2" fmla="*/ 2762250 h 2878931"/>
                <a:gd name="connsiteX3" fmla="*/ 285541 w 2617599"/>
                <a:gd name="connsiteY3" fmla="*/ 2190750 h 2878931"/>
                <a:gd name="connsiteX4" fmla="*/ 56941 w 2617599"/>
                <a:gd name="connsiteY4" fmla="*/ 990600 h 2878931"/>
                <a:gd name="connsiteX5" fmla="*/ 1228516 w 2617599"/>
                <a:gd name="connsiteY5" fmla="*/ 0 h 2878931"/>
                <a:gd name="connsiteX0" fmla="*/ 2532718 w 2597826"/>
                <a:gd name="connsiteY0" fmla="*/ 2476500 h 2880173"/>
                <a:gd name="connsiteX1" fmla="*/ 2275543 w 2597826"/>
                <a:gd name="connsiteY1" fmla="*/ 2857500 h 2880173"/>
                <a:gd name="connsiteX2" fmla="*/ 1161118 w 2597826"/>
                <a:gd name="connsiteY2" fmla="*/ 2762250 h 2880173"/>
                <a:gd name="connsiteX3" fmla="*/ 370543 w 2597826"/>
                <a:gd name="connsiteY3" fmla="*/ 2152650 h 2880173"/>
                <a:gd name="connsiteX4" fmla="*/ 37168 w 2597826"/>
                <a:gd name="connsiteY4" fmla="*/ 990600 h 2880173"/>
                <a:gd name="connsiteX5" fmla="*/ 1208743 w 2597826"/>
                <a:gd name="connsiteY5" fmla="*/ 0 h 2880173"/>
                <a:gd name="connsiteX0" fmla="*/ 2413125 w 2478233"/>
                <a:gd name="connsiteY0" fmla="*/ 2476500 h 2880173"/>
                <a:gd name="connsiteX1" fmla="*/ 2155950 w 2478233"/>
                <a:gd name="connsiteY1" fmla="*/ 2857500 h 2880173"/>
                <a:gd name="connsiteX2" fmla="*/ 1041525 w 2478233"/>
                <a:gd name="connsiteY2" fmla="*/ 2762250 h 2880173"/>
                <a:gd name="connsiteX3" fmla="*/ 250950 w 2478233"/>
                <a:gd name="connsiteY3" fmla="*/ 2152650 h 2880173"/>
                <a:gd name="connsiteX4" fmla="*/ 50925 w 2478233"/>
                <a:gd name="connsiteY4" fmla="*/ 1019175 h 2880173"/>
                <a:gd name="connsiteX5" fmla="*/ 1089150 w 2478233"/>
                <a:gd name="connsiteY5" fmla="*/ 0 h 2880173"/>
                <a:gd name="connsiteX0" fmla="*/ 2308350 w 2392687"/>
                <a:gd name="connsiteY0" fmla="*/ 1790700 h 2930916"/>
                <a:gd name="connsiteX1" fmla="*/ 2155950 w 2392687"/>
                <a:gd name="connsiteY1" fmla="*/ 2857500 h 2930916"/>
                <a:gd name="connsiteX2" fmla="*/ 1041525 w 2392687"/>
                <a:gd name="connsiteY2" fmla="*/ 2762250 h 2930916"/>
                <a:gd name="connsiteX3" fmla="*/ 250950 w 2392687"/>
                <a:gd name="connsiteY3" fmla="*/ 2152650 h 2930916"/>
                <a:gd name="connsiteX4" fmla="*/ 50925 w 2392687"/>
                <a:gd name="connsiteY4" fmla="*/ 1019175 h 2930916"/>
                <a:gd name="connsiteX5" fmla="*/ 1089150 w 2392687"/>
                <a:gd name="connsiteY5" fmla="*/ 0 h 2930916"/>
                <a:gd name="connsiteX0" fmla="*/ 2308350 w 2494275"/>
                <a:gd name="connsiteY0" fmla="*/ 1790700 h 2930916"/>
                <a:gd name="connsiteX1" fmla="*/ 2155950 w 2494275"/>
                <a:gd name="connsiteY1" fmla="*/ 2857500 h 2930916"/>
                <a:gd name="connsiteX2" fmla="*/ 1041525 w 2494275"/>
                <a:gd name="connsiteY2" fmla="*/ 2762250 h 2930916"/>
                <a:gd name="connsiteX3" fmla="*/ 250950 w 2494275"/>
                <a:gd name="connsiteY3" fmla="*/ 2152650 h 2930916"/>
                <a:gd name="connsiteX4" fmla="*/ 50925 w 2494275"/>
                <a:gd name="connsiteY4" fmla="*/ 1019175 h 2930916"/>
                <a:gd name="connsiteX5" fmla="*/ 1089150 w 2494275"/>
                <a:gd name="connsiteY5" fmla="*/ 0 h 2930916"/>
                <a:gd name="connsiteX0" fmla="*/ 2308350 w 2570574"/>
                <a:gd name="connsiteY0" fmla="*/ 1790700 h 2926685"/>
                <a:gd name="connsiteX1" fmla="*/ 2155950 w 2570574"/>
                <a:gd name="connsiteY1" fmla="*/ 2857500 h 2926685"/>
                <a:gd name="connsiteX2" fmla="*/ 1041525 w 2570574"/>
                <a:gd name="connsiteY2" fmla="*/ 2762250 h 2926685"/>
                <a:gd name="connsiteX3" fmla="*/ 250950 w 2570574"/>
                <a:gd name="connsiteY3" fmla="*/ 2152650 h 2926685"/>
                <a:gd name="connsiteX4" fmla="*/ 50925 w 2570574"/>
                <a:gd name="connsiteY4" fmla="*/ 1019175 h 2926685"/>
                <a:gd name="connsiteX5" fmla="*/ 1089150 w 2570574"/>
                <a:gd name="connsiteY5" fmla="*/ 0 h 2926685"/>
                <a:gd name="connsiteX0" fmla="*/ 2308350 w 2582578"/>
                <a:gd name="connsiteY0" fmla="*/ 1790700 h 2890674"/>
                <a:gd name="connsiteX1" fmla="*/ 2184525 w 2582578"/>
                <a:gd name="connsiteY1" fmla="*/ 2809875 h 2890674"/>
                <a:gd name="connsiteX2" fmla="*/ 1041525 w 2582578"/>
                <a:gd name="connsiteY2" fmla="*/ 2762250 h 2890674"/>
                <a:gd name="connsiteX3" fmla="*/ 250950 w 2582578"/>
                <a:gd name="connsiteY3" fmla="*/ 2152650 h 2890674"/>
                <a:gd name="connsiteX4" fmla="*/ 50925 w 2582578"/>
                <a:gd name="connsiteY4" fmla="*/ 1019175 h 2890674"/>
                <a:gd name="connsiteX5" fmla="*/ 1089150 w 2582578"/>
                <a:gd name="connsiteY5" fmla="*/ 0 h 2890674"/>
                <a:gd name="connsiteX0" fmla="*/ 2308350 w 2609103"/>
                <a:gd name="connsiteY0" fmla="*/ 1790700 h 2869921"/>
                <a:gd name="connsiteX1" fmla="*/ 2184525 w 2609103"/>
                <a:gd name="connsiteY1" fmla="*/ 2809875 h 2869921"/>
                <a:gd name="connsiteX2" fmla="*/ 1041525 w 2609103"/>
                <a:gd name="connsiteY2" fmla="*/ 2762250 h 2869921"/>
                <a:gd name="connsiteX3" fmla="*/ 250950 w 2609103"/>
                <a:gd name="connsiteY3" fmla="*/ 2152650 h 2869921"/>
                <a:gd name="connsiteX4" fmla="*/ 50925 w 2609103"/>
                <a:gd name="connsiteY4" fmla="*/ 1019175 h 2869921"/>
                <a:gd name="connsiteX5" fmla="*/ 1089150 w 2609103"/>
                <a:gd name="connsiteY5" fmla="*/ 0 h 2869921"/>
                <a:gd name="connsiteX0" fmla="*/ 2308350 w 2609103"/>
                <a:gd name="connsiteY0" fmla="*/ 1790700 h 2869921"/>
                <a:gd name="connsiteX1" fmla="*/ 2184525 w 2609103"/>
                <a:gd name="connsiteY1" fmla="*/ 2809875 h 2869921"/>
                <a:gd name="connsiteX2" fmla="*/ 1041525 w 2609103"/>
                <a:gd name="connsiteY2" fmla="*/ 2762250 h 2869921"/>
                <a:gd name="connsiteX3" fmla="*/ 250950 w 2609103"/>
                <a:gd name="connsiteY3" fmla="*/ 2152650 h 2869921"/>
                <a:gd name="connsiteX4" fmla="*/ 50925 w 2609103"/>
                <a:gd name="connsiteY4" fmla="*/ 1019175 h 2869921"/>
                <a:gd name="connsiteX5" fmla="*/ 1089150 w 2609103"/>
                <a:gd name="connsiteY5" fmla="*/ 0 h 2869921"/>
                <a:gd name="connsiteX0" fmla="*/ 2304220 w 2505355"/>
                <a:gd name="connsiteY0" fmla="*/ 1790700 h 2894850"/>
                <a:gd name="connsiteX1" fmla="*/ 2180395 w 2505355"/>
                <a:gd name="connsiteY1" fmla="*/ 2809875 h 2894850"/>
                <a:gd name="connsiteX2" fmla="*/ 856420 w 2505355"/>
                <a:gd name="connsiteY2" fmla="*/ 2762250 h 2894850"/>
                <a:gd name="connsiteX3" fmla="*/ 246820 w 2505355"/>
                <a:gd name="connsiteY3" fmla="*/ 2152650 h 2894850"/>
                <a:gd name="connsiteX4" fmla="*/ 46795 w 2505355"/>
                <a:gd name="connsiteY4" fmla="*/ 1019175 h 2894850"/>
                <a:gd name="connsiteX5" fmla="*/ 1085020 w 2505355"/>
                <a:gd name="connsiteY5" fmla="*/ 0 h 2894850"/>
                <a:gd name="connsiteX0" fmla="*/ 2304220 w 2505355"/>
                <a:gd name="connsiteY0" fmla="*/ 1790700 h 2897433"/>
                <a:gd name="connsiteX1" fmla="*/ 2180395 w 2505355"/>
                <a:gd name="connsiteY1" fmla="*/ 2809875 h 2897433"/>
                <a:gd name="connsiteX2" fmla="*/ 856420 w 2505355"/>
                <a:gd name="connsiteY2" fmla="*/ 2762250 h 2897433"/>
                <a:gd name="connsiteX3" fmla="*/ 246820 w 2505355"/>
                <a:gd name="connsiteY3" fmla="*/ 2152650 h 2897433"/>
                <a:gd name="connsiteX4" fmla="*/ 46795 w 2505355"/>
                <a:gd name="connsiteY4" fmla="*/ 1019175 h 2897433"/>
                <a:gd name="connsiteX5" fmla="*/ 1085020 w 2505355"/>
                <a:gd name="connsiteY5" fmla="*/ 0 h 2897433"/>
                <a:gd name="connsiteX0" fmla="*/ 2406378 w 2607513"/>
                <a:gd name="connsiteY0" fmla="*/ 1790700 h 2898756"/>
                <a:gd name="connsiteX1" fmla="*/ 2282553 w 2607513"/>
                <a:gd name="connsiteY1" fmla="*/ 2809875 h 2898756"/>
                <a:gd name="connsiteX2" fmla="*/ 958578 w 2607513"/>
                <a:gd name="connsiteY2" fmla="*/ 2762250 h 2898756"/>
                <a:gd name="connsiteX3" fmla="*/ 91803 w 2607513"/>
                <a:gd name="connsiteY3" fmla="*/ 2066925 h 2898756"/>
                <a:gd name="connsiteX4" fmla="*/ 148953 w 2607513"/>
                <a:gd name="connsiteY4" fmla="*/ 1019175 h 2898756"/>
                <a:gd name="connsiteX5" fmla="*/ 1187178 w 2607513"/>
                <a:gd name="connsiteY5" fmla="*/ 0 h 2898756"/>
                <a:gd name="connsiteX0" fmla="*/ 2651672 w 2852807"/>
                <a:gd name="connsiteY0" fmla="*/ 1790700 h 2898756"/>
                <a:gd name="connsiteX1" fmla="*/ 2527847 w 2852807"/>
                <a:gd name="connsiteY1" fmla="*/ 2809875 h 2898756"/>
                <a:gd name="connsiteX2" fmla="*/ 1203872 w 2852807"/>
                <a:gd name="connsiteY2" fmla="*/ 2762250 h 2898756"/>
                <a:gd name="connsiteX3" fmla="*/ 337097 w 2852807"/>
                <a:gd name="connsiteY3" fmla="*/ 2066925 h 2898756"/>
                <a:gd name="connsiteX4" fmla="*/ 60872 w 2852807"/>
                <a:gd name="connsiteY4" fmla="*/ 600075 h 2898756"/>
                <a:gd name="connsiteX5" fmla="*/ 1432472 w 2852807"/>
                <a:gd name="connsiteY5" fmla="*/ 0 h 2898756"/>
                <a:gd name="connsiteX0" fmla="*/ 2640638 w 2841773"/>
                <a:gd name="connsiteY0" fmla="*/ 2447925 h 3555981"/>
                <a:gd name="connsiteX1" fmla="*/ 2516813 w 2841773"/>
                <a:gd name="connsiteY1" fmla="*/ 3467100 h 3555981"/>
                <a:gd name="connsiteX2" fmla="*/ 1192838 w 2841773"/>
                <a:gd name="connsiteY2" fmla="*/ 3419475 h 3555981"/>
                <a:gd name="connsiteX3" fmla="*/ 326063 w 2841773"/>
                <a:gd name="connsiteY3" fmla="*/ 2724150 h 3555981"/>
                <a:gd name="connsiteX4" fmla="*/ 49838 w 2841773"/>
                <a:gd name="connsiteY4" fmla="*/ 1257300 h 3555981"/>
                <a:gd name="connsiteX5" fmla="*/ 1259513 w 2841773"/>
                <a:gd name="connsiteY5" fmla="*/ 0 h 3555981"/>
                <a:gd name="connsiteX0" fmla="*/ 2640638 w 2877737"/>
                <a:gd name="connsiteY0" fmla="*/ 2447925 h 3492721"/>
                <a:gd name="connsiteX1" fmla="*/ 2621588 w 2877737"/>
                <a:gd name="connsiteY1" fmla="*/ 3362325 h 3492721"/>
                <a:gd name="connsiteX2" fmla="*/ 1192838 w 2877737"/>
                <a:gd name="connsiteY2" fmla="*/ 3419475 h 3492721"/>
                <a:gd name="connsiteX3" fmla="*/ 326063 w 2877737"/>
                <a:gd name="connsiteY3" fmla="*/ 2724150 h 3492721"/>
                <a:gd name="connsiteX4" fmla="*/ 49838 w 2877737"/>
                <a:gd name="connsiteY4" fmla="*/ 1257300 h 3492721"/>
                <a:gd name="connsiteX5" fmla="*/ 1259513 w 2877737"/>
                <a:gd name="connsiteY5" fmla="*/ 0 h 3492721"/>
                <a:gd name="connsiteX0" fmla="*/ 2640638 w 2855030"/>
                <a:gd name="connsiteY0" fmla="*/ 2447925 h 3480970"/>
                <a:gd name="connsiteX1" fmla="*/ 2621588 w 2855030"/>
                <a:gd name="connsiteY1" fmla="*/ 3362325 h 3480970"/>
                <a:gd name="connsiteX2" fmla="*/ 1192838 w 2855030"/>
                <a:gd name="connsiteY2" fmla="*/ 3419475 h 3480970"/>
                <a:gd name="connsiteX3" fmla="*/ 326063 w 2855030"/>
                <a:gd name="connsiteY3" fmla="*/ 2724150 h 3480970"/>
                <a:gd name="connsiteX4" fmla="*/ 49838 w 2855030"/>
                <a:gd name="connsiteY4" fmla="*/ 1257300 h 3480970"/>
                <a:gd name="connsiteX5" fmla="*/ 1259513 w 2855030"/>
                <a:gd name="connsiteY5" fmla="*/ 0 h 3480970"/>
                <a:gd name="connsiteX0" fmla="*/ 2641011 w 2877117"/>
                <a:gd name="connsiteY0" fmla="*/ 2447925 h 3465010"/>
                <a:gd name="connsiteX1" fmla="*/ 2621961 w 2877117"/>
                <a:gd name="connsiteY1" fmla="*/ 3362325 h 3465010"/>
                <a:gd name="connsiteX2" fmla="*/ 1212261 w 2877117"/>
                <a:gd name="connsiteY2" fmla="*/ 3371850 h 3465010"/>
                <a:gd name="connsiteX3" fmla="*/ 326436 w 2877117"/>
                <a:gd name="connsiteY3" fmla="*/ 2724150 h 3465010"/>
                <a:gd name="connsiteX4" fmla="*/ 50211 w 2877117"/>
                <a:gd name="connsiteY4" fmla="*/ 1257300 h 3465010"/>
                <a:gd name="connsiteX5" fmla="*/ 1259886 w 2877117"/>
                <a:gd name="connsiteY5" fmla="*/ 0 h 3465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77117" h="3465010">
                  <a:moveTo>
                    <a:pt x="2641011" y="2447925"/>
                  </a:moveTo>
                  <a:cubicBezTo>
                    <a:pt x="3042648" y="2755900"/>
                    <a:pt x="2860086" y="3208338"/>
                    <a:pt x="2621961" y="3362325"/>
                  </a:cubicBezTo>
                  <a:cubicBezTo>
                    <a:pt x="2383836" y="3516313"/>
                    <a:pt x="1594848" y="3478212"/>
                    <a:pt x="1212261" y="3371850"/>
                  </a:cubicBezTo>
                  <a:cubicBezTo>
                    <a:pt x="829674" y="3265488"/>
                    <a:pt x="520111" y="3076575"/>
                    <a:pt x="326436" y="2724150"/>
                  </a:cubicBezTo>
                  <a:cubicBezTo>
                    <a:pt x="132761" y="2371725"/>
                    <a:pt x="-105364" y="1711325"/>
                    <a:pt x="50211" y="1257300"/>
                  </a:cubicBezTo>
                  <a:cubicBezTo>
                    <a:pt x="205786" y="803275"/>
                    <a:pt x="752680" y="312737"/>
                    <a:pt x="1259886" y="0"/>
                  </a:cubicBezTo>
                </a:path>
              </a:pathLst>
            </a:custGeom>
            <a:ln>
              <a:prstDash val="lgDash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5" name="Freeform 84"/>
            <p:cNvSpPr/>
            <p:nvPr/>
          </p:nvSpPr>
          <p:spPr>
            <a:xfrm>
              <a:off x="417422" y="2625015"/>
              <a:ext cx="3118937" cy="4082306"/>
            </a:xfrm>
            <a:custGeom>
              <a:avLst/>
              <a:gdLst>
                <a:gd name="connsiteX0" fmla="*/ 2550699 w 2774345"/>
                <a:gd name="connsiteY0" fmla="*/ 2476500 h 2944309"/>
                <a:gd name="connsiteX1" fmla="*/ 2655474 w 2774345"/>
                <a:gd name="connsiteY1" fmla="*/ 2838450 h 2944309"/>
                <a:gd name="connsiteX2" fmla="*/ 1102899 w 2774345"/>
                <a:gd name="connsiteY2" fmla="*/ 2895600 h 2944309"/>
                <a:gd name="connsiteX3" fmla="*/ 283749 w 2774345"/>
                <a:gd name="connsiteY3" fmla="*/ 2190750 h 2944309"/>
                <a:gd name="connsiteX4" fmla="*/ 55149 w 2774345"/>
                <a:gd name="connsiteY4" fmla="*/ 990600 h 2944309"/>
                <a:gd name="connsiteX5" fmla="*/ 1226724 w 2774345"/>
                <a:gd name="connsiteY5" fmla="*/ 0 h 2944309"/>
                <a:gd name="connsiteX0" fmla="*/ 2550699 w 2774345"/>
                <a:gd name="connsiteY0" fmla="*/ 2476500 h 2944309"/>
                <a:gd name="connsiteX1" fmla="*/ 2655474 w 2774345"/>
                <a:gd name="connsiteY1" fmla="*/ 2838450 h 2944309"/>
                <a:gd name="connsiteX2" fmla="*/ 1102899 w 2774345"/>
                <a:gd name="connsiteY2" fmla="*/ 2895600 h 2944309"/>
                <a:gd name="connsiteX3" fmla="*/ 283749 w 2774345"/>
                <a:gd name="connsiteY3" fmla="*/ 2190750 h 2944309"/>
                <a:gd name="connsiteX4" fmla="*/ 55149 w 2774345"/>
                <a:gd name="connsiteY4" fmla="*/ 990600 h 2944309"/>
                <a:gd name="connsiteX5" fmla="*/ 1226724 w 2774345"/>
                <a:gd name="connsiteY5" fmla="*/ 0 h 2944309"/>
                <a:gd name="connsiteX0" fmla="*/ 2550699 w 2617793"/>
                <a:gd name="connsiteY0" fmla="*/ 2476500 h 2971648"/>
                <a:gd name="connsiteX1" fmla="*/ 2293524 w 2617793"/>
                <a:gd name="connsiteY1" fmla="*/ 2905125 h 2971648"/>
                <a:gd name="connsiteX2" fmla="*/ 1102899 w 2617793"/>
                <a:gd name="connsiteY2" fmla="*/ 2895600 h 2971648"/>
                <a:gd name="connsiteX3" fmla="*/ 283749 w 2617793"/>
                <a:gd name="connsiteY3" fmla="*/ 2190750 h 2971648"/>
                <a:gd name="connsiteX4" fmla="*/ 55149 w 2617793"/>
                <a:gd name="connsiteY4" fmla="*/ 990600 h 2971648"/>
                <a:gd name="connsiteX5" fmla="*/ 1226724 w 2617793"/>
                <a:gd name="connsiteY5" fmla="*/ 0 h 2971648"/>
                <a:gd name="connsiteX0" fmla="*/ 2550699 w 2626066"/>
                <a:gd name="connsiteY0" fmla="*/ 2476500 h 2956840"/>
                <a:gd name="connsiteX1" fmla="*/ 2293524 w 2626066"/>
                <a:gd name="connsiteY1" fmla="*/ 2905125 h 2956840"/>
                <a:gd name="connsiteX2" fmla="*/ 1102899 w 2626066"/>
                <a:gd name="connsiteY2" fmla="*/ 2895600 h 2956840"/>
                <a:gd name="connsiteX3" fmla="*/ 283749 w 2626066"/>
                <a:gd name="connsiteY3" fmla="*/ 2190750 h 2956840"/>
                <a:gd name="connsiteX4" fmla="*/ 55149 w 2626066"/>
                <a:gd name="connsiteY4" fmla="*/ 990600 h 2956840"/>
                <a:gd name="connsiteX5" fmla="*/ 1226724 w 2626066"/>
                <a:gd name="connsiteY5" fmla="*/ 0 h 2956840"/>
                <a:gd name="connsiteX0" fmla="*/ 2552491 w 2617599"/>
                <a:gd name="connsiteY0" fmla="*/ 2476500 h 2920042"/>
                <a:gd name="connsiteX1" fmla="*/ 2295316 w 2617599"/>
                <a:gd name="connsiteY1" fmla="*/ 2905125 h 2920042"/>
                <a:gd name="connsiteX2" fmla="*/ 1180891 w 2617599"/>
                <a:gd name="connsiteY2" fmla="*/ 2762250 h 2920042"/>
                <a:gd name="connsiteX3" fmla="*/ 285541 w 2617599"/>
                <a:gd name="connsiteY3" fmla="*/ 2190750 h 2920042"/>
                <a:gd name="connsiteX4" fmla="*/ 56941 w 2617599"/>
                <a:gd name="connsiteY4" fmla="*/ 990600 h 2920042"/>
                <a:gd name="connsiteX5" fmla="*/ 1228516 w 2617599"/>
                <a:gd name="connsiteY5" fmla="*/ 0 h 2920042"/>
                <a:gd name="connsiteX0" fmla="*/ 2552491 w 2617599"/>
                <a:gd name="connsiteY0" fmla="*/ 2476500 h 2878931"/>
                <a:gd name="connsiteX1" fmla="*/ 2295316 w 2617599"/>
                <a:gd name="connsiteY1" fmla="*/ 2857500 h 2878931"/>
                <a:gd name="connsiteX2" fmla="*/ 1180891 w 2617599"/>
                <a:gd name="connsiteY2" fmla="*/ 2762250 h 2878931"/>
                <a:gd name="connsiteX3" fmla="*/ 285541 w 2617599"/>
                <a:gd name="connsiteY3" fmla="*/ 2190750 h 2878931"/>
                <a:gd name="connsiteX4" fmla="*/ 56941 w 2617599"/>
                <a:gd name="connsiteY4" fmla="*/ 990600 h 2878931"/>
                <a:gd name="connsiteX5" fmla="*/ 1228516 w 2617599"/>
                <a:gd name="connsiteY5" fmla="*/ 0 h 2878931"/>
                <a:gd name="connsiteX0" fmla="*/ 2532718 w 2597826"/>
                <a:gd name="connsiteY0" fmla="*/ 2476500 h 2880173"/>
                <a:gd name="connsiteX1" fmla="*/ 2275543 w 2597826"/>
                <a:gd name="connsiteY1" fmla="*/ 2857500 h 2880173"/>
                <a:gd name="connsiteX2" fmla="*/ 1161118 w 2597826"/>
                <a:gd name="connsiteY2" fmla="*/ 2762250 h 2880173"/>
                <a:gd name="connsiteX3" fmla="*/ 370543 w 2597826"/>
                <a:gd name="connsiteY3" fmla="*/ 2152650 h 2880173"/>
                <a:gd name="connsiteX4" fmla="*/ 37168 w 2597826"/>
                <a:gd name="connsiteY4" fmla="*/ 990600 h 2880173"/>
                <a:gd name="connsiteX5" fmla="*/ 1208743 w 2597826"/>
                <a:gd name="connsiteY5" fmla="*/ 0 h 2880173"/>
                <a:gd name="connsiteX0" fmla="*/ 2413125 w 2478233"/>
                <a:gd name="connsiteY0" fmla="*/ 2476500 h 2880173"/>
                <a:gd name="connsiteX1" fmla="*/ 2155950 w 2478233"/>
                <a:gd name="connsiteY1" fmla="*/ 2857500 h 2880173"/>
                <a:gd name="connsiteX2" fmla="*/ 1041525 w 2478233"/>
                <a:gd name="connsiteY2" fmla="*/ 2762250 h 2880173"/>
                <a:gd name="connsiteX3" fmla="*/ 250950 w 2478233"/>
                <a:gd name="connsiteY3" fmla="*/ 2152650 h 2880173"/>
                <a:gd name="connsiteX4" fmla="*/ 50925 w 2478233"/>
                <a:gd name="connsiteY4" fmla="*/ 1019175 h 2880173"/>
                <a:gd name="connsiteX5" fmla="*/ 1089150 w 2478233"/>
                <a:gd name="connsiteY5" fmla="*/ 0 h 2880173"/>
                <a:gd name="connsiteX0" fmla="*/ 2308350 w 2392687"/>
                <a:gd name="connsiteY0" fmla="*/ 1790700 h 2930916"/>
                <a:gd name="connsiteX1" fmla="*/ 2155950 w 2392687"/>
                <a:gd name="connsiteY1" fmla="*/ 2857500 h 2930916"/>
                <a:gd name="connsiteX2" fmla="*/ 1041525 w 2392687"/>
                <a:gd name="connsiteY2" fmla="*/ 2762250 h 2930916"/>
                <a:gd name="connsiteX3" fmla="*/ 250950 w 2392687"/>
                <a:gd name="connsiteY3" fmla="*/ 2152650 h 2930916"/>
                <a:gd name="connsiteX4" fmla="*/ 50925 w 2392687"/>
                <a:gd name="connsiteY4" fmla="*/ 1019175 h 2930916"/>
                <a:gd name="connsiteX5" fmla="*/ 1089150 w 2392687"/>
                <a:gd name="connsiteY5" fmla="*/ 0 h 2930916"/>
                <a:gd name="connsiteX0" fmla="*/ 2308350 w 2494275"/>
                <a:gd name="connsiteY0" fmla="*/ 1790700 h 2930916"/>
                <a:gd name="connsiteX1" fmla="*/ 2155950 w 2494275"/>
                <a:gd name="connsiteY1" fmla="*/ 2857500 h 2930916"/>
                <a:gd name="connsiteX2" fmla="*/ 1041525 w 2494275"/>
                <a:gd name="connsiteY2" fmla="*/ 2762250 h 2930916"/>
                <a:gd name="connsiteX3" fmla="*/ 250950 w 2494275"/>
                <a:gd name="connsiteY3" fmla="*/ 2152650 h 2930916"/>
                <a:gd name="connsiteX4" fmla="*/ 50925 w 2494275"/>
                <a:gd name="connsiteY4" fmla="*/ 1019175 h 2930916"/>
                <a:gd name="connsiteX5" fmla="*/ 1089150 w 2494275"/>
                <a:gd name="connsiteY5" fmla="*/ 0 h 2930916"/>
                <a:gd name="connsiteX0" fmla="*/ 2308350 w 2570574"/>
                <a:gd name="connsiteY0" fmla="*/ 1790700 h 2926685"/>
                <a:gd name="connsiteX1" fmla="*/ 2155950 w 2570574"/>
                <a:gd name="connsiteY1" fmla="*/ 2857500 h 2926685"/>
                <a:gd name="connsiteX2" fmla="*/ 1041525 w 2570574"/>
                <a:gd name="connsiteY2" fmla="*/ 2762250 h 2926685"/>
                <a:gd name="connsiteX3" fmla="*/ 250950 w 2570574"/>
                <a:gd name="connsiteY3" fmla="*/ 2152650 h 2926685"/>
                <a:gd name="connsiteX4" fmla="*/ 50925 w 2570574"/>
                <a:gd name="connsiteY4" fmla="*/ 1019175 h 2926685"/>
                <a:gd name="connsiteX5" fmla="*/ 1089150 w 2570574"/>
                <a:gd name="connsiteY5" fmla="*/ 0 h 2926685"/>
                <a:gd name="connsiteX0" fmla="*/ 2308350 w 2582578"/>
                <a:gd name="connsiteY0" fmla="*/ 1790700 h 2890674"/>
                <a:gd name="connsiteX1" fmla="*/ 2184525 w 2582578"/>
                <a:gd name="connsiteY1" fmla="*/ 2809875 h 2890674"/>
                <a:gd name="connsiteX2" fmla="*/ 1041525 w 2582578"/>
                <a:gd name="connsiteY2" fmla="*/ 2762250 h 2890674"/>
                <a:gd name="connsiteX3" fmla="*/ 250950 w 2582578"/>
                <a:gd name="connsiteY3" fmla="*/ 2152650 h 2890674"/>
                <a:gd name="connsiteX4" fmla="*/ 50925 w 2582578"/>
                <a:gd name="connsiteY4" fmla="*/ 1019175 h 2890674"/>
                <a:gd name="connsiteX5" fmla="*/ 1089150 w 2582578"/>
                <a:gd name="connsiteY5" fmla="*/ 0 h 2890674"/>
                <a:gd name="connsiteX0" fmla="*/ 2308350 w 2609103"/>
                <a:gd name="connsiteY0" fmla="*/ 1790700 h 2869921"/>
                <a:gd name="connsiteX1" fmla="*/ 2184525 w 2609103"/>
                <a:gd name="connsiteY1" fmla="*/ 2809875 h 2869921"/>
                <a:gd name="connsiteX2" fmla="*/ 1041525 w 2609103"/>
                <a:gd name="connsiteY2" fmla="*/ 2762250 h 2869921"/>
                <a:gd name="connsiteX3" fmla="*/ 250950 w 2609103"/>
                <a:gd name="connsiteY3" fmla="*/ 2152650 h 2869921"/>
                <a:gd name="connsiteX4" fmla="*/ 50925 w 2609103"/>
                <a:gd name="connsiteY4" fmla="*/ 1019175 h 2869921"/>
                <a:gd name="connsiteX5" fmla="*/ 1089150 w 2609103"/>
                <a:gd name="connsiteY5" fmla="*/ 0 h 2869921"/>
                <a:gd name="connsiteX0" fmla="*/ 2308350 w 2609103"/>
                <a:gd name="connsiteY0" fmla="*/ 1790700 h 2869921"/>
                <a:gd name="connsiteX1" fmla="*/ 2184525 w 2609103"/>
                <a:gd name="connsiteY1" fmla="*/ 2809875 h 2869921"/>
                <a:gd name="connsiteX2" fmla="*/ 1041525 w 2609103"/>
                <a:gd name="connsiteY2" fmla="*/ 2762250 h 2869921"/>
                <a:gd name="connsiteX3" fmla="*/ 250950 w 2609103"/>
                <a:gd name="connsiteY3" fmla="*/ 2152650 h 2869921"/>
                <a:gd name="connsiteX4" fmla="*/ 50925 w 2609103"/>
                <a:gd name="connsiteY4" fmla="*/ 1019175 h 2869921"/>
                <a:gd name="connsiteX5" fmla="*/ 1089150 w 2609103"/>
                <a:gd name="connsiteY5" fmla="*/ 0 h 2869921"/>
                <a:gd name="connsiteX0" fmla="*/ 2304220 w 2505355"/>
                <a:gd name="connsiteY0" fmla="*/ 1790700 h 2894850"/>
                <a:gd name="connsiteX1" fmla="*/ 2180395 w 2505355"/>
                <a:gd name="connsiteY1" fmla="*/ 2809875 h 2894850"/>
                <a:gd name="connsiteX2" fmla="*/ 856420 w 2505355"/>
                <a:gd name="connsiteY2" fmla="*/ 2762250 h 2894850"/>
                <a:gd name="connsiteX3" fmla="*/ 246820 w 2505355"/>
                <a:gd name="connsiteY3" fmla="*/ 2152650 h 2894850"/>
                <a:gd name="connsiteX4" fmla="*/ 46795 w 2505355"/>
                <a:gd name="connsiteY4" fmla="*/ 1019175 h 2894850"/>
                <a:gd name="connsiteX5" fmla="*/ 1085020 w 2505355"/>
                <a:gd name="connsiteY5" fmla="*/ 0 h 2894850"/>
                <a:gd name="connsiteX0" fmla="*/ 2304220 w 2505355"/>
                <a:gd name="connsiteY0" fmla="*/ 1790700 h 2897433"/>
                <a:gd name="connsiteX1" fmla="*/ 2180395 w 2505355"/>
                <a:gd name="connsiteY1" fmla="*/ 2809875 h 2897433"/>
                <a:gd name="connsiteX2" fmla="*/ 856420 w 2505355"/>
                <a:gd name="connsiteY2" fmla="*/ 2762250 h 2897433"/>
                <a:gd name="connsiteX3" fmla="*/ 246820 w 2505355"/>
                <a:gd name="connsiteY3" fmla="*/ 2152650 h 2897433"/>
                <a:gd name="connsiteX4" fmla="*/ 46795 w 2505355"/>
                <a:gd name="connsiteY4" fmla="*/ 1019175 h 2897433"/>
                <a:gd name="connsiteX5" fmla="*/ 1085020 w 2505355"/>
                <a:gd name="connsiteY5" fmla="*/ 0 h 2897433"/>
                <a:gd name="connsiteX0" fmla="*/ 2406378 w 2607513"/>
                <a:gd name="connsiteY0" fmla="*/ 1790700 h 2898756"/>
                <a:gd name="connsiteX1" fmla="*/ 2282553 w 2607513"/>
                <a:gd name="connsiteY1" fmla="*/ 2809875 h 2898756"/>
                <a:gd name="connsiteX2" fmla="*/ 958578 w 2607513"/>
                <a:gd name="connsiteY2" fmla="*/ 2762250 h 2898756"/>
                <a:gd name="connsiteX3" fmla="*/ 91803 w 2607513"/>
                <a:gd name="connsiteY3" fmla="*/ 2066925 h 2898756"/>
                <a:gd name="connsiteX4" fmla="*/ 148953 w 2607513"/>
                <a:gd name="connsiteY4" fmla="*/ 1019175 h 2898756"/>
                <a:gd name="connsiteX5" fmla="*/ 1187178 w 2607513"/>
                <a:gd name="connsiteY5" fmla="*/ 0 h 2898756"/>
                <a:gd name="connsiteX0" fmla="*/ 2651672 w 2852807"/>
                <a:gd name="connsiteY0" fmla="*/ 1790700 h 2898756"/>
                <a:gd name="connsiteX1" fmla="*/ 2527847 w 2852807"/>
                <a:gd name="connsiteY1" fmla="*/ 2809875 h 2898756"/>
                <a:gd name="connsiteX2" fmla="*/ 1203872 w 2852807"/>
                <a:gd name="connsiteY2" fmla="*/ 2762250 h 2898756"/>
                <a:gd name="connsiteX3" fmla="*/ 337097 w 2852807"/>
                <a:gd name="connsiteY3" fmla="*/ 2066925 h 2898756"/>
                <a:gd name="connsiteX4" fmla="*/ 60872 w 2852807"/>
                <a:gd name="connsiteY4" fmla="*/ 600075 h 2898756"/>
                <a:gd name="connsiteX5" fmla="*/ 1432472 w 2852807"/>
                <a:gd name="connsiteY5" fmla="*/ 0 h 2898756"/>
                <a:gd name="connsiteX0" fmla="*/ 2640638 w 2841773"/>
                <a:gd name="connsiteY0" fmla="*/ 2447925 h 3555981"/>
                <a:gd name="connsiteX1" fmla="*/ 2516813 w 2841773"/>
                <a:gd name="connsiteY1" fmla="*/ 3467100 h 3555981"/>
                <a:gd name="connsiteX2" fmla="*/ 1192838 w 2841773"/>
                <a:gd name="connsiteY2" fmla="*/ 3419475 h 3555981"/>
                <a:gd name="connsiteX3" fmla="*/ 326063 w 2841773"/>
                <a:gd name="connsiteY3" fmla="*/ 2724150 h 3555981"/>
                <a:gd name="connsiteX4" fmla="*/ 49838 w 2841773"/>
                <a:gd name="connsiteY4" fmla="*/ 1257300 h 3555981"/>
                <a:gd name="connsiteX5" fmla="*/ 1259513 w 2841773"/>
                <a:gd name="connsiteY5" fmla="*/ 0 h 3555981"/>
                <a:gd name="connsiteX0" fmla="*/ 2640638 w 2877737"/>
                <a:gd name="connsiteY0" fmla="*/ 2447925 h 3492721"/>
                <a:gd name="connsiteX1" fmla="*/ 2621588 w 2877737"/>
                <a:gd name="connsiteY1" fmla="*/ 3362325 h 3492721"/>
                <a:gd name="connsiteX2" fmla="*/ 1192838 w 2877737"/>
                <a:gd name="connsiteY2" fmla="*/ 3419475 h 3492721"/>
                <a:gd name="connsiteX3" fmla="*/ 326063 w 2877737"/>
                <a:gd name="connsiteY3" fmla="*/ 2724150 h 3492721"/>
                <a:gd name="connsiteX4" fmla="*/ 49838 w 2877737"/>
                <a:gd name="connsiteY4" fmla="*/ 1257300 h 3492721"/>
                <a:gd name="connsiteX5" fmla="*/ 1259513 w 2877737"/>
                <a:gd name="connsiteY5" fmla="*/ 0 h 3492721"/>
                <a:gd name="connsiteX0" fmla="*/ 2640638 w 2855030"/>
                <a:gd name="connsiteY0" fmla="*/ 2447925 h 3480970"/>
                <a:gd name="connsiteX1" fmla="*/ 2621588 w 2855030"/>
                <a:gd name="connsiteY1" fmla="*/ 3362325 h 3480970"/>
                <a:gd name="connsiteX2" fmla="*/ 1192838 w 2855030"/>
                <a:gd name="connsiteY2" fmla="*/ 3419475 h 3480970"/>
                <a:gd name="connsiteX3" fmla="*/ 326063 w 2855030"/>
                <a:gd name="connsiteY3" fmla="*/ 2724150 h 3480970"/>
                <a:gd name="connsiteX4" fmla="*/ 49838 w 2855030"/>
                <a:gd name="connsiteY4" fmla="*/ 1257300 h 3480970"/>
                <a:gd name="connsiteX5" fmla="*/ 1259513 w 2855030"/>
                <a:gd name="connsiteY5" fmla="*/ 0 h 3480970"/>
                <a:gd name="connsiteX0" fmla="*/ 2641011 w 2877117"/>
                <a:gd name="connsiteY0" fmla="*/ 2447925 h 3465010"/>
                <a:gd name="connsiteX1" fmla="*/ 2621961 w 2877117"/>
                <a:gd name="connsiteY1" fmla="*/ 3362325 h 3465010"/>
                <a:gd name="connsiteX2" fmla="*/ 1212261 w 2877117"/>
                <a:gd name="connsiteY2" fmla="*/ 3371850 h 3465010"/>
                <a:gd name="connsiteX3" fmla="*/ 326436 w 2877117"/>
                <a:gd name="connsiteY3" fmla="*/ 2724150 h 3465010"/>
                <a:gd name="connsiteX4" fmla="*/ 50211 w 2877117"/>
                <a:gd name="connsiteY4" fmla="*/ 1257300 h 3465010"/>
                <a:gd name="connsiteX5" fmla="*/ 1259886 w 2877117"/>
                <a:gd name="connsiteY5" fmla="*/ 0 h 3465010"/>
                <a:gd name="connsiteX0" fmla="*/ 2709959 w 2946065"/>
                <a:gd name="connsiteY0" fmla="*/ 2447925 h 3465010"/>
                <a:gd name="connsiteX1" fmla="*/ 2690909 w 2946065"/>
                <a:gd name="connsiteY1" fmla="*/ 3362325 h 3465010"/>
                <a:gd name="connsiteX2" fmla="*/ 1281209 w 2946065"/>
                <a:gd name="connsiteY2" fmla="*/ 3371850 h 3465010"/>
                <a:gd name="connsiteX3" fmla="*/ 395384 w 2946065"/>
                <a:gd name="connsiteY3" fmla="*/ 2724150 h 3465010"/>
                <a:gd name="connsiteX4" fmla="*/ 42959 w 2946065"/>
                <a:gd name="connsiteY4" fmla="*/ 1257300 h 3465010"/>
                <a:gd name="connsiteX5" fmla="*/ 1328834 w 2946065"/>
                <a:gd name="connsiteY5" fmla="*/ 0 h 3465010"/>
                <a:gd name="connsiteX0" fmla="*/ 2791071 w 3027177"/>
                <a:gd name="connsiteY0" fmla="*/ 2447925 h 3456320"/>
                <a:gd name="connsiteX1" fmla="*/ 2772021 w 3027177"/>
                <a:gd name="connsiteY1" fmla="*/ 3362325 h 3456320"/>
                <a:gd name="connsiteX2" fmla="*/ 1362321 w 3027177"/>
                <a:gd name="connsiteY2" fmla="*/ 3371850 h 3456320"/>
                <a:gd name="connsiteX3" fmla="*/ 190746 w 3027177"/>
                <a:gd name="connsiteY3" fmla="*/ 2876550 h 3456320"/>
                <a:gd name="connsiteX4" fmla="*/ 124071 w 3027177"/>
                <a:gd name="connsiteY4" fmla="*/ 1257300 h 3456320"/>
                <a:gd name="connsiteX5" fmla="*/ 1409946 w 3027177"/>
                <a:gd name="connsiteY5" fmla="*/ 0 h 3456320"/>
                <a:gd name="connsiteX0" fmla="*/ 2782980 w 3027655"/>
                <a:gd name="connsiteY0" fmla="*/ 2447925 h 3963059"/>
                <a:gd name="connsiteX1" fmla="*/ 2763930 w 3027655"/>
                <a:gd name="connsiteY1" fmla="*/ 3362325 h 3963059"/>
                <a:gd name="connsiteX2" fmla="*/ 1192305 w 3027655"/>
                <a:gd name="connsiteY2" fmla="*/ 3952875 h 3963059"/>
                <a:gd name="connsiteX3" fmla="*/ 182655 w 3027655"/>
                <a:gd name="connsiteY3" fmla="*/ 2876550 h 3963059"/>
                <a:gd name="connsiteX4" fmla="*/ 115980 w 3027655"/>
                <a:gd name="connsiteY4" fmla="*/ 1257300 h 3963059"/>
                <a:gd name="connsiteX5" fmla="*/ 1401855 w 3027655"/>
                <a:gd name="connsiteY5" fmla="*/ 0 h 3963059"/>
                <a:gd name="connsiteX0" fmla="*/ 2782980 w 3118937"/>
                <a:gd name="connsiteY0" fmla="*/ 2447925 h 4082306"/>
                <a:gd name="connsiteX1" fmla="*/ 2944905 w 3118937"/>
                <a:gd name="connsiteY1" fmla="*/ 3895725 h 4082306"/>
                <a:gd name="connsiteX2" fmla="*/ 1192305 w 3118937"/>
                <a:gd name="connsiteY2" fmla="*/ 3952875 h 4082306"/>
                <a:gd name="connsiteX3" fmla="*/ 182655 w 3118937"/>
                <a:gd name="connsiteY3" fmla="*/ 2876550 h 4082306"/>
                <a:gd name="connsiteX4" fmla="*/ 115980 w 3118937"/>
                <a:gd name="connsiteY4" fmla="*/ 1257300 h 4082306"/>
                <a:gd name="connsiteX5" fmla="*/ 1401855 w 3118937"/>
                <a:gd name="connsiteY5" fmla="*/ 0 h 4082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18937" h="4082306">
                  <a:moveTo>
                    <a:pt x="2782980" y="2447925"/>
                  </a:moveTo>
                  <a:cubicBezTo>
                    <a:pt x="3184617" y="2755900"/>
                    <a:pt x="3210018" y="3644900"/>
                    <a:pt x="2944905" y="3895725"/>
                  </a:cubicBezTo>
                  <a:cubicBezTo>
                    <a:pt x="2679793" y="4146550"/>
                    <a:pt x="1652680" y="4122737"/>
                    <a:pt x="1192305" y="3952875"/>
                  </a:cubicBezTo>
                  <a:cubicBezTo>
                    <a:pt x="731930" y="3783013"/>
                    <a:pt x="362042" y="3325812"/>
                    <a:pt x="182655" y="2876550"/>
                  </a:cubicBezTo>
                  <a:cubicBezTo>
                    <a:pt x="3268" y="2427288"/>
                    <a:pt x="-87220" y="1736725"/>
                    <a:pt x="115980" y="1257300"/>
                  </a:cubicBezTo>
                  <a:cubicBezTo>
                    <a:pt x="319180" y="777875"/>
                    <a:pt x="894649" y="312737"/>
                    <a:pt x="1401855" y="0"/>
                  </a:cubicBezTo>
                </a:path>
              </a:pathLst>
            </a:custGeom>
            <a:ln>
              <a:prstDash val="lgDash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6" name="Freeform 85"/>
            <p:cNvSpPr/>
            <p:nvPr/>
          </p:nvSpPr>
          <p:spPr>
            <a:xfrm>
              <a:off x="303879" y="2022474"/>
              <a:ext cx="3318585" cy="4731069"/>
            </a:xfrm>
            <a:custGeom>
              <a:avLst/>
              <a:gdLst>
                <a:gd name="connsiteX0" fmla="*/ 2550699 w 2774345"/>
                <a:gd name="connsiteY0" fmla="*/ 2476500 h 2944309"/>
                <a:gd name="connsiteX1" fmla="*/ 2655474 w 2774345"/>
                <a:gd name="connsiteY1" fmla="*/ 2838450 h 2944309"/>
                <a:gd name="connsiteX2" fmla="*/ 1102899 w 2774345"/>
                <a:gd name="connsiteY2" fmla="*/ 2895600 h 2944309"/>
                <a:gd name="connsiteX3" fmla="*/ 283749 w 2774345"/>
                <a:gd name="connsiteY3" fmla="*/ 2190750 h 2944309"/>
                <a:gd name="connsiteX4" fmla="*/ 55149 w 2774345"/>
                <a:gd name="connsiteY4" fmla="*/ 990600 h 2944309"/>
                <a:gd name="connsiteX5" fmla="*/ 1226724 w 2774345"/>
                <a:gd name="connsiteY5" fmla="*/ 0 h 2944309"/>
                <a:gd name="connsiteX0" fmla="*/ 2550699 w 2774345"/>
                <a:gd name="connsiteY0" fmla="*/ 2476500 h 2944309"/>
                <a:gd name="connsiteX1" fmla="*/ 2655474 w 2774345"/>
                <a:gd name="connsiteY1" fmla="*/ 2838450 h 2944309"/>
                <a:gd name="connsiteX2" fmla="*/ 1102899 w 2774345"/>
                <a:gd name="connsiteY2" fmla="*/ 2895600 h 2944309"/>
                <a:gd name="connsiteX3" fmla="*/ 283749 w 2774345"/>
                <a:gd name="connsiteY3" fmla="*/ 2190750 h 2944309"/>
                <a:gd name="connsiteX4" fmla="*/ 55149 w 2774345"/>
                <a:gd name="connsiteY4" fmla="*/ 990600 h 2944309"/>
                <a:gd name="connsiteX5" fmla="*/ 1226724 w 2774345"/>
                <a:gd name="connsiteY5" fmla="*/ 0 h 2944309"/>
                <a:gd name="connsiteX0" fmla="*/ 2550699 w 2617793"/>
                <a:gd name="connsiteY0" fmla="*/ 2476500 h 2971648"/>
                <a:gd name="connsiteX1" fmla="*/ 2293524 w 2617793"/>
                <a:gd name="connsiteY1" fmla="*/ 2905125 h 2971648"/>
                <a:gd name="connsiteX2" fmla="*/ 1102899 w 2617793"/>
                <a:gd name="connsiteY2" fmla="*/ 2895600 h 2971648"/>
                <a:gd name="connsiteX3" fmla="*/ 283749 w 2617793"/>
                <a:gd name="connsiteY3" fmla="*/ 2190750 h 2971648"/>
                <a:gd name="connsiteX4" fmla="*/ 55149 w 2617793"/>
                <a:gd name="connsiteY4" fmla="*/ 990600 h 2971648"/>
                <a:gd name="connsiteX5" fmla="*/ 1226724 w 2617793"/>
                <a:gd name="connsiteY5" fmla="*/ 0 h 2971648"/>
                <a:gd name="connsiteX0" fmla="*/ 2550699 w 2626066"/>
                <a:gd name="connsiteY0" fmla="*/ 2476500 h 2956840"/>
                <a:gd name="connsiteX1" fmla="*/ 2293524 w 2626066"/>
                <a:gd name="connsiteY1" fmla="*/ 2905125 h 2956840"/>
                <a:gd name="connsiteX2" fmla="*/ 1102899 w 2626066"/>
                <a:gd name="connsiteY2" fmla="*/ 2895600 h 2956840"/>
                <a:gd name="connsiteX3" fmla="*/ 283749 w 2626066"/>
                <a:gd name="connsiteY3" fmla="*/ 2190750 h 2956840"/>
                <a:gd name="connsiteX4" fmla="*/ 55149 w 2626066"/>
                <a:gd name="connsiteY4" fmla="*/ 990600 h 2956840"/>
                <a:gd name="connsiteX5" fmla="*/ 1226724 w 2626066"/>
                <a:gd name="connsiteY5" fmla="*/ 0 h 2956840"/>
                <a:gd name="connsiteX0" fmla="*/ 2552491 w 2617599"/>
                <a:gd name="connsiteY0" fmla="*/ 2476500 h 2920042"/>
                <a:gd name="connsiteX1" fmla="*/ 2295316 w 2617599"/>
                <a:gd name="connsiteY1" fmla="*/ 2905125 h 2920042"/>
                <a:gd name="connsiteX2" fmla="*/ 1180891 w 2617599"/>
                <a:gd name="connsiteY2" fmla="*/ 2762250 h 2920042"/>
                <a:gd name="connsiteX3" fmla="*/ 285541 w 2617599"/>
                <a:gd name="connsiteY3" fmla="*/ 2190750 h 2920042"/>
                <a:gd name="connsiteX4" fmla="*/ 56941 w 2617599"/>
                <a:gd name="connsiteY4" fmla="*/ 990600 h 2920042"/>
                <a:gd name="connsiteX5" fmla="*/ 1228516 w 2617599"/>
                <a:gd name="connsiteY5" fmla="*/ 0 h 2920042"/>
                <a:gd name="connsiteX0" fmla="*/ 2552491 w 2617599"/>
                <a:gd name="connsiteY0" fmla="*/ 2476500 h 2878931"/>
                <a:gd name="connsiteX1" fmla="*/ 2295316 w 2617599"/>
                <a:gd name="connsiteY1" fmla="*/ 2857500 h 2878931"/>
                <a:gd name="connsiteX2" fmla="*/ 1180891 w 2617599"/>
                <a:gd name="connsiteY2" fmla="*/ 2762250 h 2878931"/>
                <a:gd name="connsiteX3" fmla="*/ 285541 w 2617599"/>
                <a:gd name="connsiteY3" fmla="*/ 2190750 h 2878931"/>
                <a:gd name="connsiteX4" fmla="*/ 56941 w 2617599"/>
                <a:gd name="connsiteY4" fmla="*/ 990600 h 2878931"/>
                <a:gd name="connsiteX5" fmla="*/ 1228516 w 2617599"/>
                <a:gd name="connsiteY5" fmla="*/ 0 h 2878931"/>
                <a:gd name="connsiteX0" fmla="*/ 2532718 w 2597826"/>
                <a:gd name="connsiteY0" fmla="*/ 2476500 h 2880173"/>
                <a:gd name="connsiteX1" fmla="*/ 2275543 w 2597826"/>
                <a:gd name="connsiteY1" fmla="*/ 2857500 h 2880173"/>
                <a:gd name="connsiteX2" fmla="*/ 1161118 w 2597826"/>
                <a:gd name="connsiteY2" fmla="*/ 2762250 h 2880173"/>
                <a:gd name="connsiteX3" fmla="*/ 370543 w 2597826"/>
                <a:gd name="connsiteY3" fmla="*/ 2152650 h 2880173"/>
                <a:gd name="connsiteX4" fmla="*/ 37168 w 2597826"/>
                <a:gd name="connsiteY4" fmla="*/ 990600 h 2880173"/>
                <a:gd name="connsiteX5" fmla="*/ 1208743 w 2597826"/>
                <a:gd name="connsiteY5" fmla="*/ 0 h 2880173"/>
                <a:gd name="connsiteX0" fmla="*/ 2413125 w 2478233"/>
                <a:gd name="connsiteY0" fmla="*/ 2476500 h 2880173"/>
                <a:gd name="connsiteX1" fmla="*/ 2155950 w 2478233"/>
                <a:gd name="connsiteY1" fmla="*/ 2857500 h 2880173"/>
                <a:gd name="connsiteX2" fmla="*/ 1041525 w 2478233"/>
                <a:gd name="connsiteY2" fmla="*/ 2762250 h 2880173"/>
                <a:gd name="connsiteX3" fmla="*/ 250950 w 2478233"/>
                <a:gd name="connsiteY3" fmla="*/ 2152650 h 2880173"/>
                <a:gd name="connsiteX4" fmla="*/ 50925 w 2478233"/>
                <a:gd name="connsiteY4" fmla="*/ 1019175 h 2880173"/>
                <a:gd name="connsiteX5" fmla="*/ 1089150 w 2478233"/>
                <a:gd name="connsiteY5" fmla="*/ 0 h 2880173"/>
                <a:gd name="connsiteX0" fmla="*/ 2308350 w 2392687"/>
                <a:gd name="connsiteY0" fmla="*/ 1790700 h 2930916"/>
                <a:gd name="connsiteX1" fmla="*/ 2155950 w 2392687"/>
                <a:gd name="connsiteY1" fmla="*/ 2857500 h 2930916"/>
                <a:gd name="connsiteX2" fmla="*/ 1041525 w 2392687"/>
                <a:gd name="connsiteY2" fmla="*/ 2762250 h 2930916"/>
                <a:gd name="connsiteX3" fmla="*/ 250950 w 2392687"/>
                <a:gd name="connsiteY3" fmla="*/ 2152650 h 2930916"/>
                <a:gd name="connsiteX4" fmla="*/ 50925 w 2392687"/>
                <a:gd name="connsiteY4" fmla="*/ 1019175 h 2930916"/>
                <a:gd name="connsiteX5" fmla="*/ 1089150 w 2392687"/>
                <a:gd name="connsiteY5" fmla="*/ 0 h 2930916"/>
                <a:gd name="connsiteX0" fmla="*/ 2308350 w 2494275"/>
                <a:gd name="connsiteY0" fmla="*/ 1790700 h 2930916"/>
                <a:gd name="connsiteX1" fmla="*/ 2155950 w 2494275"/>
                <a:gd name="connsiteY1" fmla="*/ 2857500 h 2930916"/>
                <a:gd name="connsiteX2" fmla="*/ 1041525 w 2494275"/>
                <a:gd name="connsiteY2" fmla="*/ 2762250 h 2930916"/>
                <a:gd name="connsiteX3" fmla="*/ 250950 w 2494275"/>
                <a:gd name="connsiteY3" fmla="*/ 2152650 h 2930916"/>
                <a:gd name="connsiteX4" fmla="*/ 50925 w 2494275"/>
                <a:gd name="connsiteY4" fmla="*/ 1019175 h 2930916"/>
                <a:gd name="connsiteX5" fmla="*/ 1089150 w 2494275"/>
                <a:gd name="connsiteY5" fmla="*/ 0 h 2930916"/>
                <a:gd name="connsiteX0" fmla="*/ 2308350 w 2570574"/>
                <a:gd name="connsiteY0" fmla="*/ 1790700 h 2926685"/>
                <a:gd name="connsiteX1" fmla="*/ 2155950 w 2570574"/>
                <a:gd name="connsiteY1" fmla="*/ 2857500 h 2926685"/>
                <a:gd name="connsiteX2" fmla="*/ 1041525 w 2570574"/>
                <a:gd name="connsiteY2" fmla="*/ 2762250 h 2926685"/>
                <a:gd name="connsiteX3" fmla="*/ 250950 w 2570574"/>
                <a:gd name="connsiteY3" fmla="*/ 2152650 h 2926685"/>
                <a:gd name="connsiteX4" fmla="*/ 50925 w 2570574"/>
                <a:gd name="connsiteY4" fmla="*/ 1019175 h 2926685"/>
                <a:gd name="connsiteX5" fmla="*/ 1089150 w 2570574"/>
                <a:gd name="connsiteY5" fmla="*/ 0 h 2926685"/>
                <a:gd name="connsiteX0" fmla="*/ 2308350 w 2582578"/>
                <a:gd name="connsiteY0" fmla="*/ 1790700 h 2890674"/>
                <a:gd name="connsiteX1" fmla="*/ 2184525 w 2582578"/>
                <a:gd name="connsiteY1" fmla="*/ 2809875 h 2890674"/>
                <a:gd name="connsiteX2" fmla="*/ 1041525 w 2582578"/>
                <a:gd name="connsiteY2" fmla="*/ 2762250 h 2890674"/>
                <a:gd name="connsiteX3" fmla="*/ 250950 w 2582578"/>
                <a:gd name="connsiteY3" fmla="*/ 2152650 h 2890674"/>
                <a:gd name="connsiteX4" fmla="*/ 50925 w 2582578"/>
                <a:gd name="connsiteY4" fmla="*/ 1019175 h 2890674"/>
                <a:gd name="connsiteX5" fmla="*/ 1089150 w 2582578"/>
                <a:gd name="connsiteY5" fmla="*/ 0 h 2890674"/>
                <a:gd name="connsiteX0" fmla="*/ 2308350 w 2609103"/>
                <a:gd name="connsiteY0" fmla="*/ 1790700 h 2869921"/>
                <a:gd name="connsiteX1" fmla="*/ 2184525 w 2609103"/>
                <a:gd name="connsiteY1" fmla="*/ 2809875 h 2869921"/>
                <a:gd name="connsiteX2" fmla="*/ 1041525 w 2609103"/>
                <a:gd name="connsiteY2" fmla="*/ 2762250 h 2869921"/>
                <a:gd name="connsiteX3" fmla="*/ 250950 w 2609103"/>
                <a:gd name="connsiteY3" fmla="*/ 2152650 h 2869921"/>
                <a:gd name="connsiteX4" fmla="*/ 50925 w 2609103"/>
                <a:gd name="connsiteY4" fmla="*/ 1019175 h 2869921"/>
                <a:gd name="connsiteX5" fmla="*/ 1089150 w 2609103"/>
                <a:gd name="connsiteY5" fmla="*/ 0 h 2869921"/>
                <a:gd name="connsiteX0" fmla="*/ 2308350 w 2609103"/>
                <a:gd name="connsiteY0" fmla="*/ 1790700 h 2869921"/>
                <a:gd name="connsiteX1" fmla="*/ 2184525 w 2609103"/>
                <a:gd name="connsiteY1" fmla="*/ 2809875 h 2869921"/>
                <a:gd name="connsiteX2" fmla="*/ 1041525 w 2609103"/>
                <a:gd name="connsiteY2" fmla="*/ 2762250 h 2869921"/>
                <a:gd name="connsiteX3" fmla="*/ 250950 w 2609103"/>
                <a:gd name="connsiteY3" fmla="*/ 2152650 h 2869921"/>
                <a:gd name="connsiteX4" fmla="*/ 50925 w 2609103"/>
                <a:gd name="connsiteY4" fmla="*/ 1019175 h 2869921"/>
                <a:gd name="connsiteX5" fmla="*/ 1089150 w 2609103"/>
                <a:gd name="connsiteY5" fmla="*/ 0 h 2869921"/>
                <a:gd name="connsiteX0" fmla="*/ 2304220 w 2505355"/>
                <a:gd name="connsiteY0" fmla="*/ 1790700 h 2894850"/>
                <a:gd name="connsiteX1" fmla="*/ 2180395 w 2505355"/>
                <a:gd name="connsiteY1" fmla="*/ 2809875 h 2894850"/>
                <a:gd name="connsiteX2" fmla="*/ 856420 w 2505355"/>
                <a:gd name="connsiteY2" fmla="*/ 2762250 h 2894850"/>
                <a:gd name="connsiteX3" fmla="*/ 246820 w 2505355"/>
                <a:gd name="connsiteY3" fmla="*/ 2152650 h 2894850"/>
                <a:gd name="connsiteX4" fmla="*/ 46795 w 2505355"/>
                <a:gd name="connsiteY4" fmla="*/ 1019175 h 2894850"/>
                <a:gd name="connsiteX5" fmla="*/ 1085020 w 2505355"/>
                <a:gd name="connsiteY5" fmla="*/ 0 h 2894850"/>
                <a:gd name="connsiteX0" fmla="*/ 2304220 w 2505355"/>
                <a:gd name="connsiteY0" fmla="*/ 1790700 h 2897433"/>
                <a:gd name="connsiteX1" fmla="*/ 2180395 w 2505355"/>
                <a:gd name="connsiteY1" fmla="*/ 2809875 h 2897433"/>
                <a:gd name="connsiteX2" fmla="*/ 856420 w 2505355"/>
                <a:gd name="connsiteY2" fmla="*/ 2762250 h 2897433"/>
                <a:gd name="connsiteX3" fmla="*/ 246820 w 2505355"/>
                <a:gd name="connsiteY3" fmla="*/ 2152650 h 2897433"/>
                <a:gd name="connsiteX4" fmla="*/ 46795 w 2505355"/>
                <a:gd name="connsiteY4" fmla="*/ 1019175 h 2897433"/>
                <a:gd name="connsiteX5" fmla="*/ 1085020 w 2505355"/>
                <a:gd name="connsiteY5" fmla="*/ 0 h 2897433"/>
                <a:gd name="connsiteX0" fmla="*/ 2406378 w 2607513"/>
                <a:gd name="connsiteY0" fmla="*/ 1790700 h 2898756"/>
                <a:gd name="connsiteX1" fmla="*/ 2282553 w 2607513"/>
                <a:gd name="connsiteY1" fmla="*/ 2809875 h 2898756"/>
                <a:gd name="connsiteX2" fmla="*/ 958578 w 2607513"/>
                <a:gd name="connsiteY2" fmla="*/ 2762250 h 2898756"/>
                <a:gd name="connsiteX3" fmla="*/ 91803 w 2607513"/>
                <a:gd name="connsiteY3" fmla="*/ 2066925 h 2898756"/>
                <a:gd name="connsiteX4" fmla="*/ 148953 w 2607513"/>
                <a:gd name="connsiteY4" fmla="*/ 1019175 h 2898756"/>
                <a:gd name="connsiteX5" fmla="*/ 1187178 w 2607513"/>
                <a:gd name="connsiteY5" fmla="*/ 0 h 2898756"/>
                <a:gd name="connsiteX0" fmla="*/ 2651672 w 2852807"/>
                <a:gd name="connsiteY0" fmla="*/ 1790700 h 2898756"/>
                <a:gd name="connsiteX1" fmla="*/ 2527847 w 2852807"/>
                <a:gd name="connsiteY1" fmla="*/ 2809875 h 2898756"/>
                <a:gd name="connsiteX2" fmla="*/ 1203872 w 2852807"/>
                <a:gd name="connsiteY2" fmla="*/ 2762250 h 2898756"/>
                <a:gd name="connsiteX3" fmla="*/ 337097 w 2852807"/>
                <a:gd name="connsiteY3" fmla="*/ 2066925 h 2898756"/>
                <a:gd name="connsiteX4" fmla="*/ 60872 w 2852807"/>
                <a:gd name="connsiteY4" fmla="*/ 600075 h 2898756"/>
                <a:gd name="connsiteX5" fmla="*/ 1432472 w 2852807"/>
                <a:gd name="connsiteY5" fmla="*/ 0 h 2898756"/>
                <a:gd name="connsiteX0" fmla="*/ 2640638 w 2841773"/>
                <a:gd name="connsiteY0" fmla="*/ 2447925 h 3555981"/>
                <a:gd name="connsiteX1" fmla="*/ 2516813 w 2841773"/>
                <a:gd name="connsiteY1" fmla="*/ 3467100 h 3555981"/>
                <a:gd name="connsiteX2" fmla="*/ 1192838 w 2841773"/>
                <a:gd name="connsiteY2" fmla="*/ 3419475 h 3555981"/>
                <a:gd name="connsiteX3" fmla="*/ 326063 w 2841773"/>
                <a:gd name="connsiteY3" fmla="*/ 2724150 h 3555981"/>
                <a:gd name="connsiteX4" fmla="*/ 49838 w 2841773"/>
                <a:gd name="connsiteY4" fmla="*/ 1257300 h 3555981"/>
                <a:gd name="connsiteX5" fmla="*/ 1259513 w 2841773"/>
                <a:gd name="connsiteY5" fmla="*/ 0 h 3555981"/>
                <a:gd name="connsiteX0" fmla="*/ 2640638 w 2877737"/>
                <a:gd name="connsiteY0" fmla="*/ 2447925 h 3492721"/>
                <a:gd name="connsiteX1" fmla="*/ 2621588 w 2877737"/>
                <a:gd name="connsiteY1" fmla="*/ 3362325 h 3492721"/>
                <a:gd name="connsiteX2" fmla="*/ 1192838 w 2877737"/>
                <a:gd name="connsiteY2" fmla="*/ 3419475 h 3492721"/>
                <a:gd name="connsiteX3" fmla="*/ 326063 w 2877737"/>
                <a:gd name="connsiteY3" fmla="*/ 2724150 h 3492721"/>
                <a:gd name="connsiteX4" fmla="*/ 49838 w 2877737"/>
                <a:gd name="connsiteY4" fmla="*/ 1257300 h 3492721"/>
                <a:gd name="connsiteX5" fmla="*/ 1259513 w 2877737"/>
                <a:gd name="connsiteY5" fmla="*/ 0 h 3492721"/>
                <a:gd name="connsiteX0" fmla="*/ 2640638 w 2855030"/>
                <a:gd name="connsiteY0" fmla="*/ 2447925 h 3480970"/>
                <a:gd name="connsiteX1" fmla="*/ 2621588 w 2855030"/>
                <a:gd name="connsiteY1" fmla="*/ 3362325 h 3480970"/>
                <a:gd name="connsiteX2" fmla="*/ 1192838 w 2855030"/>
                <a:gd name="connsiteY2" fmla="*/ 3419475 h 3480970"/>
                <a:gd name="connsiteX3" fmla="*/ 326063 w 2855030"/>
                <a:gd name="connsiteY3" fmla="*/ 2724150 h 3480970"/>
                <a:gd name="connsiteX4" fmla="*/ 49838 w 2855030"/>
                <a:gd name="connsiteY4" fmla="*/ 1257300 h 3480970"/>
                <a:gd name="connsiteX5" fmla="*/ 1259513 w 2855030"/>
                <a:gd name="connsiteY5" fmla="*/ 0 h 3480970"/>
                <a:gd name="connsiteX0" fmla="*/ 2641011 w 2877117"/>
                <a:gd name="connsiteY0" fmla="*/ 2447925 h 3465010"/>
                <a:gd name="connsiteX1" fmla="*/ 2621961 w 2877117"/>
                <a:gd name="connsiteY1" fmla="*/ 3362325 h 3465010"/>
                <a:gd name="connsiteX2" fmla="*/ 1212261 w 2877117"/>
                <a:gd name="connsiteY2" fmla="*/ 3371850 h 3465010"/>
                <a:gd name="connsiteX3" fmla="*/ 326436 w 2877117"/>
                <a:gd name="connsiteY3" fmla="*/ 2724150 h 3465010"/>
                <a:gd name="connsiteX4" fmla="*/ 50211 w 2877117"/>
                <a:gd name="connsiteY4" fmla="*/ 1257300 h 3465010"/>
                <a:gd name="connsiteX5" fmla="*/ 1259886 w 2877117"/>
                <a:gd name="connsiteY5" fmla="*/ 0 h 3465010"/>
                <a:gd name="connsiteX0" fmla="*/ 2709959 w 2946065"/>
                <a:gd name="connsiteY0" fmla="*/ 2447925 h 3465010"/>
                <a:gd name="connsiteX1" fmla="*/ 2690909 w 2946065"/>
                <a:gd name="connsiteY1" fmla="*/ 3362325 h 3465010"/>
                <a:gd name="connsiteX2" fmla="*/ 1281209 w 2946065"/>
                <a:gd name="connsiteY2" fmla="*/ 3371850 h 3465010"/>
                <a:gd name="connsiteX3" fmla="*/ 395384 w 2946065"/>
                <a:gd name="connsiteY3" fmla="*/ 2724150 h 3465010"/>
                <a:gd name="connsiteX4" fmla="*/ 42959 w 2946065"/>
                <a:gd name="connsiteY4" fmla="*/ 1257300 h 3465010"/>
                <a:gd name="connsiteX5" fmla="*/ 1328834 w 2946065"/>
                <a:gd name="connsiteY5" fmla="*/ 0 h 3465010"/>
                <a:gd name="connsiteX0" fmla="*/ 2791071 w 3027177"/>
                <a:gd name="connsiteY0" fmla="*/ 2447925 h 3456320"/>
                <a:gd name="connsiteX1" fmla="*/ 2772021 w 3027177"/>
                <a:gd name="connsiteY1" fmla="*/ 3362325 h 3456320"/>
                <a:gd name="connsiteX2" fmla="*/ 1362321 w 3027177"/>
                <a:gd name="connsiteY2" fmla="*/ 3371850 h 3456320"/>
                <a:gd name="connsiteX3" fmla="*/ 190746 w 3027177"/>
                <a:gd name="connsiteY3" fmla="*/ 2876550 h 3456320"/>
                <a:gd name="connsiteX4" fmla="*/ 124071 w 3027177"/>
                <a:gd name="connsiteY4" fmla="*/ 1257300 h 3456320"/>
                <a:gd name="connsiteX5" fmla="*/ 1409946 w 3027177"/>
                <a:gd name="connsiteY5" fmla="*/ 0 h 3456320"/>
                <a:gd name="connsiteX0" fmla="*/ 2782980 w 3027655"/>
                <a:gd name="connsiteY0" fmla="*/ 2447925 h 3963059"/>
                <a:gd name="connsiteX1" fmla="*/ 2763930 w 3027655"/>
                <a:gd name="connsiteY1" fmla="*/ 3362325 h 3963059"/>
                <a:gd name="connsiteX2" fmla="*/ 1192305 w 3027655"/>
                <a:gd name="connsiteY2" fmla="*/ 3952875 h 3963059"/>
                <a:gd name="connsiteX3" fmla="*/ 182655 w 3027655"/>
                <a:gd name="connsiteY3" fmla="*/ 2876550 h 3963059"/>
                <a:gd name="connsiteX4" fmla="*/ 115980 w 3027655"/>
                <a:gd name="connsiteY4" fmla="*/ 1257300 h 3963059"/>
                <a:gd name="connsiteX5" fmla="*/ 1401855 w 3027655"/>
                <a:gd name="connsiteY5" fmla="*/ 0 h 3963059"/>
                <a:gd name="connsiteX0" fmla="*/ 2782980 w 3118937"/>
                <a:gd name="connsiteY0" fmla="*/ 2447925 h 4082306"/>
                <a:gd name="connsiteX1" fmla="*/ 2944905 w 3118937"/>
                <a:gd name="connsiteY1" fmla="*/ 3895725 h 4082306"/>
                <a:gd name="connsiteX2" fmla="*/ 1192305 w 3118937"/>
                <a:gd name="connsiteY2" fmla="*/ 3952875 h 4082306"/>
                <a:gd name="connsiteX3" fmla="*/ 182655 w 3118937"/>
                <a:gd name="connsiteY3" fmla="*/ 2876550 h 4082306"/>
                <a:gd name="connsiteX4" fmla="*/ 115980 w 3118937"/>
                <a:gd name="connsiteY4" fmla="*/ 1257300 h 4082306"/>
                <a:gd name="connsiteX5" fmla="*/ 1401855 w 3118937"/>
                <a:gd name="connsiteY5" fmla="*/ 0 h 4082306"/>
                <a:gd name="connsiteX0" fmla="*/ 2872659 w 3208616"/>
                <a:gd name="connsiteY0" fmla="*/ 2447925 h 4078004"/>
                <a:gd name="connsiteX1" fmla="*/ 3034584 w 3208616"/>
                <a:gd name="connsiteY1" fmla="*/ 3895725 h 4078004"/>
                <a:gd name="connsiteX2" fmla="*/ 1281984 w 3208616"/>
                <a:gd name="connsiteY2" fmla="*/ 3952875 h 4078004"/>
                <a:gd name="connsiteX3" fmla="*/ 110409 w 3208616"/>
                <a:gd name="connsiteY3" fmla="*/ 2943225 h 4078004"/>
                <a:gd name="connsiteX4" fmla="*/ 205659 w 3208616"/>
                <a:gd name="connsiteY4" fmla="*/ 1257300 h 4078004"/>
                <a:gd name="connsiteX5" fmla="*/ 1491534 w 3208616"/>
                <a:gd name="connsiteY5" fmla="*/ 0 h 4078004"/>
                <a:gd name="connsiteX0" fmla="*/ 2846657 w 3208798"/>
                <a:gd name="connsiteY0" fmla="*/ 2447925 h 4503503"/>
                <a:gd name="connsiteX1" fmla="*/ 3008582 w 3208798"/>
                <a:gd name="connsiteY1" fmla="*/ 3895725 h 4503503"/>
                <a:gd name="connsiteX2" fmla="*/ 884507 w 3208798"/>
                <a:gd name="connsiteY2" fmla="*/ 4467225 h 4503503"/>
                <a:gd name="connsiteX3" fmla="*/ 84407 w 3208798"/>
                <a:gd name="connsiteY3" fmla="*/ 2943225 h 4503503"/>
                <a:gd name="connsiteX4" fmla="*/ 179657 w 3208798"/>
                <a:gd name="connsiteY4" fmla="*/ 1257300 h 4503503"/>
                <a:gd name="connsiteX5" fmla="*/ 1465532 w 3208798"/>
                <a:gd name="connsiteY5" fmla="*/ 0 h 4503503"/>
                <a:gd name="connsiteX0" fmla="*/ 2886026 w 3248167"/>
                <a:gd name="connsiteY0" fmla="*/ 2447925 h 4501914"/>
                <a:gd name="connsiteX1" fmla="*/ 3047951 w 3248167"/>
                <a:gd name="connsiteY1" fmla="*/ 3895725 h 4501914"/>
                <a:gd name="connsiteX2" fmla="*/ 923876 w 3248167"/>
                <a:gd name="connsiteY2" fmla="*/ 4467225 h 4501914"/>
                <a:gd name="connsiteX3" fmla="*/ 66626 w 3248167"/>
                <a:gd name="connsiteY3" fmla="*/ 2971800 h 4501914"/>
                <a:gd name="connsiteX4" fmla="*/ 219026 w 3248167"/>
                <a:gd name="connsiteY4" fmla="*/ 1257300 h 4501914"/>
                <a:gd name="connsiteX5" fmla="*/ 1504901 w 3248167"/>
                <a:gd name="connsiteY5" fmla="*/ 0 h 4501914"/>
                <a:gd name="connsiteX0" fmla="*/ 2886026 w 3332374"/>
                <a:gd name="connsiteY0" fmla="*/ 2447925 h 4764138"/>
                <a:gd name="connsiteX1" fmla="*/ 3171776 w 3332374"/>
                <a:gd name="connsiteY1" fmla="*/ 4581525 h 4764138"/>
                <a:gd name="connsiteX2" fmla="*/ 923876 w 3332374"/>
                <a:gd name="connsiteY2" fmla="*/ 4467225 h 4764138"/>
                <a:gd name="connsiteX3" fmla="*/ 66626 w 3332374"/>
                <a:gd name="connsiteY3" fmla="*/ 2971800 h 4764138"/>
                <a:gd name="connsiteX4" fmla="*/ 219026 w 3332374"/>
                <a:gd name="connsiteY4" fmla="*/ 1257300 h 4764138"/>
                <a:gd name="connsiteX5" fmla="*/ 1504901 w 3332374"/>
                <a:gd name="connsiteY5" fmla="*/ 0 h 4764138"/>
                <a:gd name="connsiteX0" fmla="*/ 2884628 w 3332386"/>
                <a:gd name="connsiteY0" fmla="*/ 2447925 h 4772026"/>
                <a:gd name="connsiteX1" fmla="*/ 3170378 w 3332386"/>
                <a:gd name="connsiteY1" fmla="*/ 4581525 h 4772026"/>
                <a:gd name="connsiteX2" fmla="*/ 903428 w 3332386"/>
                <a:gd name="connsiteY2" fmla="*/ 4486275 h 4772026"/>
                <a:gd name="connsiteX3" fmla="*/ 65228 w 3332386"/>
                <a:gd name="connsiteY3" fmla="*/ 2971800 h 4772026"/>
                <a:gd name="connsiteX4" fmla="*/ 217628 w 3332386"/>
                <a:gd name="connsiteY4" fmla="*/ 1257300 h 4772026"/>
                <a:gd name="connsiteX5" fmla="*/ 1503503 w 3332386"/>
                <a:gd name="connsiteY5" fmla="*/ 0 h 4772026"/>
                <a:gd name="connsiteX0" fmla="*/ 2889526 w 3332347"/>
                <a:gd name="connsiteY0" fmla="*/ 2447925 h 4764138"/>
                <a:gd name="connsiteX1" fmla="*/ 3175276 w 3332347"/>
                <a:gd name="connsiteY1" fmla="*/ 4581525 h 4764138"/>
                <a:gd name="connsiteX2" fmla="*/ 975001 w 3332347"/>
                <a:gd name="connsiteY2" fmla="*/ 4467225 h 4764138"/>
                <a:gd name="connsiteX3" fmla="*/ 70126 w 3332347"/>
                <a:gd name="connsiteY3" fmla="*/ 2971800 h 4764138"/>
                <a:gd name="connsiteX4" fmla="*/ 222526 w 3332347"/>
                <a:gd name="connsiteY4" fmla="*/ 1257300 h 4764138"/>
                <a:gd name="connsiteX5" fmla="*/ 1508401 w 3332347"/>
                <a:gd name="connsiteY5" fmla="*/ 0 h 4764138"/>
                <a:gd name="connsiteX0" fmla="*/ 2889526 w 3318585"/>
                <a:gd name="connsiteY0" fmla="*/ 2447925 h 4731069"/>
                <a:gd name="connsiteX1" fmla="*/ 3156226 w 3318585"/>
                <a:gd name="connsiteY1" fmla="*/ 4533900 h 4731069"/>
                <a:gd name="connsiteX2" fmla="*/ 975001 w 3318585"/>
                <a:gd name="connsiteY2" fmla="*/ 4467225 h 4731069"/>
                <a:gd name="connsiteX3" fmla="*/ 70126 w 3318585"/>
                <a:gd name="connsiteY3" fmla="*/ 2971800 h 4731069"/>
                <a:gd name="connsiteX4" fmla="*/ 222526 w 3318585"/>
                <a:gd name="connsiteY4" fmla="*/ 1257300 h 4731069"/>
                <a:gd name="connsiteX5" fmla="*/ 1508401 w 3318585"/>
                <a:gd name="connsiteY5" fmla="*/ 0 h 4731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18585" h="4731069">
                  <a:moveTo>
                    <a:pt x="2889526" y="2447925"/>
                  </a:moveTo>
                  <a:cubicBezTo>
                    <a:pt x="3291163" y="2755900"/>
                    <a:pt x="3475313" y="4197350"/>
                    <a:pt x="3156226" y="4533900"/>
                  </a:cubicBezTo>
                  <a:cubicBezTo>
                    <a:pt x="2837139" y="4870450"/>
                    <a:pt x="1489351" y="4727575"/>
                    <a:pt x="975001" y="4467225"/>
                  </a:cubicBezTo>
                  <a:cubicBezTo>
                    <a:pt x="460651" y="4206875"/>
                    <a:pt x="195538" y="3506787"/>
                    <a:pt x="70126" y="2971800"/>
                  </a:cubicBezTo>
                  <a:cubicBezTo>
                    <a:pt x="-55286" y="2436813"/>
                    <a:pt x="-17187" y="1752600"/>
                    <a:pt x="222526" y="1257300"/>
                  </a:cubicBezTo>
                  <a:cubicBezTo>
                    <a:pt x="462239" y="762000"/>
                    <a:pt x="1001195" y="312737"/>
                    <a:pt x="1508401" y="0"/>
                  </a:cubicBezTo>
                </a:path>
              </a:pathLst>
            </a:custGeom>
            <a:ln>
              <a:prstDash val="lgDash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7" name="Freeform 86"/>
            <p:cNvSpPr/>
            <p:nvPr/>
          </p:nvSpPr>
          <p:spPr>
            <a:xfrm>
              <a:off x="210090" y="1427500"/>
              <a:ext cx="3517988" cy="5420712"/>
            </a:xfrm>
            <a:custGeom>
              <a:avLst/>
              <a:gdLst>
                <a:gd name="connsiteX0" fmla="*/ 2550699 w 2774345"/>
                <a:gd name="connsiteY0" fmla="*/ 2476500 h 2944309"/>
                <a:gd name="connsiteX1" fmla="*/ 2655474 w 2774345"/>
                <a:gd name="connsiteY1" fmla="*/ 2838450 h 2944309"/>
                <a:gd name="connsiteX2" fmla="*/ 1102899 w 2774345"/>
                <a:gd name="connsiteY2" fmla="*/ 2895600 h 2944309"/>
                <a:gd name="connsiteX3" fmla="*/ 283749 w 2774345"/>
                <a:gd name="connsiteY3" fmla="*/ 2190750 h 2944309"/>
                <a:gd name="connsiteX4" fmla="*/ 55149 w 2774345"/>
                <a:gd name="connsiteY4" fmla="*/ 990600 h 2944309"/>
                <a:gd name="connsiteX5" fmla="*/ 1226724 w 2774345"/>
                <a:gd name="connsiteY5" fmla="*/ 0 h 2944309"/>
                <a:gd name="connsiteX0" fmla="*/ 2550699 w 2774345"/>
                <a:gd name="connsiteY0" fmla="*/ 2476500 h 2944309"/>
                <a:gd name="connsiteX1" fmla="*/ 2655474 w 2774345"/>
                <a:gd name="connsiteY1" fmla="*/ 2838450 h 2944309"/>
                <a:gd name="connsiteX2" fmla="*/ 1102899 w 2774345"/>
                <a:gd name="connsiteY2" fmla="*/ 2895600 h 2944309"/>
                <a:gd name="connsiteX3" fmla="*/ 283749 w 2774345"/>
                <a:gd name="connsiteY3" fmla="*/ 2190750 h 2944309"/>
                <a:gd name="connsiteX4" fmla="*/ 55149 w 2774345"/>
                <a:gd name="connsiteY4" fmla="*/ 990600 h 2944309"/>
                <a:gd name="connsiteX5" fmla="*/ 1226724 w 2774345"/>
                <a:gd name="connsiteY5" fmla="*/ 0 h 2944309"/>
                <a:gd name="connsiteX0" fmla="*/ 2550699 w 2617793"/>
                <a:gd name="connsiteY0" fmla="*/ 2476500 h 2971648"/>
                <a:gd name="connsiteX1" fmla="*/ 2293524 w 2617793"/>
                <a:gd name="connsiteY1" fmla="*/ 2905125 h 2971648"/>
                <a:gd name="connsiteX2" fmla="*/ 1102899 w 2617793"/>
                <a:gd name="connsiteY2" fmla="*/ 2895600 h 2971648"/>
                <a:gd name="connsiteX3" fmla="*/ 283749 w 2617793"/>
                <a:gd name="connsiteY3" fmla="*/ 2190750 h 2971648"/>
                <a:gd name="connsiteX4" fmla="*/ 55149 w 2617793"/>
                <a:gd name="connsiteY4" fmla="*/ 990600 h 2971648"/>
                <a:gd name="connsiteX5" fmla="*/ 1226724 w 2617793"/>
                <a:gd name="connsiteY5" fmla="*/ 0 h 2971648"/>
                <a:gd name="connsiteX0" fmla="*/ 2550699 w 2626066"/>
                <a:gd name="connsiteY0" fmla="*/ 2476500 h 2956840"/>
                <a:gd name="connsiteX1" fmla="*/ 2293524 w 2626066"/>
                <a:gd name="connsiteY1" fmla="*/ 2905125 h 2956840"/>
                <a:gd name="connsiteX2" fmla="*/ 1102899 w 2626066"/>
                <a:gd name="connsiteY2" fmla="*/ 2895600 h 2956840"/>
                <a:gd name="connsiteX3" fmla="*/ 283749 w 2626066"/>
                <a:gd name="connsiteY3" fmla="*/ 2190750 h 2956840"/>
                <a:gd name="connsiteX4" fmla="*/ 55149 w 2626066"/>
                <a:gd name="connsiteY4" fmla="*/ 990600 h 2956840"/>
                <a:gd name="connsiteX5" fmla="*/ 1226724 w 2626066"/>
                <a:gd name="connsiteY5" fmla="*/ 0 h 2956840"/>
                <a:gd name="connsiteX0" fmla="*/ 2552491 w 2617599"/>
                <a:gd name="connsiteY0" fmla="*/ 2476500 h 2920042"/>
                <a:gd name="connsiteX1" fmla="*/ 2295316 w 2617599"/>
                <a:gd name="connsiteY1" fmla="*/ 2905125 h 2920042"/>
                <a:gd name="connsiteX2" fmla="*/ 1180891 w 2617599"/>
                <a:gd name="connsiteY2" fmla="*/ 2762250 h 2920042"/>
                <a:gd name="connsiteX3" fmla="*/ 285541 w 2617599"/>
                <a:gd name="connsiteY3" fmla="*/ 2190750 h 2920042"/>
                <a:gd name="connsiteX4" fmla="*/ 56941 w 2617599"/>
                <a:gd name="connsiteY4" fmla="*/ 990600 h 2920042"/>
                <a:gd name="connsiteX5" fmla="*/ 1228516 w 2617599"/>
                <a:gd name="connsiteY5" fmla="*/ 0 h 2920042"/>
                <a:gd name="connsiteX0" fmla="*/ 2552491 w 2617599"/>
                <a:gd name="connsiteY0" fmla="*/ 2476500 h 2878931"/>
                <a:gd name="connsiteX1" fmla="*/ 2295316 w 2617599"/>
                <a:gd name="connsiteY1" fmla="*/ 2857500 h 2878931"/>
                <a:gd name="connsiteX2" fmla="*/ 1180891 w 2617599"/>
                <a:gd name="connsiteY2" fmla="*/ 2762250 h 2878931"/>
                <a:gd name="connsiteX3" fmla="*/ 285541 w 2617599"/>
                <a:gd name="connsiteY3" fmla="*/ 2190750 h 2878931"/>
                <a:gd name="connsiteX4" fmla="*/ 56941 w 2617599"/>
                <a:gd name="connsiteY4" fmla="*/ 990600 h 2878931"/>
                <a:gd name="connsiteX5" fmla="*/ 1228516 w 2617599"/>
                <a:gd name="connsiteY5" fmla="*/ 0 h 2878931"/>
                <a:gd name="connsiteX0" fmla="*/ 2532718 w 2597826"/>
                <a:gd name="connsiteY0" fmla="*/ 2476500 h 2880173"/>
                <a:gd name="connsiteX1" fmla="*/ 2275543 w 2597826"/>
                <a:gd name="connsiteY1" fmla="*/ 2857500 h 2880173"/>
                <a:gd name="connsiteX2" fmla="*/ 1161118 w 2597826"/>
                <a:gd name="connsiteY2" fmla="*/ 2762250 h 2880173"/>
                <a:gd name="connsiteX3" fmla="*/ 370543 w 2597826"/>
                <a:gd name="connsiteY3" fmla="*/ 2152650 h 2880173"/>
                <a:gd name="connsiteX4" fmla="*/ 37168 w 2597826"/>
                <a:gd name="connsiteY4" fmla="*/ 990600 h 2880173"/>
                <a:gd name="connsiteX5" fmla="*/ 1208743 w 2597826"/>
                <a:gd name="connsiteY5" fmla="*/ 0 h 2880173"/>
                <a:gd name="connsiteX0" fmla="*/ 2413125 w 2478233"/>
                <a:gd name="connsiteY0" fmla="*/ 2476500 h 2880173"/>
                <a:gd name="connsiteX1" fmla="*/ 2155950 w 2478233"/>
                <a:gd name="connsiteY1" fmla="*/ 2857500 h 2880173"/>
                <a:gd name="connsiteX2" fmla="*/ 1041525 w 2478233"/>
                <a:gd name="connsiteY2" fmla="*/ 2762250 h 2880173"/>
                <a:gd name="connsiteX3" fmla="*/ 250950 w 2478233"/>
                <a:gd name="connsiteY3" fmla="*/ 2152650 h 2880173"/>
                <a:gd name="connsiteX4" fmla="*/ 50925 w 2478233"/>
                <a:gd name="connsiteY4" fmla="*/ 1019175 h 2880173"/>
                <a:gd name="connsiteX5" fmla="*/ 1089150 w 2478233"/>
                <a:gd name="connsiteY5" fmla="*/ 0 h 2880173"/>
                <a:gd name="connsiteX0" fmla="*/ 2308350 w 2392687"/>
                <a:gd name="connsiteY0" fmla="*/ 1790700 h 2930916"/>
                <a:gd name="connsiteX1" fmla="*/ 2155950 w 2392687"/>
                <a:gd name="connsiteY1" fmla="*/ 2857500 h 2930916"/>
                <a:gd name="connsiteX2" fmla="*/ 1041525 w 2392687"/>
                <a:gd name="connsiteY2" fmla="*/ 2762250 h 2930916"/>
                <a:gd name="connsiteX3" fmla="*/ 250950 w 2392687"/>
                <a:gd name="connsiteY3" fmla="*/ 2152650 h 2930916"/>
                <a:gd name="connsiteX4" fmla="*/ 50925 w 2392687"/>
                <a:gd name="connsiteY4" fmla="*/ 1019175 h 2930916"/>
                <a:gd name="connsiteX5" fmla="*/ 1089150 w 2392687"/>
                <a:gd name="connsiteY5" fmla="*/ 0 h 2930916"/>
                <a:gd name="connsiteX0" fmla="*/ 2308350 w 2494275"/>
                <a:gd name="connsiteY0" fmla="*/ 1790700 h 2930916"/>
                <a:gd name="connsiteX1" fmla="*/ 2155950 w 2494275"/>
                <a:gd name="connsiteY1" fmla="*/ 2857500 h 2930916"/>
                <a:gd name="connsiteX2" fmla="*/ 1041525 w 2494275"/>
                <a:gd name="connsiteY2" fmla="*/ 2762250 h 2930916"/>
                <a:gd name="connsiteX3" fmla="*/ 250950 w 2494275"/>
                <a:gd name="connsiteY3" fmla="*/ 2152650 h 2930916"/>
                <a:gd name="connsiteX4" fmla="*/ 50925 w 2494275"/>
                <a:gd name="connsiteY4" fmla="*/ 1019175 h 2930916"/>
                <a:gd name="connsiteX5" fmla="*/ 1089150 w 2494275"/>
                <a:gd name="connsiteY5" fmla="*/ 0 h 2930916"/>
                <a:gd name="connsiteX0" fmla="*/ 2308350 w 2570574"/>
                <a:gd name="connsiteY0" fmla="*/ 1790700 h 2926685"/>
                <a:gd name="connsiteX1" fmla="*/ 2155950 w 2570574"/>
                <a:gd name="connsiteY1" fmla="*/ 2857500 h 2926685"/>
                <a:gd name="connsiteX2" fmla="*/ 1041525 w 2570574"/>
                <a:gd name="connsiteY2" fmla="*/ 2762250 h 2926685"/>
                <a:gd name="connsiteX3" fmla="*/ 250950 w 2570574"/>
                <a:gd name="connsiteY3" fmla="*/ 2152650 h 2926685"/>
                <a:gd name="connsiteX4" fmla="*/ 50925 w 2570574"/>
                <a:gd name="connsiteY4" fmla="*/ 1019175 h 2926685"/>
                <a:gd name="connsiteX5" fmla="*/ 1089150 w 2570574"/>
                <a:gd name="connsiteY5" fmla="*/ 0 h 2926685"/>
                <a:gd name="connsiteX0" fmla="*/ 2308350 w 2582578"/>
                <a:gd name="connsiteY0" fmla="*/ 1790700 h 2890674"/>
                <a:gd name="connsiteX1" fmla="*/ 2184525 w 2582578"/>
                <a:gd name="connsiteY1" fmla="*/ 2809875 h 2890674"/>
                <a:gd name="connsiteX2" fmla="*/ 1041525 w 2582578"/>
                <a:gd name="connsiteY2" fmla="*/ 2762250 h 2890674"/>
                <a:gd name="connsiteX3" fmla="*/ 250950 w 2582578"/>
                <a:gd name="connsiteY3" fmla="*/ 2152650 h 2890674"/>
                <a:gd name="connsiteX4" fmla="*/ 50925 w 2582578"/>
                <a:gd name="connsiteY4" fmla="*/ 1019175 h 2890674"/>
                <a:gd name="connsiteX5" fmla="*/ 1089150 w 2582578"/>
                <a:gd name="connsiteY5" fmla="*/ 0 h 2890674"/>
                <a:gd name="connsiteX0" fmla="*/ 2308350 w 2609103"/>
                <a:gd name="connsiteY0" fmla="*/ 1790700 h 2869921"/>
                <a:gd name="connsiteX1" fmla="*/ 2184525 w 2609103"/>
                <a:gd name="connsiteY1" fmla="*/ 2809875 h 2869921"/>
                <a:gd name="connsiteX2" fmla="*/ 1041525 w 2609103"/>
                <a:gd name="connsiteY2" fmla="*/ 2762250 h 2869921"/>
                <a:gd name="connsiteX3" fmla="*/ 250950 w 2609103"/>
                <a:gd name="connsiteY3" fmla="*/ 2152650 h 2869921"/>
                <a:gd name="connsiteX4" fmla="*/ 50925 w 2609103"/>
                <a:gd name="connsiteY4" fmla="*/ 1019175 h 2869921"/>
                <a:gd name="connsiteX5" fmla="*/ 1089150 w 2609103"/>
                <a:gd name="connsiteY5" fmla="*/ 0 h 2869921"/>
                <a:gd name="connsiteX0" fmla="*/ 2308350 w 2609103"/>
                <a:gd name="connsiteY0" fmla="*/ 1790700 h 2869921"/>
                <a:gd name="connsiteX1" fmla="*/ 2184525 w 2609103"/>
                <a:gd name="connsiteY1" fmla="*/ 2809875 h 2869921"/>
                <a:gd name="connsiteX2" fmla="*/ 1041525 w 2609103"/>
                <a:gd name="connsiteY2" fmla="*/ 2762250 h 2869921"/>
                <a:gd name="connsiteX3" fmla="*/ 250950 w 2609103"/>
                <a:gd name="connsiteY3" fmla="*/ 2152650 h 2869921"/>
                <a:gd name="connsiteX4" fmla="*/ 50925 w 2609103"/>
                <a:gd name="connsiteY4" fmla="*/ 1019175 h 2869921"/>
                <a:gd name="connsiteX5" fmla="*/ 1089150 w 2609103"/>
                <a:gd name="connsiteY5" fmla="*/ 0 h 2869921"/>
                <a:gd name="connsiteX0" fmla="*/ 2304220 w 2505355"/>
                <a:gd name="connsiteY0" fmla="*/ 1790700 h 2894850"/>
                <a:gd name="connsiteX1" fmla="*/ 2180395 w 2505355"/>
                <a:gd name="connsiteY1" fmla="*/ 2809875 h 2894850"/>
                <a:gd name="connsiteX2" fmla="*/ 856420 w 2505355"/>
                <a:gd name="connsiteY2" fmla="*/ 2762250 h 2894850"/>
                <a:gd name="connsiteX3" fmla="*/ 246820 w 2505355"/>
                <a:gd name="connsiteY3" fmla="*/ 2152650 h 2894850"/>
                <a:gd name="connsiteX4" fmla="*/ 46795 w 2505355"/>
                <a:gd name="connsiteY4" fmla="*/ 1019175 h 2894850"/>
                <a:gd name="connsiteX5" fmla="*/ 1085020 w 2505355"/>
                <a:gd name="connsiteY5" fmla="*/ 0 h 2894850"/>
                <a:gd name="connsiteX0" fmla="*/ 2304220 w 2505355"/>
                <a:gd name="connsiteY0" fmla="*/ 1790700 h 2897433"/>
                <a:gd name="connsiteX1" fmla="*/ 2180395 w 2505355"/>
                <a:gd name="connsiteY1" fmla="*/ 2809875 h 2897433"/>
                <a:gd name="connsiteX2" fmla="*/ 856420 w 2505355"/>
                <a:gd name="connsiteY2" fmla="*/ 2762250 h 2897433"/>
                <a:gd name="connsiteX3" fmla="*/ 246820 w 2505355"/>
                <a:gd name="connsiteY3" fmla="*/ 2152650 h 2897433"/>
                <a:gd name="connsiteX4" fmla="*/ 46795 w 2505355"/>
                <a:gd name="connsiteY4" fmla="*/ 1019175 h 2897433"/>
                <a:gd name="connsiteX5" fmla="*/ 1085020 w 2505355"/>
                <a:gd name="connsiteY5" fmla="*/ 0 h 2897433"/>
                <a:gd name="connsiteX0" fmla="*/ 2406378 w 2607513"/>
                <a:gd name="connsiteY0" fmla="*/ 1790700 h 2898756"/>
                <a:gd name="connsiteX1" fmla="*/ 2282553 w 2607513"/>
                <a:gd name="connsiteY1" fmla="*/ 2809875 h 2898756"/>
                <a:gd name="connsiteX2" fmla="*/ 958578 w 2607513"/>
                <a:gd name="connsiteY2" fmla="*/ 2762250 h 2898756"/>
                <a:gd name="connsiteX3" fmla="*/ 91803 w 2607513"/>
                <a:gd name="connsiteY3" fmla="*/ 2066925 h 2898756"/>
                <a:gd name="connsiteX4" fmla="*/ 148953 w 2607513"/>
                <a:gd name="connsiteY4" fmla="*/ 1019175 h 2898756"/>
                <a:gd name="connsiteX5" fmla="*/ 1187178 w 2607513"/>
                <a:gd name="connsiteY5" fmla="*/ 0 h 2898756"/>
                <a:gd name="connsiteX0" fmla="*/ 2651672 w 2852807"/>
                <a:gd name="connsiteY0" fmla="*/ 1790700 h 2898756"/>
                <a:gd name="connsiteX1" fmla="*/ 2527847 w 2852807"/>
                <a:gd name="connsiteY1" fmla="*/ 2809875 h 2898756"/>
                <a:gd name="connsiteX2" fmla="*/ 1203872 w 2852807"/>
                <a:gd name="connsiteY2" fmla="*/ 2762250 h 2898756"/>
                <a:gd name="connsiteX3" fmla="*/ 337097 w 2852807"/>
                <a:gd name="connsiteY3" fmla="*/ 2066925 h 2898756"/>
                <a:gd name="connsiteX4" fmla="*/ 60872 w 2852807"/>
                <a:gd name="connsiteY4" fmla="*/ 600075 h 2898756"/>
                <a:gd name="connsiteX5" fmla="*/ 1432472 w 2852807"/>
                <a:gd name="connsiteY5" fmla="*/ 0 h 2898756"/>
                <a:gd name="connsiteX0" fmla="*/ 2640638 w 2841773"/>
                <a:gd name="connsiteY0" fmla="*/ 2447925 h 3555981"/>
                <a:gd name="connsiteX1" fmla="*/ 2516813 w 2841773"/>
                <a:gd name="connsiteY1" fmla="*/ 3467100 h 3555981"/>
                <a:gd name="connsiteX2" fmla="*/ 1192838 w 2841773"/>
                <a:gd name="connsiteY2" fmla="*/ 3419475 h 3555981"/>
                <a:gd name="connsiteX3" fmla="*/ 326063 w 2841773"/>
                <a:gd name="connsiteY3" fmla="*/ 2724150 h 3555981"/>
                <a:gd name="connsiteX4" fmla="*/ 49838 w 2841773"/>
                <a:gd name="connsiteY4" fmla="*/ 1257300 h 3555981"/>
                <a:gd name="connsiteX5" fmla="*/ 1259513 w 2841773"/>
                <a:gd name="connsiteY5" fmla="*/ 0 h 3555981"/>
                <a:gd name="connsiteX0" fmla="*/ 2640638 w 2877737"/>
                <a:gd name="connsiteY0" fmla="*/ 2447925 h 3492721"/>
                <a:gd name="connsiteX1" fmla="*/ 2621588 w 2877737"/>
                <a:gd name="connsiteY1" fmla="*/ 3362325 h 3492721"/>
                <a:gd name="connsiteX2" fmla="*/ 1192838 w 2877737"/>
                <a:gd name="connsiteY2" fmla="*/ 3419475 h 3492721"/>
                <a:gd name="connsiteX3" fmla="*/ 326063 w 2877737"/>
                <a:gd name="connsiteY3" fmla="*/ 2724150 h 3492721"/>
                <a:gd name="connsiteX4" fmla="*/ 49838 w 2877737"/>
                <a:gd name="connsiteY4" fmla="*/ 1257300 h 3492721"/>
                <a:gd name="connsiteX5" fmla="*/ 1259513 w 2877737"/>
                <a:gd name="connsiteY5" fmla="*/ 0 h 3492721"/>
                <a:gd name="connsiteX0" fmla="*/ 2640638 w 2855030"/>
                <a:gd name="connsiteY0" fmla="*/ 2447925 h 3480970"/>
                <a:gd name="connsiteX1" fmla="*/ 2621588 w 2855030"/>
                <a:gd name="connsiteY1" fmla="*/ 3362325 h 3480970"/>
                <a:gd name="connsiteX2" fmla="*/ 1192838 w 2855030"/>
                <a:gd name="connsiteY2" fmla="*/ 3419475 h 3480970"/>
                <a:gd name="connsiteX3" fmla="*/ 326063 w 2855030"/>
                <a:gd name="connsiteY3" fmla="*/ 2724150 h 3480970"/>
                <a:gd name="connsiteX4" fmla="*/ 49838 w 2855030"/>
                <a:gd name="connsiteY4" fmla="*/ 1257300 h 3480970"/>
                <a:gd name="connsiteX5" fmla="*/ 1259513 w 2855030"/>
                <a:gd name="connsiteY5" fmla="*/ 0 h 3480970"/>
                <a:gd name="connsiteX0" fmla="*/ 2641011 w 2877117"/>
                <a:gd name="connsiteY0" fmla="*/ 2447925 h 3465010"/>
                <a:gd name="connsiteX1" fmla="*/ 2621961 w 2877117"/>
                <a:gd name="connsiteY1" fmla="*/ 3362325 h 3465010"/>
                <a:gd name="connsiteX2" fmla="*/ 1212261 w 2877117"/>
                <a:gd name="connsiteY2" fmla="*/ 3371850 h 3465010"/>
                <a:gd name="connsiteX3" fmla="*/ 326436 w 2877117"/>
                <a:gd name="connsiteY3" fmla="*/ 2724150 h 3465010"/>
                <a:gd name="connsiteX4" fmla="*/ 50211 w 2877117"/>
                <a:gd name="connsiteY4" fmla="*/ 1257300 h 3465010"/>
                <a:gd name="connsiteX5" fmla="*/ 1259886 w 2877117"/>
                <a:gd name="connsiteY5" fmla="*/ 0 h 3465010"/>
                <a:gd name="connsiteX0" fmla="*/ 2709959 w 2946065"/>
                <a:gd name="connsiteY0" fmla="*/ 2447925 h 3465010"/>
                <a:gd name="connsiteX1" fmla="*/ 2690909 w 2946065"/>
                <a:gd name="connsiteY1" fmla="*/ 3362325 h 3465010"/>
                <a:gd name="connsiteX2" fmla="*/ 1281209 w 2946065"/>
                <a:gd name="connsiteY2" fmla="*/ 3371850 h 3465010"/>
                <a:gd name="connsiteX3" fmla="*/ 395384 w 2946065"/>
                <a:gd name="connsiteY3" fmla="*/ 2724150 h 3465010"/>
                <a:gd name="connsiteX4" fmla="*/ 42959 w 2946065"/>
                <a:gd name="connsiteY4" fmla="*/ 1257300 h 3465010"/>
                <a:gd name="connsiteX5" fmla="*/ 1328834 w 2946065"/>
                <a:gd name="connsiteY5" fmla="*/ 0 h 3465010"/>
                <a:gd name="connsiteX0" fmla="*/ 2791071 w 3027177"/>
                <a:gd name="connsiteY0" fmla="*/ 2447925 h 3456320"/>
                <a:gd name="connsiteX1" fmla="*/ 2772021 w 3027177"/>
                <a:gd name="connsiteY1" fmla="*/ 3362325 h 3456320"/>
                <a:gd name="connsiteX2" fmla="*/ 1362321 w 3027177"/>
                <a:gd name="connsiteY2" fmla="*/ 3371850 h 3456320"/>
                <a:gd name="connsiteX3" fmla="*/ 190746 w 3027177"/>
                <a:gd name="connsiteY3" fmla="*/ 2876550 h 3456320"/>
                <a:gd name="connsiteX4" fmla="*/ 124071 w 3027177"/>
                <a:gd name="connsiteY4" fmla="*/ 1257300 h 3456320"/>
                <a:gd name="connsiteX5" fmla="*/ 1409946 w 3027177"/>
                <a:gd name="connsiteY5" fmla="*/ 0 h 3456320"/>
                <a:gd name="connsiteX0" fmla="*/ 2782980 w 3027655"/>
                <a:gd name="connsiteY0" fmla="*/ 2447925 h 3963059"/>
                <a:gd name="connsiteX1" fmla="*/ 2763930 w 3027655"/>
                <a:gd name="connsiteY1" fmla="*/ 3362325 h 3963059"/>
                <a:gd name="connsiteX2" fmla="*/ 1192305 w 3027655"/>
                <a:gd name="connsiteY2" fmla="*/ 3952875 h 3963059"/>
                <a:gd name="connsiteX3" fmla="*/ 182655 w 3027655"/>
                <a:gd name="connsiteY3" fmla="*/ 2876550 h 3963059"/>
                <a:gd name="connsiteX4" fmla="*/ 115980 w 3027655"/>
                <a:gd name="connsiteY4" fmla="*/ 1257300 h 3963059"/>
                <a:gd name="connsiteX5" fmla="*/ 1401855 w 3027655"/>
                <a:gd name="connsiteY5" fmla="*/ 0 h 3963059"/>
                <a:gd name="connsiteX0" fmla="*/ 2782980 w 3118937"/>
                <a:gd name="connsiteY0" fmla="*/ 2447925 h 4082306"/>
                <a:gd name="connsiteX1" fmla="*/ 2944905 w 3118937"/>
                <a:gd name="connsiteY1" fmla="*/ 3895725 h 4082306"/>
                <a:gd name="connsiteX2" fmla="*/ 1192305 w 3118937"/>
                <a:gd name="connsiteY2" fmla="*/ 3952875 h 4082306"/>
                <a:gd name="connsiteX3" fmla="*/ 182655 w 3118937"/>
                <a:gd name="connsiteY3" fmla="*/ 2876550 h 4082306"/>
                <a:gd name="connsiteX4" fmla="*/ 115980 w 3118937"/>
                <a:gd name="connsiteY4" fmla="*/ 1257300 h 4082306"/>
                <a:gd name="connsiteX5" fmla="*/ 1401855 w 3118937"/>
                <a:gd name="connsiteY5" fmla="*/ 0 h 4082306"/>
                <a:gd name="connsiteX0" fmla="*/ 2872659 w 3208616"/>
                <a:gd name="connsiteY0" fmla="*/ 2447925 h 4078004"/>
                <a:gd name="connsiteX1" fmla="*/ 3034584 w 3208616"/>
                <a:gd name="connsiteY1" fmla="*/ 3895725 h 4078004"/>
                <a:gd name="connsiteX2" fmla="*/ 1281984 w 3208616"/>
                <a:gd name="connsiteY2" fmla="*/ 3952875 h 4078004"/>
                <a:gd name="connsiteX3" fmla="*/ 110409 w 3208616"/>
                <a:gd name="connsiteY3" fmla="*/ 2943225 h 4078004"/>
                <a:gd name="connsiteX4" fmla="*/ 205659 w 3208616"/>
                <a:gd name="connsiteY4" fmla="*/ 1257300 h 4078004"/>
                <a:gd name="connsiteX5" fmla="*/ 1491534 w 3208616"/>
                <a:gd name="connsiteY5" fmla="*/ 0 h 4078004"/>
                <a:gd name="connsiteX0" fmla="*/ 2846657 w 3208798"/>
                <a:gd name="connsiteY0" fmla="*/ 2447925 h 4503503"/>
                <a:gd name="connsiteX1" fmla="*/ 3008582 w 3208798"/>
                <a:gd name="connsiteY1" fmla="*/ 3895725 h 4503503"/>
                <a:gd name="connsiteX2" fmla="*/ 884507 w 3208798"/>
                <a:gd name="connsiteY2" fmla="*/ 4467225 h 4503503"/>
                <a:gd name="connsiteX3" fmla="*/ 84407 w 3208798"/>
                <a:gd name="connsiteY3" fmla="*/ 2943225 h 4503503"/>
                <a:gd name="connsiteX4" fmla="*/ 179657 w 3208798"/>
                <a:gd name="connsiteY4" fmla="*/ 1257300 h 4503503"/>
                <a:gd name="connsiteX5" fmla="*/ 1465532 w 3208798"/>
                <a:gd name="connsiteY5" fmla="*/ 0 h 4503503"/>
                <a:gd name="connsiteX0" fmla="*/ 2886026 w 3248167"/>
                <a:gd name="connsiteY0" fmla="*/ 2447925 h 4501914"/>
                <a:gd name="connsiteX1" fmla="*/ 3047951 w 3248167"/>
                <a:gd name="connsiteY1" fmla="*/ 3895725 h 4501914"/>
                <a:gd name="connsiteX2" fmla="*/ 923876 w 3248167"/>
                <a:gd name="connsiteY2" fmla="*/ 4467225 h 4501914"/>
                <a:gd name="connsiteX3" fmla="*/ 66626 w 3248167"/>
                <a:gd name="connsiteY3" fmla="*/ 2971800 h 4501914"/>
                <a:gd name="connsiteX4" fmla="*/ 219026 w 3248167"/>
                <a:gd name="connsiteY4" fmla="*/ 1257300 h 4501914"/>
                <a:gd name="connsiteX5" fmla="*/ 1504901 w 3248167"/>
                <a:gd name="connsiteY5" fmla="*/ 0 h 4501914"/>
                <a:gd name="connsiteX0" fmla="*/ 2886026 w 3332374"/>
                <a:gd name="connsiteY0" fmla="*/ 2447925 h 4764138"/>
                <a:gd name="connsiteX1" fmla="*/ 3171776 w 3332374"/>
                <a:gd name="connsiteY1" fmla="*/ 4581525 h 4764138"/>
                <a:gd name="connsiteX2" fmla="*/ 923876 w 3332374"/>
                <a:gd name="connsiteY2" fmla="*/ 4467225 h 4764138"/>
                <a:gd name="connsiteX3" fmla="*/ 66626 w 3332374"/>
                <a:gd name="connsiteY3" fmla="*/ 2971800 h 4764138"/>
                <a:gd name="connsiteX4" fmla="*/ 219026 w 3332374"/>
                <a:gd name="connsiteY4" fmla="*/ 1257300 h 4764138"/>
                <a:gd name="connsiteX5" fmla="*/ 1504901 w 3332374"/>
                <a:gd name="connsiteY5" fmla="*/ 0 h 4764138"/>
                <a:gd name="connsiteX0" fmla="*/ 2884628 w 3332386"/>
                <a:gd name="connsiteY0" fmla="*/ 2447925 h 4772026"/>
                <a:gd name="connsiteX1" fmla="*/ 3170378 w 3332386"/>
                <a:gd name="connsiteY1" fmla="*/ 4581525 h 4772026"/>
                <a:gd name="connsiteX2" fmla="*/ 903428 w 3332386"/>
                <a:gd name="connsiteY2" fmla="*/ 4486275 h 4772026"/>
                <a:gd name="connsiteX3" fmla="*/ 65228 w 3332386"/>
                <a:gd name="connsiteY3" fmla="*/ 2971800 h 4772026"/>
                <a:gd name="connsiteX4" fmla="*/ 217628 w 3332386"/>
                <a:gd name="connsiteY4" fmla="*/ 1257300 h 4772026"/>
                <a:gd name="connsiteX5" fmla="*/ 1503503 w 3332386"/>
                <a:gd name="connsiteY5" fmla="*/ 0 h 4772026"/>
                <a:gd name="connsiteX0" fmla="*/ 2889526 w 3332347"/>
                <a:gd name="connsiteY0" fmla="*/ 2447925 h 4764138"/>
                <a:gd name="connsiteX1" fmla="*/ 3175276 w 3332347"/>
                <a:gd name="connsiteY1" fmla="*/ 4581525 h 4764138"/>
                <a:gd name="connsiteX2" fmla="*/ 975001 w 3332347"/>
                <a:gd name="connsiteY2" fmla="*/ 4467225 h 4764138"/>
                <a:gd name="connsiteX3" fmla="*/ 70126 w 3332347"/>
                <a:gd name="connsiteY3" fmla="*/ 2971800 h 4764138"/>
                <a:gd name="connsiteX4" fmla="*/ 222526 w 3332347"/>
                <a:gd name="connsiteY4" fmla="*/ 1257300 h 4764138"/>
                <a:gd name="connsiteX5" fmla="*/ 1508401 w 3332347"/>
                <a:gd name="connsiteY5" fmla="*/ 0 h 4764138"/>
                <a:gd name="connsiteX0" fmla="*/ 2889526 w 3318585"/>
                <a:gd name="connsiteY0" fmla="*/ 2447925 h 4731069"/>
                <a:gd name="connsiteX1" fmla="*/ 3156226 w 3318585"/>
                <a:gd name="connsiteY1" fmla="*/ 4533900 h 4731069"/>
                <a:gd name="connsiteX2" fmla="*/ 975001 w 3318585"/>
                <a:gd name="connsiteY2" fmla="*/ 4467225 h 4731069"/>
                <a:gd name="connsiteX3" fmla="*/ 70126 w 3318585"/>
                <a:gd name="connsiteY3" fmla="*/ 2971800 h 4731069"/>
                <a:gd name="connsiteX4" fmla="*/ 222526 w 3318585"/>
                <a:gd name="connsiteY4" fmla="*/ 1257300 h 4731069"/>
                <a:gd name="connsiteX5" fmla="*/ 1508401 w 3318585"/>
                <a:gd name="connsiteY5" fmla="*/ 0 h 4731069"/>
                <a:gd name="connsiteX0" fmla="*/ 2989590 w 3418649"/>
                <a:gd name="connsiteY0" fmla="*/ 2447925 h 4730107"/>
                <a:gd name="connsiteX1" fmla="*/ 3256290 w 3418649"/>
                <a:gd name="connsiteY1" fmla="*/ 4533900 h 4730107"/>
                <a:gd name="connsiteX2" fmla="*/ 1075065 w 3418649"/>
                <a:gd name="connsiteY2" fmla="*/ 4467225 h 4730107"/>
                <a:gd name="connsiteX3" fmla="*/ 46365 w 3418649"/>
                <a:gd name="connsiteY3" fmla="*/ 2990850 h 4730107"/>
                <a:gd name="connsiteX4" fmla="*/ 322590 w 3418649"/>
                <a:gd name="connsiteY4" fmla="*/ 1257300 h 4730107"/>
                <a:gd name="connsiteX5" fmla="*/ 1608465 w 3418649"/>
                <a:gd name="connsiteY5" fmla="*/ 0 h 4730107"/>
                <a:gd name="connsiteX0" fmla="*/ 2973653 w 3419609"/>
                <a:gd name="connsiteY0" fmla="*/ 2447925 h 5112543"/>
                <a:gd name="connsiteX1" fmla="*/ 3240353 w 3419609"/>
                <a:gd name="connsiteY1" fmla="*/ 4533900 h 5112543"/>
                <a:gd name="connsiteX2" fmla="*/ 830528 w 3419609"/>
                <a:gd name="connsiteY2" fmla="*/ 5019675 h 5112543"/>
                <a:gd name="connsiteX3" fmla="*/ 30428 w 3419609"/>
                <a:gd name="connsiteY3" fmla="*/ 2990850 h 5112543"/>
                <a:gd name="connsiteX4" fmla="*/ 306653 w 3419609"/>
                <a:gd name="connsiteY4" fmla="*/ 1257300 h 5112543"/>
                <a:gd name="connsiteX5" fmla="*/ 1592528 w 3419609"/>
                <a:gd name="connsiteY5" fmla="*/ 0 h 5112543"/>
                <a:gd name="connsiteX0" fmla="*/ 2951324 w 3397280"/>
                <a:gd name="connsiteY0" fmla="*/ 2447925 h 5112543"/>
                <a:gd name="connsiteX1" fmla="*/ 3218024 w 3397280"/>
                <a:gd name="connsiteY1" fmla="*/ 4533900 h 5112543"/>
                <a:gd name="connsiteX2" fmla="*/ 808199 w 3397280"/>
                <a:gd name="connsiteY2" fmla="*/ 5019675 h 5112543"/>
                <a:gd name="connsiteX3" fmla="*/ 8099 w 3397280"/>
                <a:gd name="connsiteY3" fmla="*/ 2990850 h 5112543"/>
                <a:gd name="connsiteX4" fmla="*/ 284324 w 3397280"/>
                <a:gd name="connsiteY4" fmla="*/ 1257300 h 5112543"/>
                <a:gd name="connsiteX5" fmla="*/ 1570199 w 3397280"/>
                <a:gd name="connsiteY5" fmla="*/ 0 h 5112543"/>
                <a:gd name="connsiteX0" fmla="*/ 2978326 w 3424282"/>
                <a:gd name="connsiteY0" fmla="*/ 2447925 h 5110535"/>
                <a:gd name="connsiteX1" fmla="*/ 3245026 w 3424282"/>
                <a:gd name="connsiteY1" fmla="*/ 4533900 h 5110535"/>
                <a:gd name="connsiteX2" fmla="*/ 835201 w 3424282"/>
                <a:gd name="connsiteY2" fmla="*/ 5019675 h 5110535"/>
                <a:gd name="connsiteX3" fmla="*/ 6526 w 3424282"/>
                <a:gd name="connsiteY3" fmla="*/ 3019425 h 5110535"/>
                <a:gd name="connsiteX4" fmla="*/ 311326 w 3424282"/>
                <a:gd name="connsiteY4" fmla="*/ 1257300 h 5110535"/>
                <a:gd name="connsiteX5" fmla="*/ 1597201 w 3424282"/>
                <a:gd name="connsiteY5" fmla="*/ 0 h 5110535"/>
                <a:gd name="connsiteX0" fmla="*/ 2978326 w 3548513"/>
                <a:gd name="connsiteY0" fmla="*/ 2447925 h 5407083"/>
                <a:gd name="connsiteX1" fmla="*/ 3406951 w 3548513"/>
                <a:gd name="connsiteY1" fmla="*/ 5172075 h 5407083"/>
                <a:gd name="connsiteX2" fmla="*/ 835201 w 3548513"/>
                <a:gd name="connsiteY2" fmla="*/ 5019675 h 5407083"/>
                <a:gd name="connsiteX3" fmla="*/ 6526 w 3548513"/>
                <a:gd name="connsiteY3" fmla="*/ 3019425 h 5407083"/>
                <a:gd name="connsiteX4" fmla="*/ 311326 w 3548513"/>
                <a:gd name="connsiteY4" fmla="*/ 1257300 h 5407083"/>
                <a:gd name="connsiteX5" fmla="*/ 1597201 w 3548513"/>
                <a:gd name="connsiteY5" fmla="*/ 0 h 5407083"/>
                <a:gd name="connsiteX0" fmla="*/ 2978326 w 3517988"/>
                <a:gd name="connsiteY0" fmla="*/ 2447925 h 5420712"/>
                <a:gd name="connsiteX1" fmla="*/ 3368851 w 3517988"/>
                <a:gd name="connsiteY1" fmla="*/ 5191125 h 5420712"/>
                <a:gd name="connsiteX2" fmla="*/ 835201 w 3517988"/>
                <a:gd name="connsiteY2" fmla="*/ 5019675 h 5420712"/>
                <a:gd name="connsiteX3" fmla="*/ 6526 w 3517988"/>
                <a:gd name="connsiteY3" fmla="*/ 3019425 h 5420712"/>
                <a:gd name="connsiteX4" fmla="*/ 311326 w 3517988"/>
                <a:gd name="connsiteY4" fmla="*/ 1257300 h 5420712"/>
                <a:gd name="connsiteX5" fmla="*/ 1597201 w 3517988"/>
                <a:gd name="connsiteY5" fmla="*/ 0 h 5420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17988" h="5420712">
                  <a:moveTo>
                    <a:pt x="2978326" y="2447925"/>
                  </a:moveTo>
                  <a:cubicBezTo>
                    <a:pt x="3379963" y="2755900"/>
                    <a:pt x="3726039" y="4762500"/>
                    <a:pt x="3368851" y="5191125"/>
                  </a:cubicBezTo>
                  <a:cubicBezTo>
                    <a:pt x="3011664" y="5619750"/>
                    <a:pt x="1395589" y="5381625"/>
                    <a:pt x="835201" y="5019675"/>
                  </a:cubicBezTo>
                  <a:cubicBezTo>
                    <a:pt x="274814" y="4657725"/>
                    <a:pt x="36689" y="3636962"/>
                    <a:pt x="6526" y="3019425"/>
                  </a:cubicBezTo>
                  <a:cubicBezTo>
                    <a:pt x="-23637" y="2401888"/>
                    <a:pt x="46214" y="1760537"/>
                    <a:pt x="311326" y="1257300"/>
                  </a:cubicBezTo>
                  <a:cubicBezTo>
                    <a:pt x="576438" y="754063"/>
                    <a:pt x="1089995" y="312737"/>
                    <a:pt x="1597201" y="0"/>
                  </a:cubicBezTo>
                </a:path>
              </a:pathLst>
            </a:custGeom>
            <a:ln>
              <a:prstDash val="lgDash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cxnSp>
        <p:nvCxnSpPr>
          <p:cNvPr id="93" name="Straight Arrow Connector 92"/>
          <p:cNvCxnSpPr>
            <a:stCxn id="74" idx="6"/>
            <a:endCxn id="166" idx="1"/>
          </p:cNvCxnSpPr>
          <p:nvPr/>
        </p:nvCxnSpPr>
        <p:spPr>
          <a:xfrm>
            <a:off x="2239192" y="3143111"/>
            <a:ext cx="528456" cy="77233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>
            <a:stCxn id="76" idx="6"/>
            <a:endCxn id="165" idx="2"/>
          </p:cNvCxnSpPr>
          <p:nvPr/>
        </p:nvCxnSpPr>
        <p:spPr>
          <a:xfrm>
            <a:off x="2239192" y="3646282"/>
            <a:ext cx="499442" cy="26736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/>
          <p:cNvCxnSpPr>
            <a:stCxn id="75" idx="6"/>
            <a:endCxn id="164" idx="2"/>
          </p:cNvCxnSpPr>
          <p:nvPr/>
        </p:nvCxnSpPr>
        <p:spPr>
          <a:xfrm>
            <a:off x="2234617" y="2588814"/>
            <a:ext cx="499442" cy="190008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/>
          <p:cNvCxnSpPr>
            <a:stCxn id="77" idx="6"/>
            <a:endCxn id="165" idx="2"/>
          </p:cNvCxnSpPr>
          <p:nvPr/>
        </p:nvCxnSpPr>
        <p:spPr>
          <a:xfrm>
            <a:off x="2235010" y="2001729"/>
            <a:ext cx="503624" cy="191191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>
            <a:stCxn id="75" idx="6"/>
            <a:endCxn id="166" idx="1"/>
          </p:cNvCxnSpPr>
          <p:nvPr/>
        </p:nvCxnSpPr>
        <p:spPr>
          <a:xfrm>
            <a:off x="2234617" y="2588814"/>
            <a:ext cx="533031" cy="132663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>
            <a:stCxn id="78" idx="6"/>
            <a:endCxn id="140" idx="2"/>
          </p:cNvCxnSpPr>
          <p:nvPr/>
        </p:nvCxnSpPr>
        <p:spPr>
          <a:xfrm>
            <a:off x="2230435" y="1426477"/>
            <a:ext cx="507806" cy="420380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>
            <a:stCxn id="74" idx="6"/>
            <a:endCxn id="270" idx="1"/>
          </p:cNvCxnSpPr>
          <p:nvPr/>
        </p:nvCxnSpPr>
        <p:spPr>
          <a:xfrm>
            <a:off x="2239192" y="3143111"/>
            <a:ext cx="518410" cy="246835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/>
          <p:cNvCxnSpPr>
            <a:stCxn id="78" idx="6"/>
            <a:endCxn id="165" idx="2"/>
          </p:cNvCxnSpPr>
          <p:nvPr/>
        </p:nvCxnSpPr>
        <p:spPr>
          <a:xfrm>
            <a:off x="2230435" y="1426477"/>
            <a:ext cx="508199" cy="248716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/>
          <p:cNvCxnSpPr>
            <a:stCxn id="78" idx="6"/>
            <a:endCxn id="167" idx="1"/>
          </p:cNvCxnSpPr>
          <p:nvPr/>
        </p:nvCxnSpPr>
        <p:spPr>
          <a:xfrm>
            <a:off x="2230435" y="1426477"/>
            <a:ext cx="537213" cy="308365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>
            <a:stCxn id="75" idx="6"/>
            <a:endCxn id="141" idx="2"/>
          </p:cNvCxnSpPr>
          <p:nvPr/>
        </p:nvCxnSpPr>
        <p:spPr>
          <a:xfrm>
            <a:off x="2234617" y="2588814"/>
            <a:ext cx="508199" cy="248716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/>
          <p:cNvCxnSpPr>
            <a:stCxn id="76" idx="6"/>
            <a:endCxn id="271" idx="1"/>
          </p:cNvCxnSpPr>
          <p:nvPr/>
        </p:nvCxnSpPr>
        <p:spPr>
          <a:xfrm>
            <a:off x="2239192" y="3646282"/>
            <a:ext cx="518410" cy="248556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/>
          <p:cNvCxnSpPr>
            <a:stCxn id="77" idx="6"/>
            <a:endCxn id="167" idx="1"/>
          </p:cNvCxnSpPr>
          <p:nvPr/>
        </p:nvCxnSpPr>
        <p:spPr>
          <a:xfrm>
            <a:off x="2235010" y="2001729"/>
            <a:ext cx="532638" cy="250839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/>
          <p:cNvCxnSpPr>
            <a:stCxn id="76" idx="6"/>
            <a:endCxn id="141" idx="2"/>
          </p:cNvCxnSpPr>
          <p:nvPr/>
        </p:nvCxnSpPr>
        <p:spPr>
          <a:xfrm>
            <a:off x="2239192" y="3646282"/>
            <a:ext cx="503624" cy="142970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/>
          <p:cNvCxnSpPr>
            <a:stCxn id="76" idx="6"/>
            <a:endCxn id="164" idx="2"/>
          </p:cNvCxnSpPr>
          <p:nvPr/>
        </p:nvCxnSpPr>
        <p:spPr>
          <a:xfrm>
            <a:off x="2239192" y="3646282"/>
            <a:ext cx="494867" cy="84261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/>
          <p:cNvCxnSpPr>
            <a:stCxn id="74" idx="6"/>
            <a:endCxn id="164" idx="2"/>
          </p:cNvCxnSpPr>
          <p:nvPr/>
        </p:nvCxnSpPr>
        <p:spPr>
          <a:xfrm>
            <a:off x="2239192" y="3143111"/>
            <a:ext cx="494867" cy="134578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/>
          <p:cNvCxnSpPr>
            <a:stCxn id="75" idx="6"/>
            <a:endCxn id="271" idx="1"/>
          </p:cNvCxnSpPr>
          <p:nvPr/>
        </p:nvCxnSpPr>
        <p:spPr>
          <a:xfrm>
            <a:off x="2234617" y="2588814"/>
            <a:ext cx="522985" cy="354303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8" name="Object 8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02908053"/>
              </p:ext>
            </p:extLst>
          </p:nvPr>
        </p:nvGraphicFramePr>
        <p:xfrm>
          <a:off x="4210050" y="930275"/>
          <a:ext cx="4970463" cy="636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8113" name="Equation" r:id="rId30" imgW="1968480" imgH="253800" progId="Equation.3">
                  <p:embed/>
                </p:oleObj>
              </mc:Choice>
              <mc:Fallback>
                <p:oleObj name="Equation" r:id="rId30" imgW="1968480" imgH="253800" progId="Equation.3">
                  <p:embed/>
                  <p:pic>
                    <p:nvPicPr>
                      <p:cNvPr id="88" name="Object 8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10050" y="930275"/>
                        <a:ext cx="4970463" cy="636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89" name="Straight Arrow Connector 88"/>
          <p:cNvCxnSpPr/>
          <p:nvPr/>
        </p:nvCxnSpPr>
        <p:spPr>
          <a:xfrm>
            <a:off x="7232650" y="1629387"/>
            <a:ext cx="0" cy="50755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aphicFrame>
        <p:nvGraphicFramePr>
          <p:cNvPr id="90" name="Object 8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28926992"/>
              </p:ext>
            </p:extLst>
          </p:nvPr>
        </p:nvGraphicFramePr>
        <p:xfrm>
          <a:off x="5380038" y="2182813"/>
          <a:ext cx="3567112" cy="127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8114" name="Equation" r:id="rId32" imgW="1485720" imgH="533160" progId="Equation.3">
                  <p:embed/>
                </p:oleObj>
              </mc:Choice>
              <mc:Fallback>
                <p:oleObj name="Equation" r:id="rId32" imgW="1485720" imgH="533160" progId="Equation.3">
                  <p:embed/>
                  <p:pic>
                    <p:nvPicPr>
                      <p:cNvPr id="90" name="Object 8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80038" y="2182813"/>
                        <a:ext cx="3567112" cy="1271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" name="Object 9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19851680"/>
              </p:ext>
            </p:extLst>
          </p:nvPr>
        </p:nvGraphicFramePr>
        <p:xfrm>
          <a:off x="6505575" y="3756025"/>
          <a:ext cx="1993900" cy="3032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8115" name="Equation" r:id="rId34" imgW="787320" imgH="1206360" progId="Equation.3">
                  <p:embed/>
                </p:oleObj>
              </mc:Choice>
              <mc:Fallback>
                <p:oleObj name="Equation" r:id="rId34" imgW="787320" imgH="1206360" progId="Equation.3">
                  <p:embed/>
                  <p:pic>
                    <p:nvPicPr>
                      <p:cNvPr id="92" name="Object 9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05575" y="3756025"/>
                        <a:ext cx="1993900" cy="3032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9" name="Object 10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63456033"/>
              </p:ext>
            </p:extLst>
          </p:nvPr>
        </p:nvGraphicFramePr>
        <p:xfrm>
          <a:off x="1835150" y="5940425"/>
          <a:ext cx="661988" cy="354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8116" name="Equation" r:id="rId36" imgW="380880" imgH="203040" progId="Equation.3">
                  <p:embed/>
                </p:oleObj>
              </mc:Choice>
              <mc:Fallback>
                <p:oleObj name="Equation" r:id="rId36" imgW="380880" imgH="203040" progId="Equation.3">
                  <p:embed/>
                  <p:pic>
                    <p:nvPicPr>
                      <p:cNvPr id="109" name="Object 10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5150" y="5940425"/>
                        <a:ext cx="661988" cy="354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1" name="Object 9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71673674"/>
              </p:ext>
            </p:extLst>
          </p:nvPr>
        </p:nvGraphicFramePr>
        <p:xfrm>
          <a:off x="2416175" y="1616075"/>
          <a:ext cx="663575" cy="354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8117" name="Equation" r:id="rId38" imgW="380880" imgH="203040" progId="Equation.3">
                  <p:embed/>
                </p:oleObj>
              </mc:Choice>
              <mc:Fallback>
                <p:oleObj name="Equation" r:id="rId38" imgW="380880" imgH="203040" progId="Equation.3">
                  <p:embed/>
                  <p:pic>
                    <p:nvPicPr>
                      <p:cNvPr id="109" name="Object 10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16175" y="1616075"/>
                        <a:ext cx="663575" cy="354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1" name="Rectangle 110"/>
          <p:cNvSpPr/>
          <p:nvPr/>
        </p:nvSpPr>
        <p:spPr>
          <a:xfrm>
            <a:off x="4395892" y="4771211"/>
            <a:ext cx="3385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dirty="0" smtClean="0"/>
              <a:t>y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618353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0" grpId="0" animBg="1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7981" y="60960"/>
            <a:ext cx="8449887" cy="1143000"/>
          </a:xfrm>
        </p:spPr>
        <p:txBody>
          <a:bodyPr/>
          <a:lstStyle/>
          <a:p>
            <a:pPr algn="l"/>
            <a:r>
              <a:rPr lang="fr-CA" dirty="0" smtClean="0"/>
              <a:t>Illustration + formulation d’un RNN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B82919-9BAA-4552-A19E-DA5FA1CF0A97}" type="slidenum">
              <a:rPr lang="fr-CA" smtClean="0"/>
              <a:pPr>
                <a:defRPr/>
              </a:pPr>
              <a:t>110</a:t>
            </a:fld>
            <a:endParaRPr lang="fr-CA"/>
          </a:p>
        </p:txBody>
      </p:sp>
      <p:sp>
        <p:nvSpPr>
          <p:cNvPr id="5" name="Rounded Rectangle 4"/>
          <p:cNvSpPr/>
          <p:nvPr/>
        </p:nvSpPr>
        <p:spPr>
          <a:xfrm>
            <a:off x="838840" y="2892830"/>
            <a:ext cx="2496935" cy="1247780"/>
          </a:xfrm>
          <a:prstGeom prst="roundRect">
            <a:avLst/>
          </a:prstGeom>
          <a:solidFill>
            <a:schemeClr val="accent3">
              <a:lumMod val="95000"/>
            </a:schemeClr>
          </a:solidFill>
          <a:ln>
            <a:solidFill>
              <a:schemeClr val="accent3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/>
          <p:cNvSpPr/>
          <p:nvPr/>
        </p:nvSpPr>
        <p:spPr>
          <a:xfrm>
            <a:off x="1245139" y="3156821"/>
            <a:ext cx="279501" cy="7456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Rectangle 6"/>
          <p:cNvSpPr/>
          <p:nvPr/>
        </p:nvSpPr>
        <p:spPr>
          <a:xfrm>
            <a:off x="1988089" y="3156821"/>
            <a:ext cx="279501" cy="745663"/>
          </a:xfrm>
          <a:prstGeom prst="rect">
            <a:avLst/>
          </a:prstGeom>
          <a:solidFill>
            <a:srgbClr val="FFC000"/>
          </a:solidFill>
          <a:ln>
            <a:solidFill>
              <a:srgbClr val="B8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Rectangle 7"/>
          <p:cNvSpPr/>
          <p:nvPr/>
        </p:nvSpPr>
        <p:spPr>
          <a:xfrm>
            <a:off x="2731039" y="3156821"/>
            <a:ext cx="279501" cy="745663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1524640" y="3521151"/>
            <a:ext cx="463449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7" idx="3"/>
            <a:endCxn id="8" idx="1"/>
          </p:cNvCxnSpPr>
          <p:nvPr/>
        </p:nvCxnSpPr>
        <p:spPr>
          <a:xfrm>
            <a:off x="2267590" y="3529653"/>
            <a:ext cx="463449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aphicFrame>
        <p:nvGraphicFramePr>
          <p:cNvPr id="11" name="Object 10"/>
          <p:cNvGraphicFramePr>
            <a:graphicFrameLocks noChangeAspect="1"/>
          </p:cNvGraphicFramePr>
          <p:nvPr>
            <p:extLst/>
          </p:nvPr>
        </p:nvGraphicFramePr>
        <p:xfrm>
          <a:off x="900487" y="3330142"/>
          <a:ext cx="266700" cy="398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0537" name="Equation" r:id="rId3" imgW="152280" imgH="228600" progId="Equation.3">
                  <p:embed/>
                </p:oleObj>
              </mc:Choice>
              <mc:Fallback>
                <p:oleObj name="Equation" r:id="rId3" imgW="152280" imgH="228600" progId="Equation.3">
                  <p:embed/>
                  <p:pic>
                    <p:nvPicPr>
                      <p:cNvPr id="11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0487" y="3330142"/>
                        <a:ext cx="266700" cy="398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/>
          </p:nvPr>
        </p:nvGraphicFramePr>
        <p:xfrm>
          <a:off x="2018087" y="3276167"/>
          <a:ext cx="266700" cy="441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0538" name="Equation" r:id="rId5" imgW="152280" imgH="253800" progId="Equation.3">
                  <p:embed/>
                </p:oleObj>
              </mc:Choice>
              <mc:Fallback>
                <p:oleObj name="Equation" r:id="rId5" imgW="152280" imgH="253800" progId="Equation.3">
                  <p:embed/>
                  <p:pic>
                    <p:nvPicPr>
                      <p:cNvPr id="13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18087" y="3276167"/>
                        <a:ext cx="266700" cy="441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/>
          <p:cNvGraphicFramePr>
            <a:graphicFrameLocks noChangeAspect="1"/>
          </p:cNvGraphicFramePr>
          <p:nvPr>
            <p:extLst/>
          </p:nvPr>
        </p:nvGraphicFramePr>
        <p:xfrm>
          <a:off x="1570373" y="3185331"/>
          <a:ext cx="360565" cy="2605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0539" name="Equation" r:id="rId7" imgW="279360" imgH="203040" progId="Equation.3">
                  <p:embed/>
                </p:oleObj>
              </mc:Choice>
              <mc:Fallback>
                <p:oleObj name="Equation" r:id="rId7" imgW="279360" imgH="203040" progId="Equation.3">
                  <p:embed/>
                  <p:pic>
                    <p:nvPicPr>
                      <p:cNvPr id="14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70373" y="3185331"/>
                        <a:ext cx="360565" cy="26059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/>
          <p:cNvGraphicFramePr>
            <a:graphicFrameLocks noChangeAspect="1"/>
          </p:cNvGraphicFramePr>
          <p:nvPr>
            <p:extLst/>
          </p:nvPr>
        </p:nvGraphicFramePr>
        <p:xfrm>
          <a:off x="2190960" y="3914374"/>
          <a:ext cx="360565" cy="2605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0540" name="Equation" r:id="rId9" imgW="279360" imgH="203040" progId="Equation.3">
                  <p:embed/>
                </p:oleObj>
              </mc:Choice>
              <mc:Fallback>
                <p:oleObj name="Equation" r:id="rId9" imgW="279360" imgH="203040" progId="Equation.3">
                  <p:embed/>
                  <p:pic>
                    <p:nvPicPr>
                      <p:cNvPr id="15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90960" y="3914374"/>
                        <a:ext cx="360565" cy="26059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/>
          <p:cNvGraphicFramePr>
            <a:graphicFrameLocks noChangeAspect="1"/>
          </p:cNvGraphicFramePr>
          <p:nvPr>
            <p:extLst/>
          </p:nvPr>
        </p:nvGraphicFramePr>
        <p:xfrm>
          <a:off x="2329950" y="3181928"/>
          <a:ext cx="401090" cy="2918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0541" name="Equation" r:id="rId11" imgW="279360" imgH="203040" progId="Equation.3">
                  <p:embed/>
                </p:oleObj>
              </mc:Choice>
              <mc:Fallback>
                <p:oleObj name="Equation" r:id="rId11" imgW="279360" imgH="203040" progId="Equation.3">
                  <p:embed/>
                  <p:pic>
                    <p:nvPicPr>
                      <p:cNvPr id="16" name="Object 15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329950" y="3181928"/>
                        <a:ext cx="401090" cy="2918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6"/>
          <p:cNvGraphicFramePr>
            <a:graphicFrameLocks noChangeAspect="1"/>
          </p:cNvGraphicFramePr>
          <p:nvPr>
            <p:extLst/>
          </p:nvPr>
        </p:nvGraphicFramePr>
        <p:xfrm>
          <a:off x="3078537" y="3355542"/>
          <a:ext cx="288925" cy="395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0542" name="Equation" r:id="rId13" imgW="164880" imgH="228600" progId="Equation.3">
                  <p:embed/>
                </p:oleObj>
              </mc:Choice>
              <mc:Fallback>
                <p:oleObj name="Equation" r:id="rId13" imgW="164880" imgH="228600" progId="Equation.3">
                  <p:embed/>
                  <p:pic>
                    <p:nvPicPr>
                      <p:cNvPr id="17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78537" y="3355542"/>
                        <a:ext cx="288925" cy="3952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17"/>
          <p:cNvGraphicFramePr>
            <a:graphicFrameLocks noChangeAspect="1"/>
          </p:cNvGraphicFramePr>
          <p:nvPr>
            <p:extLst/>
          </p:nvPr>
        </p:nvGraphicFramePr>
        <p:xfrm>
          <a:off x="4510666" y="2628365"/>
          <a:ext cx="3213100" cy="1635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0543" name="Equation" r:id="rId15" imgW="1460160" imgH="749160" progId="Equation.3">
                  <p:embed/>
                </p:oleObj>
              </mc:Choice>
              <mc:Fallback>
                <p:oleObj name="Equation" r:id="rId15" imgW="1460160" imgH="749160" progId="Equation.3">
                  <p:embed/>
                  <p:pic>
                    <p:nvPicPr>
                      <p:cNvPr id="18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10666" y="2628365"/>
                        <a:ext cx="3213100" cy="1635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9" name="Straight Arrow Connector 18"/>
          <p:cNvCxnSpPr/>
          <p:nvPr/>
        </p:nvCxnSpPr>
        <p:spPr>
          <a:xfrm>
            <a:off x="2127839" y="3902484"/>
            <a:ext cx="0" cy="420134"/>
          </a:xfrm>
          <a:prstGeom prst="straightConnector1">
            <a:avLst/>
          </a:prstGeom>
          <a:ln>
            <a:solidFill>
              <a:srgbClr val="B88C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2120008" y="2706837"/>
            <a:ext cx="0" cy="420134"/>
          </a:xfrm>
          <a:prstGeom prst="straightConnector1">
            <a:avLst/>
          </a:prstGeom>
          <a:ln>
            <a:solidFill>
              <a:srgbClr val="B88C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aphicFrame>
        <p:nvGraphicFramePr>
          <p:cNvPr id="25" name="Object 24"/>
          <p:cNvGraphicFramePr>
            <a:graphicFrameLocks noChangeAspect="1"/>
          </p:cNvGraphicFramePr>
          <p:nvPr>
            <p:extLst/>
          </p:nvPr>
        </p:nvGraphicFramePr>
        <p:xfrm>
          <a:off x="1911725" y="2193492"/>
          <a:ext cx="400050" cy="441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0544" name="Equation" r:id="rId17" imgW="228600" imgH="253800" progId="Equation.3">
                  <p:embed/>
                </p:oleObj>
              </mc:Choice>
              <mc:Fallback>
                <p:oleObj name="Equation" r:id="rId17" imgW="228600" imgH="253800" progId="Equation.3">
                  <p:embed/>
                  <p:pic>
                    <p:nvPicPr>
                      <p:cNvPr id="25" name="Object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11725" y="2193492"/>
                        <a:ext cx="400050" cy="441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25"/>
          <p:cNvGraphicFramePr>
            <a:graphicFrameLocks noChangeAspect="1"/>
          </p:cNvGraphicFramePr>
          <p:nvPr>
            <p:extLst/>
          </p:nvPr>
        </p:nvGraphicFramePr>
        <p:xfrm>
          <a:off x="2018087" y="4298837"/>
          <a:ext cx="400050" cy="441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0545" name="Equation" r:id="rId19" imgW="228600" imgH="253800" progId="Equation.3">
                  <p:embed/>
                </p:oleObj>
              </mc:Choice>
              <mc:Fallback>
                <p:oleObj name="Equation" r:id="rId19" imgW="228600" imgH="253800" progId="Equation.3">
                  <p:embed/>
                  <p:pic>
                    <p:nvPicPr>
                      <p:cNvPr id="26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18087" y="4298837"/>
                        <a:ext cx="400050" cy="441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21356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7982" y="60960"/>
            <a:ext cx="7772400" cy="1143000"/>
          </a:xfrm>
        </p:spPr>
        <p:txBody>
          <a:bodyPr/>
          <a:lstStyle/>
          <a:p>
            <a:pPr algn="l"/>
            <a:r>
              <a:rPr lang="fr-CA" dirty="0" smtClean="0"/>
              <a:t>Autre illustration du même RNN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B82919-9BAA-4552-A19E-DA5FA1CF0A97}" type="slidenum">
              <a:rPr lang="fr-CA" smtClean="0"/>
              <a:pPr>
                <a:defRPr/>
              </a:pPr>
              <a:t>111</a:t>
            </a:fld>
            <a:endParaRPr lang="fr-CA"/>
          </a:p>
        </p:txBody>
      </p:sp>
      <p:graphicFrame>
        <p:nvGraphicFramePr>
          <p:cNvPr id="18" name="Object 17"/>
          <p:cNvGraphicFramePr>
            <a:graphicFrameLocks noChangeAspect="1"/>
          </p:cNvGraphicFramePr>
          <p:nvPr>
            <p:extLst/>
          </p:nvPr>
        </p:nvGraphicFramePr>
        <p:xfrm>
          <a:off x="5037282" y="2838285"/>
          <a:ext cx="3213100" cy="1635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8638" name="Equation" r:id="rId3" imgW="1460160" imgH="749160" progId="Equation.3">
                  <p:embed/>
                </p:oleObj>
              </mc:Choice>
              <mc:Fallback>
                <p:oleObj name="Equation" r:id="rId3" imgW="1460160" imgH="749160" progId="Equation.3">
                  <p:embed/>
                  <p:pic>
                    <p:nvPicPr>
                      <p:cNvPr id="18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37282" y="2838285"/>
                        <a:ext cx="3213100" cy="1635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" name="Rounded Rectangle 26"/>
          <p:cNvSpPr/>
          <p:nvPr/>
        </p:nvSpPr>
        <p:spPr>
          <a:xfrm>
            <a:off x="980902" y="3061855"/>
            <a:ext cx="2847109" cy="1061675"/>
          </a:xfrm>
          <a:prstGeom prst="roundRect">
            <a:avLst/>
          </a:prstGeom>
          <a:solidFill>
            <a:schemeClr val="accent3">
              <a:lumMod val="95000"/>
            </a:schemeClr>
          </a:solidFill>
          <a:ln>
            <a:solidFill>
              <a:schemeClr val="accent3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" name="Rectangle 29"/>
          <p:cNvSpPr/>
          <p:nvPr/>
        </p:nvSpPr>
        <p:spPr>
          <a:xfrm>
            <a:off x="3413328" y="3451635"/>
            <a:ext cx="279501" cy="433077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200" dirty="0" smtClean="0"/>
              <a:t>SM</a:t>
            </a:r>
            <a:endParaRPr lang="en-CA" sz="1200" dirty="0"/>
          </a:p>
        </p:txBody>
      </p:sp>
      <p:cxnSp>
        <p:nvCxnSpPr>
          <p:cNvPr id="31" name="Straight Arrow Connector 30"/>
          <p:cNvCxnSpPr>
            <a:stCxn id="28" idx="3"/>
            <a:endCxn id="50" idx="2"/>
          </p:cNvCxnSpPr>
          <p:nvPr/>
        </p:nvCxnSpPr>
        <p:spPr>
          <a:xfrm>
            <a:off x="872202" y="3668286"/>
            <a:ext cx="570217" cy="3085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aphicFrame>
        <p:nvGraphicFramePr>
          <p:cNvPr id="33" name="Object 32"/>
          <p:cNvGraphicFramePr>
            <a:graphicFrameLocks noChangeAspect="1"/>
          </p:cNvGraphicFramePr>
          <p:nvPr>
            <p:extLst/>
          </p:nvPr>
        </p:nvGraphicFramePr>
        <p:xfrm>
          <a:off x="621114" y="3476868"/>
          <a:ext cx="266700" cy="398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8639" name="Equation" r:id="rId5" imgW="152280" imgH="228600" progId="Equation.3">
                  <p:embed/>
                </p:oleObj>
              </mc:Choice>
              <mc:Fallback>
                <p:oleObj name="Equation" r:id="rId5" imgW="152280" imgH="228600" progId="Equation.3">
                  <p:embed/>
                  <p:pic>
                    <p:nvPicPr>
                      <p:cNvPr id="33" name="Object 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1114" y="3476868"/>
                        <a:ext cx="266700" cy="398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Object 34"/>
          <p:cNvGraphicFramePr>
            <a:graphicFrameLocks noChangeAspect="1"/>
          </p:cNvGraphicFramePr>
          <p:nvPr>
            <p:extLst/>
          </p:nvPr>
        </p:nvGraphicFramePr>
        <p:xfrm>
          <a:off x="1097657" y="3374677"/>
          <a:ext cx="360565" cy="2605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8640" name="Equation" r:id="rId7" imgW="279360" imgH="203040" progId="Equation.3">
                  <p:embed/>
                </p:oleObj>
              </mc:Choice>
              <mc:Fallback>
                <p:oleObj name="Equation" r:id="rId7" imgW="279360" imgH="203040" progId="Equation.3">
                  <p:embed/>
                  <p:pic>
                    <p:nvPicPr>
                      <p:cNvPr id="35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97657" y="3374677"/>
                        <a:ext cx="360565" cy="26059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" name="Object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54981952"/>
              </p:ext>
            </p:extLst>
          </p:nvPr>
        </p:nvGraphicFramePr>
        <p:xfrm>
          <a:off x="1739116" y="3207841"/>
          <a:ext cx="360565" cy="2605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8641" name="Equation" r:id="rId9" imgW="279360" imgH="203040" progId="Equation.3">
                  <p:embed/>
                </p:oleObj>
              </mc:Choice>
              <mc:Fallback>
                <p:oleObj name="Equation" r:id="rId9" imgW="279360" imgH="203040" progId="Equation.3">
                  <p:embed/>
                  <p:pic>
                    <p:nvPicPr>
                      <p:cNvPr id="36" name="Object 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39116" y="3207841"/>
                        <a:ext cx="360565" cy="26059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Object 36"/>
          <p:cNvGraphicFramePr>
            <a:graphicFrameLocks noChangeAspect="1"/>
          </p:cNvGraphicFramePr>
          <p:nvPr>
            <p:extLst/>
          </p:nvPr>
        </p:nvGraphicFramePr>
        <p:xfrm>
          <a:off x="2991154" y="3329115"/>
          <a:ext cx="401090" cy="2918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8642" name="Equation" r:id="rId11" imgW="279360" imgH="203040" progId="Equation.3">
                  <p:embed/>
                </p:oleObj>
              </mc:Choice>
              <mc:Fallback>
                <p:oleObj name="Equation" r:id="rId11" imgW="279360" imgH="203040" progId="Equation.3">
                  <p:embed/>
                  <p:pic>
                    <p:nvPicPr>
                      <p:cNvPr id="37" name="Object 36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991154" y="3329115"/>
                        <a:ext cx="401090" cy="2918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Object 37"/>
          <p:cNvGraphicFramePr>
            <a:graphicFrameLocks noChangeAspect="1"/>
          </p:cNvGraphicFramePr>
          <p:nvPr>
            <p:extLst/>
          </p:nvPr>
        </p:nvGraphicFramePr>
        <p:xfrm>
          <a:off x="4034774" y="3464199"/>
          <a:ext cx="288925" cy="395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8643" name="Equation" r:id="rId13" imgW="164880" imgH="228600" progId="Equation.3">
                  <p:embed/>
                </p:oleObj>
              </mc:Choice>
              <mc:Fallback>
                <p:oleObj name="Equation" r:id="rId13" imgW="164880" imgH="228600" progId="Equation.3">
                  <p:embed/>
                  <p:pic>
                    <p:nvPicPr>
                      <p:cNvPr id="38" name="Object 3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34774" y="3464199"/>
                        <a:ext cx="288925" cy="3952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9" name="Straight Arrow Connector 38"/>
          <p:cNvCxnSpPr>
            <a:stCxn id="49" idx="2"/>
            <a:endCxn id="42" idx="0"/>
          </p:cNvCxnSpPr>
          <p:nvPr/>
        </p:nvCxnSpPr>
        <p:spPr>
          <a:xfrm>
            <a:off x="2732666" y="3884712"/>
            <a:ext cx="6263" cy="417077"/>
          </a:xfrm>
          <a:prstGeom prst="straightConnector1">
            <a:avLst/>
          </a:prstGeom>
          <a:ln>
            <a:solidFill>
              <a:srgbClr val="B88C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41" idx="2"/>
            <a:endCxn id="50" idx="0"/>
          </p:cNvCxnSpPr>
          <p:nvPr/>
        </p:nvCxnSpPr>
        <p:spPr>
          <a:xfrm rot="5400000">
            <a:off x="1906390" y="2616300"/>
            <a:ext cx="571604" cy="1161733"/>
          </a:xfrm>
          <a:prstGeom prst="bentConnector3">
            <a:avLst>
              <a:gd name="adj1" fmla="val 50000"/>
            </a:avLst>
          </a:prstGeom>
          <a:ln>
            <a:solidFill>
              <a:srgbClr val="B88C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aphicFrame>
        <p:nvGraphicFramePr>
          <p:cNvPr id="41" name="Object 4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4611946"/>
              </p:ext>
            </p:extLst>
          </p:nvPr>
        </p:nvGraphicFramePr>
        <p:xfrm>
          <a:off x="2573033" y="2470039"/>
          <a:ext cx="400050" cy="441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8644" name="Equation" r:id="rId15" imgW="228600" imgH="253800" progId="Equation.3">
                  <p:embed/>
                </p:oleObj>
              </mc:Choice>
              <mc:Fallback>
                <p:oleObj name="Equation" r:id="rId15" imgW="228600" imgH="253800" progId="Equation.3">
                  <p:embed/>
                  <p:pic>
                    <p:nvPicPr>
                      <p:cNvPr id="41" name="Object 4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73033" y="2470039"/>
                        <a:ext cx="400050" cy="441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" name="Object 41"/>
          <p:cNvGraphicFramePr>
            <a:graphicFrameLocks noChangeAspect="1"/>
          </p:cNvGraphicFramePr>
          <p:nvPr>
            <p:extLst/>
          </p:nvPr>
        </p:nvGraphicFramePr>
        <p:xfrm>
          <a:off x="2538904" y="4301789"/>
          <a:ext cx="400050" cy="441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8645" name="Equation" r:id="rId17" imgW="228600" imgH="253800" progId="Equation.3">
                  <p:embed/>
                </p:oleObj>
              </mc:Choice>
              <mc:Fallback>
                <p:oleObj name="Equation" r:id="rId17" imgW="228600" imgH="253800" progId="Equation.3">
                  <p:embed/>
                  <p:pic>
                    <p:nvPicPr>
                      <p:cNvPr id="42" name="Object 4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38904" y="4301789"/>
                        <a:ext cx="400050" cy="441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9" name="Rectangle 48"/>
          <p:cNvSpPr/>
          <p:nvPr/>
        </p:nvSpPr>
        <p:spPr>
          <a:xfrm>
            <a:off x="2592915" y="3451635"/>
            <a:ext cx="279501" cy="433077"/>
          </a:xfrm>
          <a:prstGeom prst="rect">
            <a:avLst/>
          </a:prstGeom>
          <a:solidFill>
            <a:srgbClr val="FFC000"/>
          </a:solidFill>
          <a:ln>
            <a:solidFill>
              <a:srgbClr val="B8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50" name="Oval 49"/>
          <p:cNvSpPr/>
          <p:nvPr/>
        </p:nvSpPr>
        <p:spPr>
          <a:xfrm>
            <a:off x="1442419" y="3482968"/>
            <a:ext cx="337812" cy="376805"/>
          </a:xfrm>
          <a:prstGeom prst="ellipse">
            <a:avLst/>
          </a:prstGeom>
          <a:solidFill>
            <a:schemeClr val="accent3">
              <a:lumMod val="8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 smtClean="0"/>
              <a:t>+</a:t>
            </a:r>
            <a:endParaRPr lang="en-CA" dirty="0"/>
          </a:p>
        </p:txBody>
      </p:sp>
      <p:sp>
        <p:nvSpPr>
          <p:cNvPr id="58" name="Oval 57"/>
          <p:cNvSpPr/>
          <p:nvPr/>
        </p:nvSpPr>
        <p:spPr>
          <a:xfrm>
            <a:off x="2018470" y="3482681"/>
            <a:ext cx="337812" cy="376805"/>
          </a:xfrm>
          <a:prstGeom prst="ellipse">
            <a:avLst/>
          </a:prstGeom>
          <a:solidFill>
            <a:schemeClr val="accent3">
              <a:lumMod val="8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graphicFrame>
        <p:nvGraphicFramePr>
          <p:cNvPr id="57" name="Object 56"/>
          <p:cNvGraphicFramePr>
            <a:graphicFrameLocks noChangeAspect="1"/>
          </p:cNvGraphicFramePr>
          <p:nvPr>
            <p:extLst/>
          </p:nvPr>
        </p:nvGraphicFramePr>
        <p:xfrm>
          <a:off x="2033469" y="3469331"/>
          <a:ext cx="311563" cy="3976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8646" name="Equation" r:id="rId19" imgW="177480" imgH="228600" progId="Equation.3">
                  <p:embed/>
                </p:oleObj>
              </mc:Choice>
              <mc:Fallback>
                <p:oleObj name="Equation" r:id="rId19" imgW="177480" imgH="228600" progId="Equation.3">
                  <p:embed/>
                  <p:pic>
                    <p:nvPicPr>
                      <p:cNvPr id="57" name="Object 5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33469" y="3469331"/>
                        <a:ext cx="311563" cy="39768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9" name="Straight Arrow Connector 58"/>
          <p:cNvCxnSpPr>
            <a:stCxn id="50" idx="6"/>
            <a:endCxn id="57" idx="1"/>
          </p:cNvCxnSpPr>
          <p:nvPr/>
        </p:nvCxnSpPr>
        <p:spPr>
          <a:xfrm flipV="1">
            <a:off x="1780231" y="3668174"/>
            <a:ext cx="253238" cy="3197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>
            <a:stCxn id="58" idx="6"/>
            <a:endCxn id="49" idx="1"/>
          </p:cNvCxnSpPr>
          <p:nvPr/>
        </p:nvCxnSpPr>
        <p:spPr>
          <a:xfrm flipV="1">
            <a:off x="2356282" y="3668174"/>
            <a:ext cx="236633" cy="2910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graphicFrame>
        <p:nvGraphicFramePr>
          <p:cNvPr id="34" name="Object 33"/>
          <p:cNvGraphicFramePr>
            <a:graphicFrameLocks noChangeAspect="1"/>
          </p:cNvGraphicFramePr>
          <p:nvPr>
            <p:extLst/>
          </p:nvPr>
        </p:nvGraphicFramePr>
        <p:xfrm>
          <a:off x="2599315" y="3435186"/>
          <a:ext cx="266700" cy="441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8647" name="Equation" r:id="rId21" imgW="152280" imgH="253800" progId="Equation.3">
                  <p:embed/>
                </p:oleObj>
              </mc:Choice>
              <mc:Fallback>
                <p:oleObj name="Equation" r:id="rId21" imgW="152280" imgH="253800" progId="Equation.3">
                  <p:embed/>
                  <p:pic>
                    <p:nvPicPr>
                      <p:cNvPr id="34" name="Object 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99315" y="3435186"/>
                        <a:ext cx="266700" cy="441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6" name="Straight Arrow Connector 65"/>
          <p:cNvCxnSpPr>
            <a:endCxn id="30" idx="1"/>
          </p:cNvCxnSpPr>
          <p:nvPr/>
        </p:nvCxnSpPr>
        <p:spPr>
          <a:xfrm flipV="1">
            <a:off x="2882345" y="3668174"/>
            <a:ext cx="530983" cy="145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stCxn id="30" idx="3"/>
            <a:endCxn id="38" idx="1"/>
          </p:cNvCxnSpPr>
          <p:nvPr/>
        </p:nvCxnSpPr>
        <p:spPr>
          <a:xfrm flipV="1">
            <a:off x="3692829" y="3661842"/>
            <a:ext cx="341945" cy="633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3933898" y="5130072"/>
            <a:ext cx="13452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/>
              <a:t>I</a:t>
            </a:r>
            <a:r>
              <a:rPr lang="fr-CA" dirty="0" smtClean="0"/>
              <a:t>dentique</a:t>
            </a:r>
            <a:endParaRPr lang="en-CA" dirty="0"/>
          </a:p>
        </p:txBody>
      </p:sp>
      <p:sp>
        <p:nvSpPr>
          <p:cNvPr id="12" name="Arc 11"/>
          <p:cNvSpPr/>
          <p:nvPr/>
        </p:nvSpPr>
        <p:spPr>
          <a:xfrm rot="8406106">
            <a:off x="3305959" y="2215616"/>
            <a:ext cx="3217025" cy="2810636"/>
          </a:xfrm>
          <a:prstGeom prst="arc">
            <a:avLst>
              <a:gd name="adj1" fmla="val 16200000"/>
              <a:gd name="adj2" fmla="val 739727"/>
            </a:avLst>
          </a:prstGeom>
          <a:ln>
            <a:headEnd type="triangle" w="med" len="med"/>
            <a:tailEnd type="triangl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14884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2" grpId="0" animBg="1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7982" y="60960"/>
            <a:ext cx="7772400" cy="1143000"/>
          </a:xfrm>
        </p:spPr>
        <p:txBody>
          <a:bodyPr/>
          <a:lstStyle/>
          <a:p>
            <a:pPr algn="l"/>
            <a:r>
              <a:rPr lang="fr-CA" dirty="0"/>
              <a:t>Autre illustration du même RNN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B82919-9BAA-4552-A19E-DA5FA1CF0A97}" type="slidenum">
              <a:rPr lang="fr-CA" smtClean="0"/>
              <a:pPr>
                <a:defRPr/>
              </a:pPr>
              <a:t>112</a:t>
            </a:fld>
            <a:endParaRPr lang="fr-CA"/>
          </a:p>
        </p:txBody>
      </p:sp>
      <p:graphicFrame>
        <p:nvGraphicFramePr>
          <p:cNvPr id="18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26889724"/>
              </p:ext>
            </p:extLst>
          </p:nvPr>
        </p:nvGraphicFramePr>
        <p:xfrm>
          <a:off x="5037282" y="2838285"/>
          <a:ext cx="3213100" cy="1635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2545" name="Equation" r:id="rId3" imgW="1460160" imgH="749160" progId="Equation.3">
                  <p:embed/>
                </p:oleObj>
              </mc:Choice>
              <mc:Fallback>
                <p:oleObj name="Equation" r:id="rId3" imgW="1460160" imgH="749160" progId="Equation.3">
                  <p:embed/>
                  <p:pic>
                    <p:nvPicPr>
                      <p:cNvPr id="18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37282" y="2838285"/>
                        <a:ext cx="3213100" cy="1635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" name="Rounded Rectangle 26"/>
          <p:cNvSpPr/>
          <p:nvPr/>
        </p:nvSpPr>
        <p:spPr>
          <a:xfrm>
            <a:off x="906087" y="3061855"/>
            <a:ext cx="3168795" cy="1061675"/>
          </a:xfrm>
          <a:prstGeom prst="roundRect">
            <a:avLst/>
          </a:prstGeom>
          <a:solidFill>
            <a:schemeClr val="accent3">
              <a:lumMod val="95000"/>
            </a:schemeClr>
          </a:solidFill>
          <a:ln>
            <a:solidFill>
              <a:schemeClr val="accent3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" name="Rectangle 29"/>
          <p:cNvSpPr/>
          <p:nvPr/>
        </p:nvSpPr>
        <p:spPr>
          <a:xfrm>
            <a:off x="3712584" y="3451635"/>
            <a:ext cx="279501" cy="433077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200" dirty="0" smtClean="0"/>
              <a:t>SM</a:t>
            </a:r>
            <a:endParaRPr lang="en-CA" sz="1200" dirty="0"/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752776" y="3743361"/>
            <a:ext cx="476645" cy="7531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aphicFrame>
        <p:nvGraphicFramePr>
          <p:cNvPr id="33" name="Object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85313433"/>
              </p:ext>
            </p:extLst>
          </p:nvPr>
        </p:nvGraphicFramePr>
        <p:xfrm>
          <a:off x="447181" y="3619082"/>
          <a:ext cx="266700" cy="398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2546" name="Equation" r:id="rId5" imgW="152280" imgH="228600" progId="Equation.3">
                  <p:embed/>
                </p:oleObj>
              </mc:Choice>
              <mc:Fallback>
                <p:oleObj name="Equation" r:id="rId5" imgW="152280" imgH="228600" progId="Equation.3">
                  <p:embed/>
                  <p:pic>
                    <p:nvPicPr>
                      <p:cNvPr id="33" name="Object 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7181" y="3619082"/>
                        <a:ext cx="266700" cy="398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Object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69226386"/>
              </p:ext>
            </p:extLst>
          </p:nvPr>
        </p:nvGraphicFramePr>
        <p:xfrm>
          <a:off x="3315408" y="3321031"/>
          <a:ext cx="401090" cy="2918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2547" name="Equation" r:id="rId7" imgW="279360" imgH="203040" progId="Equation.3">
                  <p:embed/>
                </p:oleObj>
              </mc:Choice>
              <mc:Fallback>
                <p:oleObj name="Equation" r:id="rId7" imgW="279360" imgH="203040" progId="Equation.3">
                  <p:embed/>
                  <p:pic>
                    <p:nvPicPr>
                      <p:cNvPr id="37" name="Object 36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315408" y="3321031"/>
                        <a:ext cx="401090" cy="2918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Object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85965116"/>
              </p:ext>
            </p:extLst>
          </p:nvPr>
        </p:nvGraphicFramePr>
        <p:xfrm>
          <a:off x="4309026" y="3472911"/>
          <a:ext cx="288925" cy="395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2548" name="Equation" r:id="rId9" imgW="164880" imgH="228600" progId="Equation.3">
                  <p:embed/>
                </p:oleObj>
              </mc:Choice>
              <mc:Fallback>
                <p:oleObj name="Equation" r:id="rId9" imgW="164880" imgH="228600" progId="Equation.3">
                  <p:embed/>
                  <p:pic>
                    <p:nvPicPr>
                      <p:cNvPr id="38" name="Object 3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09026" y="3472911"/>
                        <a:ext cx="288925" cy="3952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9" name="Straight Arrow Connector 38"/>
          <p:cNvCxnSpPr>
            <a:stCxn id="49" idx="2"/>
            <a:endCxn id="42" idx="0"/>
          </p:cNvCxnSpPr>
          <p:nvPr/>
        </p:nvCxnSpPr>
        <p:spPr>
          <a:xfrm>
            <a:off x="3106739" y="3884712"/>
            <a:ext cx="6263" cy="417077"/>
          </a:xfrm>
          <a:prstGeom prst="straightConnector1">
            <a:avLst/>
          </a:prstGeom>
          <a:ln>
            <a:solidFill>
              <a:srgbClr val="B88C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aphicFrame>
        <p:nvGraphicFramePr>
          <p:cNvPr id="42" name="Object 4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18012319"/>
              </p:ext>
            </p:extLst>
          </p:nvPr>
        </p:nvGraphicFramePr>
        <p:xfrm>
          <a:off x="2912977" y="4301789"/>
          <a:ext cx="400050" cy="441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2549" name="Equation" r:id="rId11" imgW="228600" imgH="253800" progId="Equation.3">
                  <p:embed/>
                </p:oleObj>
              </mc:Choice>
              <mc:Fallback>
                <p:oleObj name="Equation" r:id="rId11" imgW="228600" imgH="253800" progId="Equation.3">
                  <p:embed/>
                  <p:pic>
                    <p:nvPicPr>
                      <p:cNvPr id="42" name="Object 4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12977" y="4301789"/>
                        <a:ext cx="400050" cy="441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9" name="Rectangle 48"/>
          <p:cNvSpPr/>
          <p:nvPr/>
        </p:nvSpPr>
        <p:spPr>
          <a:xfrm>
            <a:off x="2966988" y="3451635"/>
            <a:ext cx="279501" cy="433077"/>
          </a:xfrm>
          <a:prstGeom prst="rect">
            <a:avLst/>
          </a:prstGeom>
          <a:solidFill>
            <a:srgbClr val="FFC000"/>
          </a:solidFill>
          <a:ln>
            <a:solidFill>
              <a:srgbClr val="B8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58" name="Oval 57"/>
          <p:cNvSpPr/>
          <p:nvPr/>
        </p:nvSpPr>
        <p:spPr>
          <a:xfrm>
            <a:off x="2392543" y="3482681"/>
            <a:ext cx="337812" cy="376805"/>
          </a:xfrm>
          <a:prstGeom prst="ellipse">
            <a:avLst/>
          </a:prstGeom>
          <a:solidFill>
            <a:schemeClr val="accent3">
              <a:lumMod val="8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graphicFrame>
        <p:nvGraphicFramePr>
          <p:cNvPr id="57" name="Object 5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66840864"/>
              </p:ext>
            </p:extLst>
          </p:nvPr>
        </p:nvGraphicFramePr>
        <p:xfrm>
          <a:off x="2407542" y="3469331"/>
          <a:ext cx="311563" cy="3976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2550" name="Equation" r:id="rId13" imgW="177480" imgH="228600" progId="Equation.3">
                  <p:embed/>
                </p:oleObj>
              </mc:Choice>
              <mc:Fallback>
                <p:oleObj name="Equation" r:id="rId13" imgW="177480" imgH="228600" progId="Equation.3">
                  <p:embed/>
                  <p:pic>
                    <p:nvPicPr>
                      <p:cNvPr id="57" name="Object 5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07542" y="3469331"/>
                        <a:ext cx="311563" cy="39768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9" name="Straight Arrow Connector 58"/>
          <p:cNvCxnSpPr>
            <a:stCxn id="20" idx="3"/>
            <a:endCxn id="57" idx="1"/>
          </p:cNvCxnSpPr>
          <p:nvPr/>
        </p:nvCxnSpPr>
        <p:spPr>
          <a:xfrm>
            <a:off x="1704461" y="3659949"/>
            <a:ext cx="703081" cy="8225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>
            <a:stCxn id="58" idx="6"/>
            <a:endCxn id="49" idx="1"/>
          </p:cNvCxnSpPr>
          <p:nvPr/>
        </p:nvCxnSpPr>
        <p:spPr>
          <a:xfrm flipV="1">
            <a:off x="2730355" y="3668174"/>
            <a:ext cx="236633" cy="2910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graphicFrame>
        <p:nvGraphicFramePr>
          <p:cNvPr id="34" name="Object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78081824"/>
              </p:ext>
            </p:extLst>
          </p:nvPr>
        </p:nvGraphicFramePr>
        <p:xfrm>
          <a:off x="2973388" y="3435186"/>
          <a:ext cx="266700" cy="441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2551" name="Equation" r:id="rId15" imgW="152280" imgH="253800" progId="Equation.3">
                  <p:embed/>
                </p:oleObj>
              </mc:Choice>
              <mc:Fallback>
                <p:oleObj name="Equation" r:id="rId15" imgW="152280" imgH="253800" progId="Equation.3">
                  <p:embed/>
                  <p:pic>
                    <p:nvPicPr>
                      <p:cNvPr id="34" name="Object 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73388" y="3435186"/>
                        <a:ext cx="266700" cy="441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6" name="Straight Arrow Connector 65"/>
          <p:cNvCxnSpPr>
            <a:endCxn id="30" idx="1"/>
          </p:cNvCxnSpPr>
          <p:nvPr/>
        </p:nvCxnSpPr>
        <p:spPr>
          <a:xfrm flipV="1">
            <a:off x="3256418" y="3668174"/>
            <a:ext cx="456166" cy="145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stCxn id="30" idx="3"/>
            <a:endCxn id="38" idx="1"/>
          </p:cNvCxnSpPr>
          <p:nvPr/>
        </p:nvCxnSpPr>
        <p:spPr>
          <a:xfrm>
            <a:off x="3992085" y="3668174"/>
            <a:ext cx="316941" cy="238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3277192" y="5073397"/>
            <a:ext cx="23519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 smtClean="0"/>
              <a:t>Encore identique</a:t>
            </a:r>
            <a:endParaRPr lang="en-CA" dirty="0"/>
          </a:p>
        </p:txBody>
      </p:sp>
      <p:sp>
        <p:nvSpPr>
          <p:cNvPr id="12" name="Arc 11"/>
          <p:cNvSpPr/>
          <p:nvPr/>
        </p:nvSpPr>
        <p:spPr>
          <a:xfrm rot="8406106">
            <a:off x="3305959" y="2215616"/>
            <a:ext cx="3217025" cy="2810636"/>
          </a:xfrm>
          <a:prstGeom prst="arc">
            <a:avLst>
              <a:gd name="adj1" fmla="val 16200000"/>
              <a:gd name="adj2" fmla="val 739727"/>
            </a:avLst>
          </a:prstGeom>
          <a:ln>
            <a:headEnd type="triangle" w="med" len="med"/>
            <a:tailEnd type="triangl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Rectangle 19"/>
          <p:cNvSpPr/>
          <p:nvPr/>
        </p:nvSpPr>
        <p:spPr>
          <a:xfrm>
            <a:off x="1250075" y="3435185"/>
            <a:ext cx="454386" cy="449527"/>
          </a:xfrm>
          <a:prstGeom prst="rect">
            <a:avLst/>
          </a:prstGeom>
          <a:solidFill>
            <a:schemeClr val="accent3">
              <a:lumMod val="8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51" name="Object 5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81170346"/>
              </p:ext>
            </p:extLst>
          </p:nvPr>
        </p:nvGraphicFramePr>
        <p:xfrm>
          <a:off x="1258130" y="3535729"/>
          <a:ext cx="438276" cy="2807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2552" name="Equation" r:id="rId17" imgW="393480" imgH="253800" progId="Equation.3">
                  <p:embed/>
                </p:oleObj>
              </mc:Choice>
              <mc:Fallback>
                <p:oleObj name="Equation" r:id="rId17" imgW="393480" imgH="253800" progId="Equation.3">
                  <p:embed/>
                  <p:pic>
                    <p:nvPicPr>
                      <p:cNvPr id="33" name="Object 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8130" y="3535729"/>
                        <a:ext cx="438276" cy="28073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0" name="Freeform 59"/>
          <p:cNvSpPr/>
          <p:nvPr/>
        </p:nvSpPr>
        <p:spPr>
          <a:xfrm>
            <a:off x="1027022" y="2848079"/>
            <a:ext cx="2570102" cy="714895"/>
          </a:xfrm>
          <a:custGeom>
            <a:avLst/>
            <a:gdLst>
              <a:gd name="connsiteX0" fmla="*/ 540327 w 540327"/>
              <a:gd name="connsiteY0" fmla="*/ 0 h 681644"/>
              <a:gd name="connsiteX1" fmla="*/ 540327 w 540327"/>
              <a:gd name="connsiteY1" fmla="*/ 349135 h 681644"/>
              <a:gd name="connsiteX2" fmla="*/ 0 w 540327"/>
              <a:gd name="connsiteY2" fmla="*/ 349135 h 681644"/>
              <a:gd name="connsiteX3" fmla="*/ 0 w 540327"/>
              <a:gd name="connsiteY3" fmla="*/ 681644 h 681644"/>
              <a:gd name="connsiteX4" fmla="*/ 124691 w 540327"/>
              <a:gd name="connsiteY4" fmla="*/ 673331 h 681644"/>
              <a:gd name="connsiteX0" fmla="*/ 540327 w 540327"/>
              <a:gd name="connsiteY0" fmla="*/ 0 h 681644"/>
              <a:gd name="connsiteX1" fmla="*/ 365760 w 540327"/>
              <a:gd name="connsiteY1" fmla="*/ 340822 h 681644"/>
              <a:gd name="connsiteX2" fmla="*/ 0 w 540327"/>
              <a:gd name="connsiteY2" fmla="*/ 349135 h 681644"/>
              <a:gd name="connsiteX3" fmla="*/ 0 w 540327"/>
              <a:gd name="connsiteY3" fmla="*/ 681644 h 681644"/>
              <a:gd name="connsiteX4" fmla="*/ 124691 w 540327"/>
              <a:gd name="connsiteY4" fmla="*/ 673331 h 681644"/>
              <a:gd name="connsiteX0" fmla="*/ 365760 w 365760"/>
              <a:gd name="connsiteY0" fmla="*/ 0 h 681644"/>
              <a:gd name="connsiteX1" fmla="*/ 365760 w 365760"/>
              <a:gd name="connsiteY1" fmla="*/ 340822 h 681644"/>
              <a:gd name="connsiteX2" fmla="*/ 0 w 365760"/>
              <a:gd name="connsiteY2" fmla="*/ 349135 h 681644"/>
              <a:gd name="connsiteX3" fmla="*/ 0 w 365760"/>
              <a:gd name="connsiteY3" fmla="*/ 681644 h 681644"/>
              <a:gd name="connsiteX4" fmla="*/ 124691 w 365760"/>
              <a:gd name="connsiteY4" fmla="*/ 673331 h 681644"/>
              <a:gd name="connsiteX0" fmla="*/ 365760 w 365760"/>
              <a:gd name="connsiteY0" fmla="*/ 0 h 681644"/>
              <a:gd name="connsiteX1" fmla="*/ 365760 w 365760"/>
              <a:gd name="connsiteY1" fmla="*/ 340822 h 681644"/>
              <a:gd name="connsiteX2" fmla="*/ 0 w 365760"/>
              <a:gd name="connsiteY2" fmla="*/ 349135 h 681644"/>
              <a:gd name="connsiteX3" fmla="*/ 0 w 365760"/>
              <a:gd name="connsiteY3" fmla="*/ 681644 h 681644"/>
              <a:gd name="connsiteX4" fmla="*/ 220163 w 365760"/>
              <a:gd name="connsiteY4" fmla="*/ 673331 h 681644"/>
              <a:gd name="connsiteX0" fmla="*/ 365760 w 2503157"/>
              <a:gd name="connsiteY0" fmla="*/ 0 h 681644"/>
              <a:gd name="connsiteX1" fmla="*/ 2503157 w 2503157"/>
              <a:gd name="connsiteY1" fmla="*/ 374073 h 681644"/>
              <a:gd name="connsiteX2" fmla="*/ 0 w 2503157"/>
              <a:gd name="connsiteY2" fmla="*/ 349135 h 681644"/>
              <a:gd name="connsiteX3" fmla="*/ 0 w 2503157"/>
              <a:gd name="connsiteY3" fmla="*/ 681644 h 681644"/>
              <a:gd name="connsiteX4" fmla="*/ 220163 w 2503157"/>
              <a:gd name="connsiteY4" fmla="*/ 673331 h 681644"/>
              <a:gd name="connsiteX0" fmla="*/ 2495061 w 2503157"/>
              <a:gd name="connsiteY0" fmla="*/ 0 h 714895"/>
              <a:gd name="connsiteX1" fmla="*/ 2503157 w 2503157"/>
              <a:gd name="connsiteY1" fmla="*/ 407324 h 714895"/>
              <a:gd name="connsiteX2" fmla="*/ 0 w 2503157"/>
              <a:gd name="connsiteY2" fmla="*/ 382386 h 714895"/>
              <a:gd name="connsiteX3" fmla="*/ 0 w 2503157"/>
              <a:gd name="connsiteY3" fmla="*/ 714895 h 714895"/>
              <a:gd name="connsiteX4" fmla="*/ 220163 w 2503157"/>
              <a:gd name="connsiteY4" fmla="*/ 706582 h 71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03157" h="714895">
                <a:moveTo>
                  <a:pt x="2495061" y="0"/>
                </a:moveTo>
                <a:lnTo>
                  <a:pt x="2503157" y="407324"/>
                </a:lnTo>
                <a:lnTo>
                  <a:pt x="0" y="382386"/>
                </a:lnTo>
                <a:lnTo>
                  <a:pt x="0" y="714895"/>
                </a:lnTo>
                <a:lnTo>
                  <a:pt x="220163" y="706582"/>
                </a:lnTo>
              </a:path>
            </a:pathLst>
          </a:custGeom>
          <a:ln>
            <a:solidFill>
              <a:srgbClr val="B88C00"/>
            </a:solidFill>
            <a:headEnd type="none" w="med" len="med"/>
            <a:tailEnd type="triangl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graphicFrame>
        <p:nvGraphicFramePr>
          <p:cNvPr id="61" name="Object 6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49679348"/>
              </p:ext>
            </p:extLst>
          </p:nvPr>
        </p:nvGraphicFramePr>
        <p:xfrm>
          <a:off x="3435953" y="2423542"/>
          <a:ext cx="400050" cy="441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2553" name="Equation" r:id="rId19" imgW="228600" imgH="253800" progId="Equation.3">
                  <p:embed/>
                </p:oleObj>
              </mc:Choice>
              <mc:Fallback>
                <p:oleObj name="Equation" r:id="rId19" imgW="228600" imgH="253800" progId="Equation.3">
                  <p:embed/>
                  <p:pic>
                    <p:nvPicPr>
                      <p:cNvPr id="74" name="Object 7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35953" y="2423542"/>
                        <a:ext cx="400050" cy="441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" name="Object 6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64204745"/>
              </p:ext>
            </p:extLst>
          </p:nvPr>
        </p:nvGraphicFramePr>
        <p:xfrm>
          <a:off x="1739288" y="3321896"/>
          <a:ext cx="645975" cy="2453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2554" name="Equation" r:id="rId21" imgW="596880" imgH="228600" progId="Equation.3">
                  <p:embed/>
                </p:oleObj>
              </mc:Choice>
              <mc:Fallback>
                <p:oleObj name="Equation" r:id="rId21" imgW="596880" imgH="228600" progId="Equation.3">
                  <p:embed/>
                  <p:pic>
                    <p:nvPicPr>
                      <p:cNvPr id="70" name="Object 6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39288" y="3321896"/>
                        <a:ext cx="645975" cy="24539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27134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7982" y="60960"/>
            <a:ext cx="7772400" cy="1143000"/>
          </a:xfrm>
        </p:spPr>
        <p:txBody>
          <a:bodyPr/>
          <a:lstStyle/>
          <a:p>
            <a:pPr algn="l"/>
            <a:r>
              <a:rPr lang="fr-CA" dirty="0" smtClean="0"/>
              <a:t>GRU </a:t>
            </a:r>
            <a:r>
              <a:rPr lang="fr-CA" sz="2800" dirty="0" smtClean="0"/>
              <a:t>(</a:t>
            </a:r>
            <a:r>
              <a:rPr lang="fr-CA" sz="2400" dirty="0" err="1" smtClean="0"/>
              <a:t>Gated</a:t>
            </a:r>
            <a:r>
              <a:rPr lang="fr-CA" sz="2400" dirty="0" smtClean="0"/>
              <a:t> </a:t>
            </a:r>
            <a:r>
              <a:rPr lang="fr-CA" sz="2400" dirty="0" err="1" smtClean="0"/>
              <a:t>Recurrent</a:t>
            </a:r>
            <a:r>
              <a:rPr lang="fr-CA" sz="2400" dirty="0" smtClean="0"/>
              <a:t> Unit)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B82919-9BAA-4552-A19E-DA5FA1CF0A97}" type="slidenum">
              <a:rPr lang="fr-CA" smtClean="0"/>
              <a:pPr>
                <a:defRPr/>
              </a:pPr>
              <a:t>113</a:t>
            </a:fld>
            <a:endParaRPr lang="fr-CA"/>
          </a:p>
        </p:txBody>
      </p:sp>
      <p:graphicFrame>
        <p:nvGraphicFramePr>
          <p:cNvPr id="18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11107460"/>
              </p:ext>
            </p:extLst>
          </p:nvPr>
        </p:nvGraphicFramePr>
        <p:xfrm>
          <a:off x="4895850" y="2838450"/>
          <a:ext cx="3494088" cy="1635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3622" name="Equation" r:id="rId3" imgW="1587240" imgH="749160" progId="Equation.3">
                  <p:embed/>
                </p:oleObj>
              </mc:Choice>
              <mc:Fallback>
                <p:oleObj name="Equation" r:id="rId3" imgW="1587240" imgH="749160" progId="Equation.3">
                  <p:embed/>
                  <p:pic>
                    <p:nvPicPr>
                      <p:cNvPr id="18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95850" y="2838450"/>
                        <a:ext cx="3494088" cy="1635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3" name="TextBox 42"/>
          <p:cNvSpPr txBox="1"/>
          <p:nvPr/>
        </p:nvSpPr>
        <p:spPr>
          <a:xfrm>
            <a:off x="872202" y="895861"/>
            <a:ext cx="12186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b="1" dirty="0" err="1" smtClean="0">
                <a:solidFill>
                  <a:srgbClr val="FF0000"/>
                </a:solidFill>
              </a:rPr>
              <a:t>Modif</a:t>
            </a:r>
            <a:r>
              <a:rPr lang="fr-CA" b="1" dirty="0" smtClean="0">
                <a:solidFill>
                  <a:srgbClr val="FF0000"/>
                </a:solidFill>
              </a:rPr>
              <a:t> 1</a:t>
            </a:r>
            <a:endParaRPr lang="en-CA" dirty="0">
              <a:solidFill>
                <a:srgbClr val="FF0000"/>
              </a:solidFill>
            </a:endParaRPr>
          </a:p>
        </p:txBody>
      </p:sp>
      <p:sp>
        <p:nvSpPr>
          <p:cNvPr id="44" name="Rounded Rectangle 43"/>
          <p:cNvSpPr/>
          <p:nvPr/>
        </p:nvSpPr>
        <p:spPr>
          <a:xfrm>
            <a:off x="906087" y="3061855"/>
            <a:ext cx="3168795" cy="1061675"/>
          </a:xfrm>
          <a:prstGeom prst="roundRect">
            <a:avLst/>
          </a:prstGeom>
          <a:solidFill>
            <a:schemeClr val="accent3">
              <a:lumMod val="95000"/>
            </a:schemeClr>
          </a:solidFill>
          <a:ln>
            <a:solidFill>
              <a:schemeClr val="accent3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5" name="Rectangle 44"/>
          <p:cNvSpPr/>
          <p:nvPr/>
        </p:nvSpPr>
        <p:spPr>
          <a:xfrm>
            <a:off x="3712584" y="3451635"/>
            <a:ext cx="279501" cy="433077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200" dirty="0" smtClean="0"/>
              <a:t>SM</a:t>
            </a:r>
            <a:endParaRPr lang="en-CA" sz="1200" dirty="0"/>
          </a:p>
        </p:txBody>
      </p:sp>
      <p:cxnSp>
        <p:nvCxnSpPr>
          <p:cNvPr id="46" name="Straight Arrow Connector 45"/>
          <p:cNvCxnSpPr/>
          <p:nvPr/>
        </p:nvCxnSpPr>
        <p:spPr>
          <a:xfrm>
            <a:off x="752776" y="3743361"/>
            <a:ext cx="476645" cy="7531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aphicFrame>
        <p:nvGraphicFramePr>
          <p:cNvPr id="47" name="Object 4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22809067"/>
              </p:ext>
            </p:extLst>
          </p:nvPr>
        </p:nvGraphicFramePr>
        <p:xfrm>
          <a:off x="447181" y="3619082"/>
          <a:ext cx="266700" cy="398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3623" name="Equation" r:id="rId5" imgW="152280" imgH="228600" progId="Equation.3">
                  <p:embed/>
                </p:oleObj>
              </mc:Choice>
              <mc:Fallback>
                <p:oleObj name="Equation" r:id="rId5" imgW="152280" imgH="228600" progId="Equation.3">
                  <p:embed/>
                  <p:pic>
                    <p:nvPicPr>
                      <p:cNvPr id="33" name="Object 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7181" y="3619082"/>
                        <a:ext cx="266700" cy="398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" name="Object 4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8174381"/>
              </p:ext>
            </p:extLst>
          </p:nvPr>
        </p:nvGraphicFramePr>
        <p:xfrm>
          <a:off x="3315408" y="3321031"/>
          <a:ext cx="401090" cy="2918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3624" name="Equation" r:id="rId7" imgW="279360" imgH="203040" progId="Equation.3">
                  <p:embed/>
                </p:oleObj>
              </mc:Choice>
              <mc:Fallback>
                <p:oleObj name="Equation" r:id="rId7" imgW="279360" imgH="203040" progId="Equation.3">
                  <p:embed/>
                  <p:pic>
                    <p:nvPicPr>
                      <p:cNvPr id="37" name="Object 36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315408" y="3321031"/>
                        <a:ext cx="401090" cy="2918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" name="Object 5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86090662"/>
              </p:ext>
            </p:extLst>
          </p:nvPr>
        </p:nvGraphicFramePr>
        <p:xfrm>
          <a:off x="4309026" y="3472911"/>
          <a:ext cx="288925" cy="395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3625" name="Equation" r:id="rId9" imgW="164880" imgH="228600" progId="Equation.3">
                  <p:embed/>
                </p:oleObj>
              </mc:Choice>
              <mc:Fallback>
                <p:oleObj name="Equation" r:id="rId9" imgW="164880" imgH="228600" progId="Equation.3">
                  <p:embed/>
                  <p:pic>
                    <p:nvPicPr>
                      <p:cNvPr id="38" name="Object 3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09026" y="3472911"/>
                        <a:ext cx="288925" cy="3952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2" name="Straight Arrow Connector 51"/>
          <p:cNvCxnSpPr>
            <a:stCxn id="55" idx="2"/>
            <a:endCxn id="54" idx="0"/>
          </p:cNvCxnSpPr>
          <p:nvPr/>
        </p:nvCxnSpPr>
        <p:spPr>
          <a:xfrm>
            <a:off x="3106739" y="3884712"/>
            <a:ext cx="6263" cy="417077"/>
          </a:xfrm>
          <a:prstGeom prst="straightConnector1">
            <a:avLst/>
          </a:prstGeom>
          <a:ln>
            <a:solidFill>
              <a:srgbClr val="B88C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aphicFrame>
        <p:nvGraphicFramePr>
          <p:cNvPr id="54" name="Object 5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08230999"/>
              </p:ext>
            </p:extLst>
          </p:nvPr>
        </p:nvGraphicFramePr>
        <p:xfrm>
          <a:off x="2912977" y="4301789"/>
          <a:ext cx="400050" cy="441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3626" name="Equation" r:id="rId11" imgW="228600" imgH="253800" progId="Equation.3">
                  <p:embed/>
                </p:oleObj>
              </mc:Choice>
              <mc:Fallback>
                <p:oleObj name="Equation" r:id="rId11" imgW="228600" imgH="253800" progId="Equation.3">
                  <p:embed/>
                  <p:pic>
                    <p:nvPicPr>
                      <p:cNvPr id="42" name="Object 4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12977" y="4301789"/>
                        <a:ext cx="400050" cy="441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5" name="Rectangle 54"/>
          <p:cNvSpPr/>
          <p:nvPr/>
        </p:nvSpPr>
        <p:spPr>
          <a:xfrm>
            <a:off x="2966988" y="3451635"/>
            <a:ext cx="279501" cy="433077"/>
          </a:xfrm>
          <a:prstGeom prst="rect">
            <a:avLst/>
          </a:prstGeom>
          <a:solidFill>
            <a:srgbClr val="FFC000"/>
          </a:solidFill>
          <a:ln>
            <a:solidFill>
              <a:srgbClr val="B8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56" name="Oval 55"/>
          <p:cNvSpPr/>
          <p:nvPr/>
        </p:nvSpPr>
        <p:spPr>
          <a:xfrm>
            <a:off x="2340452" y="3472911"/>
            <a:ext cx="389903" cy="386575"/>
          </a:xfrm>
          <a:prstGeom prst="ellipse">
            <a:avLst/>
          </a:prstGeom>
          <a:solidFill>
            <a:schemeClr val="accent3">
              <a:lumMod val="8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cxnSp>
        <p:nvCxnSpPr>
          <p:cNvPr id="61" name="Straight Arrow Connector 60"/>
          <p:cNvCxnSpPr>
            <a:stCxn id="69" idx="3"/>
            <a:endCxn id="56" idx="2"/>
          </p:cNvCxnSpPr>
          <p:nvPr/>
        </p:nvCxnSpPr>
        <p:spPr>
          <a:xfrm>
            <a:off x="1704461" y="3659949"/>
            <a:ext cx="635991" cy="6250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>
            <a:stCxn id="56" idx="6"/>
            <a:endCxn id="55" idx="1"/>
          </p:cNvCxnSpPr>
          <p:nvPr/>
        </p:nvCxnSpPr>
        <p:spPr>
          <a:xfrm>
            <a:off x="2730355" y="3666199"/>
            <a:ext cx="236633" cy="1975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graphicFrame>
        <p:nvGraphicFramePr>
          <p:cNvPr id="64" name="Object 6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76184293"/>
              </p:ext>
            </p:extLst>
          </p:nvPr>
        </p:nvGraphicFramePr>
        <p:xfrm>
          <a:off x="2973388" y="3435186"/>
          <a:ext cx="266700" cy="441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3627" name="Equation" r:id="rId13" imgW="152280" imgH="253800" progId="Equation.3">
                  <p:embed/>
                </p:oleObj>
              </mc:Choice>
              <mc:Fallback>
                <p:oleObj name="Equation" r:id="rId13" imgW="152280" imgH="253800" progId="Equation.3">
                  <p:embed/>
                  <p:pic>
                    <p:nvPicPr>
                      <p:cNvPr id="34" name="Object 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73388" y="3435186"/>
                        <a:ext cx="266700" cy="441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5" name="Straight Arrow Connector 64"/>
          <p:cNvCxnSpPr>
            <a:endCxn id="45" idx="1"/>
          </p:cNvCxnSpPr>
          <p:nvPr/>
        </p:nvCxnSpPr>
        <p:spPr>
          <a:xfrm flipV="1">
            <a:off x="3256418" y="3668174"/>
            <a:ext cx="456166" cy="145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>
            <a:stCxn id="45" idx="3"/>
            <a:endCxn id="51" idx="1"/>
          </p:cNvCxnSpPr>
          <p:nvPr/>
        </p:nvCxnSpPr>
        <p:spPr>
          <a:xfrm>
            <a:off x="3992085" y="3668174"/>
            <a:ext cx="316941" cy="238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69" name="Rectangle 68"/>
          <p:cNvSpPr/>
          <p:nvPr/>
        </p:nvSpPr>
        <p:spPr>
          <a:xfrm>
            <a:off x="1250075" y="3435185"/>
            <a:ext cx="454386" cy="449527"/>
          </a:xfrm>
          <a:prstGeom prst="rect">
            <a:avLst/>
          </a:prstGeom>
          <a:solidFill>
            <a:schemeClr val="accent3">
              <a:lumMod val="8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71" name="Object 7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54561601"/>
              </p:ext>
            </p:extLst>
          </p:nvPr>
        </p:nvGraphicFramePr>
        <p:xfrm>
          <a:off x="1258130" y="3535729"/>
          <a:ext cx="438276" cy="2807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3628" name="Equation" r:id="rId15" imgW="393480" imgH="253800" progId="Equation.3">
                  <p:embed/>
                </p:oleObj>
              </mc:Choice>
              <mc:Fallback>
                <p:oleObj name="Equation" r:id="rId15" imgW="393480" imgH="253800" progId="Equation.3">
                  <p:embed/>
                  <p:pic>
                    <p:nvPicPr>
                      <p:cNvPr id="51" name="Object 5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8130" y="3535729"/>
                        <a:ext cx="438276" cy="28073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3" name="Object 7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27269224"/>
              </p:ext>
            </p:extLst>
          </p:nvPr>
        </p:nvGraphicFramePr>
        <p:xfrm>
          <a:off x="3486586" y="1681868"/>
          <a:ext cx="1755191" cy="6396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3629" name="Equation" r:id="rId17" imgW="622080" imgH="228600" progId="Equation.3">
                  <p:embed/>
                </p:oleObj>
              </mc:Choice>
              <mc:Fallback>
                <p:oleObj name="Equation" r:id="rId17" imgW="622080" imgH="228600" progId="Equation.3">
                  <p:embed/>
                  <p:pic>
                    <p:nvPicPr>
                      <p:cNvPr id="41" name="Object 4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86586" y="1681868"/>
                        <a:ext cx="1755191" cy="63964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4" name="Object 7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81061213"/>
              </p:ext>
            </p:extLst>
          </p:nvPr>
        </p:nvGraphicFramePr>
        <p:xfrm>
          <a:off x="2375070" y="3578540"/>
          <a:ext cx="343512" cy="1951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3630" name="Equation" r:id="rId19" imgW="317160" imgH="177480" progId="Equation.3">
                  <p:embed/>
                </p:oleObj>
              </mc:Choice>
              <mc:Fallback>
                <p:oleObj name="Equation" r:id="rId19" imgW="317160" imgH="177480" progId="Equation.3">
                  <p:embed/>
                  <p:pic>
                    <p:nvPicPr>
                      <p:cNvPr id="64" name="Object 6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75070" y="3578540"/>
                        <a:ext cx="343512" cy="19511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8" name="Freeform 77"/>
          <p:cNvSpPr/>
          <p:nvPr/>
        </p:nvSpPr>
        <p:spPr>
          <a:xfrm>
            <a:off x="1027022" y="2848079"/>
            <a:ext cx="2570102" cy="714895"/>
          </a:xfrm>
          <a:custGeom>
            <a:avLst/>
            <a:gdLst>
              <a:gd name="connsiteX0" fmla="*/ 540327 w 540327"/>
              <a:gd name="connsiteY0" fmla="*/ 0 h 681644"/>
              <a:gd name="connsiteX1" fmla="*/ 540327 w 540327"/>
              <a:gd name="connsiteY1" fmla="*/ 349135 h 681644"/>
              <a:gd name="connsiteX2" fmla="*/ 0 w 540327"/>
              <a:gd name="connsiteY2" fmla="*/ 349135 h 681644"/>
              <a:gd name="connsiteX3" fmla="*/ 0 w 540327"/>
              <a:gd name="connsiteY3" fmla="*/ 681644 h 681644"/>
              <a:gd name="connsiteX4" fmla="*/ 124691 w 540327"/>
              <a:gd name="connsiteY4" fmla="*/ 673331 h 681644"/>
              <a:gd name="connsiteX0" fmla="*/ 540327 w 540327"/>
              <a:gd name="connsiteY0" fmla="*/ 0 h 681644"/>
              <a:gd name="connsiteX1" fmla="*/ 365760 w 540327"/>
              <a:gd name="connsiteY1" fmla="*/ 340822 h 681644"/>
              <a:gd name="connsiteX2" fmla="*/ 0 w 540327"/>
              <a:gd name="connsiteY2" fmla="*/ 349135 h 681644"/>
              <a:gd name="connsiteX3" fmla="*/ 0 w 540327"/>
              <a:gd name="connsiteY3" fmla="*/ 681644 h 681644"/>
              <a:gd name="connsiteX4" fmla="*/ 124691 w 540327"/>
              <a:gd name="connsiteY4" fmla="*/ 673331 h 681644"/>
              <a:gd name="connsiteX0" fmla="*/ 365760 w 365760"/>
              <a:gd name="connsiteY0" fmla="*/ 0 h 681644"/>
              <a:gd name="connsiteX1" fmla="*/ 365760 w 365760"/>
              <a:gd name="connsiteY1" fmla="*/ 340822 h 681644"/>
              <a:gd name="connsiteX2" fmla="*/ 0 w 365760"/>
              <a:gd name="connsiteY2" fmla="*/ 349135 h 681644"/>
              <a:gd name="connsiteX3" fmla="*/ 0 w 365760"/>
              <a:gd name="connsiteY3" fmla="*/ 681644 h 681644"/>
              <a:gd name="connsiteX4" fmla="*/ 124691 w 365760"/>
              <a:gd name="connsiteY4" fmla="*/ 673331 h 681644"/>
              <a:gd name="connsiteX0" fmla="*/ 365760 w 365760"/>
              <a:gd name="connsiteY0" fmla="*/ 0 h 681644"/>
              <a:gd name="connsiteX1" fmla="*/ 365760 w 365760"/>
              <a:gd name="connsiteY1" fmla="*/ 340822 h 681644"/>
              <a:gd name="connsiteX2" fmla="*/ 0 w 365760"/>
              <a:gd name="connsiteY2" fmla="*/ 349135 h 681644"/>
              <a:gd name="connsiteX3" fmla="*/ 0 w 365760"/>
              <a:gd name="connsiteY3" fmla="*/ 681644 h 681644"/>
              <a:gd name="connsiteX4" fmla="*/ 220163 w 365760"/>
              <a:gd name="connsiteY4" fmla="*/ 673331 h 681644"/>
              <a:gd name="connsiteX0" fmla="*/ 365760 w 2503157"/>
              <a:gd name="connsiteY0" fmla="*/ 0 h 681644"/>
              <a:gd name="connsiteX1" fmla="*/ 2503157 w 2503157"/>
              <a:gd name="connsiteY1" fmla="*/ 374073 h 681644"/>
              <a:gd name="connsiteX2" fmla="*/ 0 w 2503157"/>
              <a:gd name="connsiteY2" fmla="*/ 349135 h 681644"/>
              <a:gd name="connsiteX3" fmla="*/ 0 w 2503157"/>
              <a:gd name="connsiteY3" fmla="*/ 681644 h 681644"/>
              <a:gd name="connsiteX4" fmla="*/ 220163 w 2503157"/>
              <a:gd name="connsiteY4" fmla="*/ 673331 h 681644"/>
              <a:gd name="connsiteX0" fmla="*/ 2495061 w 2503157"/>
              <a:gd name="connsiteY0" fmla="*/ 0 h 714895"/>
              <a:gd name="connsiteX1" fmla="*/ 2503157 w 2503157"/>
              <a:gd name="connsiteY1" fmla="*/ 407324 h 714895"/>
              <a:gd name="connsiteX2" fmla="*/ 0 w 2503157"/>
              <a:gd name="connsiteY2" fmla="*/ 382386 h 714895"/>
              <a:gd name="connsiteX3" fmla="*/ 0 w 2503157"/>
              <a:gd name="connsiteY3" fmla="*/ 714895 h 714895"/>
              <a:gd name="connsiteX4" fmla="*/ 220163 w 2503157"/>
              <a:gd name="connsiteY4" fmla="*/ 706582 h 71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03157" h="714895">
                <a:moveTo>
                  <a:pt x="2495061" y="0"/>
                </a:moveTo>
                <a:lnTo>
                  <a:pt x="2503157" y="407324"/>
                </a:lnTo>
                <a:lnTo>
                  <a:pt x="0" y="382386"/>
                </a:lnTo>
                <a:lnTo>
                  <a:pt x="0" y="714895"/>
                </a:lnTo>
                <a:lnTo>
                  <a:pt x="220163" y="706582"/>
                </a:lnTo>
              </a:path>
            </a:pathLst>
          </a:custGeom>
          <a:ln>
            <a:solidFill>
              <a:srgbClr val="B88C00"/>
            </a:solidFill>
            <a:headEnd type="none" w="med" len="med"/>
            <a:tailEnd type="triangl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graphicFrame>
        <p:nvGraphicFramePr>
          <p:cNvPr id="79" name="Object 7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49679348"/>
              </p:ext>
            </p:extLst>
          </p:nvPr>
        </p:nvGraphicFramePr>
        <p:xfrm>
          <a:off x="3435953" y="2423542"/>
          <a:ext cx="400050" cy="441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3631" name="Equation" r:id="rId21" imgW="228600" imgH="253800" progId="Equation.3">
                  <p:embed/>
                </p:oleObj>
              </mc:Choice>
              <mc:Fallback>
                <p:oleObj name="Equation" r:id="rId21" imgW="228600" imgH="253800" progId="Equation.3">
                  <p:embed/>
                  <p:pic>
                    <p:nvPicPr>
                      <p:cNvPr id="74" name="Object 7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35953" y="2423542"/>
                        <a:ext cx="400050" cy="441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0" name="Object 7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64260643"/>
              </p:ext>
            </p:extLst>
          </p:nvPr>
        </p:nvGraphicFramePr>
        <p:xfrm>
          <a:off x="1739288" y="3321896"/>
          <a:ext cx="645975" cy="2453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3632" name="Equation" r:id="rId23" imgW="596880" imgH="228600" progId="Equation.3">
                  <p:embed/>
                </p:oleObj>
              </mc:Choice>
              <mc:Fallback>
                <p:oleObj name="Equation" r:id="rId23" imgW="596880" imgH="228600" progId="Equation.3">
                  <p:embed/>
                  <p:pic>
                    <p:nvPicPr>
                      <p:cNvPr id="70" name="Object 6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39288" y="3321896"/>
                        <a:ext cx="645975" cy="24539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35381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7982" y="60960"/>
            <a:ext cx="7772400" cy="1143000"/>
          </a:xfrm>
        </p:spPr>
        <p:txBody>
          <a:bodyPr/>
          <a:lstStyle/>
          <a:p>
            <a:pPr algn="l"/>
            <a:r>
              <a:rPr lang="fr-CA" dirty="0" smtClean="0"/>
              <a:t>GRU </a:t>
            </a:r>
            <a:r>
              <a:rPr lang="fr-CA" sz="2800" dirty="0" smtClean="0"/>
              <a:t>(</a:t>
            </a:r>
            <a:r>
              <a:rPr lang="fr-CA" sz="2400" dirty="0" err="1" smtClean="0"/>
              <a:t>Gated</a:t>
            </a:r>
            <a:r>
              <a:rPr lang="fr-CA" sz="2400" dirty="0" smtClean="0"/>
              <a:t> </a:t>
            </a:r>
            <a:r>
              <a:rPr lang="fr-CA" sz="2400" dirty="0" err="1" smtClean="0"/>
              <a:t>Recurrent</a:t>
            </a:r>
            <a:r>
              <a:rPr lang="fr-CA" sz="2400" dirty="0" smtClean="0"/>
              <a:t> Unit)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B82919-9BAA-4552-A19E-DA5FA1CF0A97}" type="slidenum">
              <a:rPr lang="fr-CA" smtClean="0"/>
              <a:pPr>
                <a:defRPr/>
              </a:pPr>
              <a:t>114</a:t>
            </a:fld>
            <a:endParaRPr lang="fr-CA"/>
          </a:p>
        </p:txBody>
      </p:sp>
      <p:graphicFrame>
        <p:nvGraphicFramePr>
          <p:cNvPr id="18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25766232"/>
              </p:ext>
            </p:extLst>
          </p:nvPr>
        </p:nvGraphicFramePr>
        <p:xfrm>
          <a:off x="4897438" y="2547938"/>
          <a:ext cx="3492500" cy="2216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844" name="Equation" r:id="rId3" imgW="1587240" imgH="1015920" progId="Equation.3">
                  <p:embed/>
                </p:oleObj>
              </mc:Choice>
              <mc:Fallback>
                <p:oleObj name="Equation" r:id="rId3" imgW="1587240" imgH="1015920" progId="Equation.3">
                  <p:embed/>
                  <p:pic>
                    <p:nvPicPr>
                      <p:cNvPr id="18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97438" y="2547938"/>
                        <a:ext cx="3492500" cy="2216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" name="Object 4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52730659"/>
              </p:ext>
            </p:extLst>
          </p:nvPr>
        </p:nvGraphicFramePr>
        <p:xfrm>
          <a:off x="3235325" y="1716088"/>
          <a:ext cx="2257425" cy="569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845" name="Equation" r:id="rId5" imgW="799920" imgH="203040" progId="Equation.3">
                  <p:embed/>
                </p:oleObj>
              </mc:Choice>
              <mc:Fallback>
                <p:oleObj name="Equation" r:id="rId5" imgW="799920" imgH="203040" progId="Equation.3">
                  <p:embed/>
                  <p:pic>
                    <p:nvPicPr>
                      <p:cNvPr id="41" name="Object 4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5325" y="1716088"/>
                        <a:ext cx="2257425" cy="569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3" name="TextBox 42"/>
          <p:cNvSpPr txBox="1"/>
          <p:nvPr/>
        </p:nvSpPr>
        <p:spPr>
          <a:xfrm>
            <a:off x="872202" y="895861"/>
            <a:ext cx="12186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b="1" dirty="0" err="1" smtClean="0">
                <a:solidFill>
                  <a:srgbClr val="FF0000"/>
                </a:solidFill>
              </a:rPr>
              <a:t>Modif</a:t>
            </a:r>
            <a:r>
              <a:rPr lang="fr-CA" b="1" dirty="0" smtClean="0">
                <a:solidFill>
                  <a:srgbClr val="FF0000"/>
                </a:solidFill>
              </a:rPr>
              <a:t> 2</a:t>
            </a:r>
            <a:endParaRPr lang="en-CA" dirty="0">
              <a:solidFill>
                <a:srgbClr val="FF0000"/>
              </a:solidFill>
            </a:endParaRPr>
          </a:p>
        </p:txBody>
      </p:sp>
      <p:sp>
        <p:nvSpPr>
          <p:cNvPr id="46" name="Rounded Rectangle 45"/>
          <p:cNvSpPr/>
          <p:nvPr/>
        </p:nvSpPr>
        <p:spPr>
          <a:xfrm>
            <a:off x="906087" y="3061855"/>
            <a:ext cx="3168795" cy="1418705"/>
          </a:xfrm>
          <a:prstGeom prst="roundRect">
            <a:avLst/>
          </a:prstGeom>
          <a:solidFill>
            <a:schemeClr val="accent3">
              <a:lumMod val="95000"/>
            </a:schemeClr>
          </a:solidFill>
          <a:ln>
            <a:solidFill>
              <a:schemeClr val="accent3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7" name="Rectangle 46"/>
          <p:cNvSpPr/>
          <p:nvPr/>
        </p:nvSpPr>
        <p:spPr>
          <a:xfrm>
            <a:off x="3712584" y="3451635"/>
            <a:ext cx="279501" cy="433077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200" dirty="0" smtClean="0"/>
              <a:t>SM</a:t>
            </a:r>
            <a:endParaRPr lang="en-CA" sz="1200" dirty="0"/>
          </a:p>
        </p:txBody>
      </p:sp>
      <p:cxnSp>
        <p:nvCxnSpPr>
          <p:cNvPr id="48" name="Straight Arrow Connector 47"/>
          <p:cNvCxnSpPr/>
          <p:nvPr/>
        </p:nvCxnSpPr>
        <p:spPr>
          <a:xfrm>
            <a:off x="752776" y="3743361"/>
            <a:ext cx="476645" cy="7531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aphicFrame>
        <p:nvGraphicFramePr>
          <p:cNvPr id="51" name="Object 5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59851794"/>
              </p:ext>
            </p:extLst>
          </p:nvPr>
        </p:nvGraphicFramePr>
        <p:xfrm>
          <a:off x="447181" y="3619082"/>
          <a:ext cx="266700" cy="398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846" name="Equation" r:id="rId7" imgW="152280" imgH="228600" progId="Equation.3">
                  <p:embed/>
                </p:oleObj>
              </mc:Choice>
              <mc:Fallback>
                <p:oleObj name="Equation" r:id="rId7" imgW="152280" imgH="228600" progId="Equation.3">
                  <p:embed/>
                  <p:pic>
                    <p:nvPicPr>
                      <p:cNvPr id="47" name="Object 4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7181" y="3619082"/>
                        <a:ext cx="266700" cy="398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" name="Object 5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1554585"/>
              </p:ext>
            </p:extLst>
          </p:nvPr>
        </p:nvGraphicFramePr>
        <p:xfrm>
          <a:off x="3315408" y="3321031"/>
          <a:ext cx="401090" cy="2918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847" name="Equation" r:id="rId9" imgW="279360" imgH="203040" progId="Equation.3">
                  <p:embed/>
                </p:oleObj>
              </mc:Choice>
              <mc:Fallback>
                <p:oleObj name="Equation" r:id="rId9" imgW="279360" imgH="203040" progId="Equation.3">
                  <p:embed/>
                  <p:pic>
                    <p:nvPicPr>
                      <p:cNvPr id="48" name="Object 47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315408" y="3321031"/>
                        <a:ext cx="401090" cy="2918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" name="Object 5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26891987"/>
              </p:ext>
            </p:extLst>
          </p:nvPr>
        </p:nvGraphicFramePr>
        <p:xfrm>
          <a:off x="4309026" y="3472911"/>
          <a:ext cx="288925" cy="395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848" name="Equation" r:id="rId11" imgW="164880" imgH="228600" progId="Equation.3">
                  <p:embed/>
                </p:oleObj>
              </mc:Choice>
              <mc:Fallback>
                <p:oleObj name="Equation" r:id="rId11" imgW="164880" imgH="228600" progId="Equation.3">
                  <p:embed/>
                  <p:pic>
                    <p:nvPicPr>
                      <p:cNvPr id="51" name="Object 5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09026" y="3472911"/>
                        <a:ext cx="288925" cy="3952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4" name="Straight Arrow Connector 53"/>
          <p:cNvCxnSpPr>
            <a:stCxn id="56" idx="2"/>
            <a:endCxn id="55" idx="0"/>
          </p:cNvCxnSpPr>
          <p:nvPr/>
        </p:nvCxnSpPr>
        <p:spPr>
          <a:xfrm>
            <a:off x="3106739" y="3884712"/>
            <a:ext cx="6263" cy="890901"/>
          </a:xfrm>
          <a:prstGeom prst="straightConnector1">
            <a:avLst/>
          </a:prstGeom>
          <a:ln>
            <a:solidFill>
              <a:srgbClr val="B88C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aphicFrame>
        <p:nvGraphicFramePr>
          <p:cNvPr id="55" name="Object 5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9955747"/>
              </p:ext>
            </p:extLst>
          </p:nvPr>
        </p:nvGraphicFramePr>
        <p:xfrm>
          <a:off x="2912977" y="4775613"/>
          <a:ext cx="400050" cy="441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849" name="Equation" r:id="rId13" imgW="228600" imgH="253800" progId="Equation.3">
                  <p:embed/>
                </p:oleObj>
              </mc:Choice>
              <mc:Fallback>
                <p:oleObj name="Equation" r:id="rId13" imgW="228600" imgH="253800" progId="Equation.3">
                  <p:embed/>
                  <p:pic>
                    <p:nvPicPr>
                      <p:cNvPr id="54" name="Object 5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12977" y="4775613"/>
                        <a:ext cx="400050" cy="441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6" name="Rectangle 55"/>
          <p:cNvSpPr/>
          <p:nvPr/>
        </p:nvSpPr>
        <p:spPr>
          <a:xfrm>
            <a:off x="2966988" y="3451635"/>
            <a:ext cx="279501" cy="433077"/>
          </a:xfrm>
          <a:prstGeom prst="rect">
            <a:avLst/>
          </a:prstGeom>
          <a:solidFill>
            <a:srgbClr val="FFC000"/>
          </a:solidFill>
          <a:ln>
            <a:solidFill>
              <a:srgbClr val="B8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60" name="Oval 59"/>
          <p:cNvSpPr/>
          <p:nvPr/>
        </p:nvSpPr>
        <p:spPr>
          <a:xfrm>
            <a:off x="2340452" y="3472911"/>
            <a:ext cx="389903" cy="386575"/>
          </a:xfrm>
          <a:prstGeom prst="ellipse">
            <a:avLst/>
          </a:prstGeom>
          <a:solidFill>
            <a:schemeClr val="accent3">
              <a:lumMod val="8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cxnSp>
        <p:nvCxnSpPr>
          <p:cNvPr id="61" name="Straight Arrow Connector 60"/>
          <p:cNvCxnSpPr>
            <a:stCxn id="69" idx="3"/>
            <a:endCxn id="60" idx="2"/>
          </p:cNvCxnSpPr>
          <p:nvPr/>
        </p:nvCxnSpPr>
        <p:spPr>
          <a:xfrm>
            <a:off x="1704461" y="3659949"/>
            <a:ext cx="635991" cy="6250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>
            <a:stCxn id="60" idx="6"/>
            <a:endCxn id="56" idx="1"/>
          </p:cNvCxnSpPr>
          <p:nvPr/>
        </p:nvCxnSpPr>
        <p:spPr>
          <a:xfrm>
            <a:off x="2730355" y="3666199"/>
            <a:ext cx="236633" cy="1975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graphicFrame>
        <p:nvGraphicFramePr>
          <p:cNvPr id="64" name="Object 6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33243977"/>
              </p:ext>
            </p:extLst>
          </p:nvPr>
        </p:nvGraphicFramePr>
        <p:xfrm>
          <a:off x="2973388" y="3435186"/>
          <a:ext cx="266700" cy="441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850" name="Equation" r:id="rId15" imgW="152280" imgH="253800" progId="Equation.3">
                  <p:embed/>
                </p:oleObj>
              </mc:Choice>
              <mc:Fallback>
                <p:oleObj name="Equation" r:id="rId15" imgW="152280" imgH="253800" progId="Equation.3">
                  <p:embed/>
                  <p:pic>
                    <p:nvPicPr>
                      <p:cNvPr id="64" name="Object 6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73388" y="3435186"/>
                        <a:ext cx="266700" cy="441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5" name="Straight Arrow Connector 64"/>
          <p:cNvCxnSpPr>
            <a:endCxn id="47" idx="1"/>
          </p:cNvCxnSpPr>
          <p:nvPr/>
        </p:nvCxnSpPr>
        <p:spPr>
          <a:xfrm flipV="1">
            <a:off x="3256418" y="3668174"/>
            <a:ext cx="456166" cy="145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>
            <a:stCxn id="47" idx="3"/>
            <a:endCxn id="53" idx="1"/>
          </p:cNvCxnSpPr>
          <p:nvPr/>
        </p:nvCxnSpPr>
        <p:spPr>
          <a:xfrm>
            <a:off x="3992085" y="3668174"/>
            <a:ext cx="316941" cy="238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69" name="Rectangle 68"/>
          <p:cNvSpPr/>
          <p:nvPr/>
        </p:nvSpPr>
        <p:spPr>
          <a:xfrm>
            <a:off x="1250075" y="3435185"/>
            <a:ext cx="454386" cy="449527"/>
          </a:xfrm>
          <a:prstGeom prst="rect">
            <a:avLst/>
          </a:prstGeom>
          <a:solidFill>
            <a:schemeClr val="accent3">
              <a:lumMod val="8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70" name="Object 6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88317254"/>
              </p:ext>
            </p:extLst>
          </p:nvPr>
        </p:nvGraphicFramePr>
        <p:xfrm>
          <a:off x="1739288" y="3321896"/>
          <a:ext cx="645975" cy="2453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851" name="Equation" r:id="rId17" imgW="596880" imgH="228600" progId="Equation.3">
                  <p:embed/>
                </p:oleObj>
              </mc:Choice>
              <mc:Fallback>
                <p:oleObj name="Equation" r:id="rId17" imgW="596880" imgH="228600" progId="Equation.3">
                  <p:embed/>
                  <p:pic>
                    <p:nvPicPr>
                      <p:cNvPr id="70" name="Object 6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39288" y="3321896"/>
                        <a:ext cx="645975" cy="24539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" name="Object 7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01912559"/>
              </p:ext>
            </p:extLst>
          </p:nvPr>
        </p:nvGraphicFramePr>
        <p:xfrm>
          <a:off x="1258130" y="3535729"/>
          <a:ext cx="438276" cy="2807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852" name="Equation" r:id="rId19" imgW="393480" imgH="253800" progId="Equation.3">
                  <p:embed/>
                </p:oleObj>
              </mc:Choice>
              <mc:Fallback>
                <p:oleObj name="Equation" r:id="rId19" imgW="393480" imgH="253800" progId="Equation.3">
                  <p:embed/>
                  <p:pic>
                    <p:nvPicPr>
                      <p:cNvPr id="71" name="Object 7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8130" y="3535729"/>
                        <a:ext cx="438276" cy="28073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3" name="Object 7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59468421"/>
              </p:ext>
            </p:extLst>
          </p:nvPr>
        </p:nvGraphicFramePr>
        <p:xfrm>
          <a:off x="2375070" y="3578540"/>
          <a:ext cx="343512" cy="1951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853" name="Equation" r:id="rId21" imgW="317160" imgH="177480" progId="Equation.3">
                  <p:embed/>
                </p:oleObj>
              </mc:Choice>
              <mc:Fallback>
                <p:oleObj name="Equation" r:id="rId21" imgW="317160" imgH="177480" progId="Equation.3">
                  <p:embed/>
                  <p:pic>
                    <p:nvPicPr>
                      <p:cNvPr id="74" name="Object 7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75070" y="3578540"/>
                        <a:ext cx="343512" cy="19511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5" name="Oval 74"/>
          <p:cNvSpPr/>
          <p:nvPr/>
        </p:nvSpPr>
        <p:spPr>
          <a:xfrm>
            <a:off x="2334956" y="4071005"/>
            <a:ext cx="389903" cy="386575"/>
          </a:xfrm>
          <a:prstGeom prst="ellipse">
            <a:avLst/>
          </a:prstGeom>
          <a:solidFill>
            <a:schemeClr val="accent3">
              <a:lumMod val="8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graphicFrame>
        <p:nvGraphicFramePr>
          <p:cNvPr id="76" name="Object 7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42382778"/>
              </p:ext>
            </p:extLst>
          </p:nvPr>
        </p:nvGraphicFramePr>
        <p:xfrm>
          <a:off x="1719263" y="3971925"/>
          <a:ext cx="660400" cy="246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854" name="Equation" r:id="rId23" imgW="609480" imgH="228600" progId="Equation.3">
                  <p:embed/>
                </p:oleObj>
              </mc:Choice>
              <mc:Fallback>
                <p:oleObj name="Equation" r:id="rId23" imgW="609480" imgH="228600" progId="Equation.3">
                  <p:embed/>
                  <p:pic>
                    <p:nvPicPr>
                      <p:cNvPr id="70" name="Object 6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19263" y="3971925"/>
                        <a:ext cx="660400" cy="246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7" name="Object 7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37041601"/>
              </p:ext>
            </p:extLst>
          </p:nvPr>
        </p:nvGraphicFramePr>
        <p:xfrm>
          <a:off x="2411263" y="4164397"/>
          <a:ext cx="237287" cy="2234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855" name="Equation" r:id="rId25" imgW="152280" imgH="139680" progId="Equation.3">
                  <p:embed/>
                </p:oleObj>
              </mc:Choice>
              <mc:Fallback>
                <p:oleObj name="Equation" r:id="rId25" imgW="152280" imgH="139680" progId="Equation.3">
                  <p:embed/>
                  <p:pic>
                    <p:nvPicPr>
                      <p:cNvPr id="73" name="Object 7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11263" y="4164397"/>
                        <a:ext cx="237287" cy="22346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" name="Elbow Connector 6"/>
          <p:cNvCxnSpPr>
            <a:stCxn id="69" idx="2"/>
            <a:endCxn id="75" idx="2"/>
          </p:cNvCxnSpPr>
          <p:nvPr/>
        </p:nvCxnSpPr>
        <p:spPr>
          <a:xfrm rot="16200000" flipH="1">
            <a:off x="1716322" y="3645658"/>
            <a:ext cx="379581" cy="857688"/>
          </a:xfrm>
          <a:prstGeom prst="bentConnector2">
            <a:avLst/>
          </a:prstGeom>
          <a:ln>
            <a:solidFill>
              <a:schemeClr val="bg2"/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78" name="Freeform 77"/>
          <p:cNvSpPr/>
          <p:nvPr/>
        </p:nvSpPr>
        <p:spPr>
          <a:xfrm>
            <a:off x="1027022" y="2848079"/>
            <a:ext cx="2570102" cy="714895"/>
          </a:xfrm>
          <a:custGeom>
            <a:avLst/>
            <a:gdLst>
              <a:gd name="connsiteX0" fmla="*/ 540327 w 540327"/>
              <a:gd name="connsiteY0" fmla="*/ 0 h 681644"/>
              <a:gd name="connsiteX1" fmla="*/ 540327 w 540327"/>
              <a:gd name="connsiteY1" fmla="*/ 349135 h 681644"/>
              <a:gd name="connsiteX2" fmla="*/ 0 w 540327"/>
              <a:gd name="connsiteY2" fmla="*/ 349135 h 681644"/>
              <a:gd name="connsiteX3" fmla="*/ 0 w 540327"/>
              <a:gd name="connsiteY3" fmla="*/ 681644 h 681644"/>
              <a:gd name="connsiteX4" fmla="*/ 124691 w 540327"/>
              <a:gd name="connsiteY4" fmla="*/ 673331 h 681644"/>
              <a:gd name="connsiteX0" fmla="*/ 540327 w 540327"/>
              <a:gd name="connsiteY0" fmla="*/ 0 h 681644"/>
              <a:gd name="connsiteX1" fmla="*/ 365760 w 540327"/>
              <a:gd name="connsiteY1" fmla="*/ 340822 h 681644"/>
              <a:gd name="connsiteX2" fmla="*/ 0 w 540327"/>
              <a:gd name="connsiteY2" fmla="*/ 349135 h 681644"/>
              <a:gd name="connsiteX3" fmla="*/ 0 w 540327"/>
              <a:gd name="connsiteY3" fmla="*/ 681644 h 681644"/>
              <a:gd name="connsiteX4" fmla="*/ 124691 w 540327"/>
              <a:gd name="connsiteY4" fmla="*/ 673331 h 681644"/>
              <a:gd name="connsiteX0" fmla="*/ 365760 w 365760"/>
              <a:gd name="connsiteY0" fmla="*/ 0 h 681644"/>
              <a:gd name="connsiteX1" fmla="*/ 365760 w 365760"/>
              <a:gd name="connsiteY1" fmla="*/ 340822 h 681644"/>
              <a:gd name="connsiteX2" fmla="*/ 0 w 365760"/>
              <a:gd name="connsiteY2" fmla="*/ 349135 h 681644"/>
              <a:gd name="connsiteX3" fmla="*/ 0 w 365760"/>
              <a:gd name="connsiteY3" fmla="*/ 681644 h 681644"/>
              <a:gd name="connsiteX4" fmla="*/ 124691 w 365760"/>
              <a:gd name="connsiteY4" fmla="*/ 673331 h 681644"/>
              <a:gd name="connsiteX0" fmla="*/ 365760 w 365760"/>
              <a:gd name="connsiteY0" fmla="*/ 0 h 681644"/>
              <a:gd name="connsiteX1" fmla="*/ 365760 w 365760"/>
              <a:gd name="connsiteY1" fmla="*/ 340822 h 681644"/>
              <a:gd name="connsiteX2" fmla="*/ 0 w 365760"/>
              <a:gd name="connsiteY2" fmla="*/ 349135 h 681644"/>
              <a:gd name="connsiteX3" fmla="*/ 0 w 365760"/>
              <a:gd name="connsiteY3" fmla="*/ 681644 h 681644"/>
              <a:gd name="connsiteX4" fmla="*/ 220163 w 365760"/>
              <a:gd name="connsiteY4" fmla="*/ 673331 h 681644"/>
              <a:gd name="connsiteX0" fmla="*/ 365760 w 2503157"/>
              <a:gd name="connsiteY0" fmla="*/ 0 h 681644"/>
              <a:gd name="connsiteX1" fmla="*/ 2503157 w 2503157"/>
              <a:gd name="connsiteY1" fmla="*/ 374073 h 681644"/>
              <a:gd name="connsiteX2" fmla="*/ 0 w 2503157"/>
              <a:gd name="connsiteY2" fmla="*/ 349135 h 681644"/>
              <a:gd name="connsiteX3" fmla="*/ 0 w 2503157"/>
              <a:gd name="connsiteY3" fmla="*/ 681644 h 681644"/>
              <a:gd name="connsiteX4" fmla="*/ 220163 w 2503157"/>
              <a:gd name="connsiteY4" fmla="*/ 673331 h 681644"/>
              <a:gd name="connsiteX0" fmla="*/ 2495061 w 2503157"/>
              <a:gd name="connsiteY0" fmla="*/ 0 h 714895"/>
              <a:gd name="connsiteX1" fmla="*/ 2503157 w 2503157"/>
              <a:gd name="connsiteY1" fmla="*/ 407324 h 714895"/>
              <a:gd name="connsiteX2" fmla="*/ 0 w 2503157"/>
              <a:gd name="connsiteY2" fmla="*/ 382386 h 714895"/>
              <a:gd name="connsiteX3" fmla="*/ 0 w 2503157"/>
              <a:gd name="connsiteY3" fmla="*/ 714895 h 714895"/>
              <a:gd name="connsiteX4" fmla="*/ 220163 w 2503157"/>
              <a:gd name="connsiteY4" fmla="*/ 706582 h 71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03157" h="714895">
                <a:moveTo>
                  <a:pt x="2495061" y="0"/>
                </a:moveTo>
                <a:lnTo>
                  <a:pt x="2503157" y="407324"/>
                </a:lnTo>
                <a:lnTo>
                  <a:pt x="0" y="382386"/>
                </a:lnTo>
                <a:lnTo>
                  <a:pt x="0" y="714895"/>
                </a:lnTo>
                <a:lnTo>
                  <a:pt x="220163" y="706582"/>
                </a:lnTo>
              </a:path>
            </a:pathLst>
          </a:custGeom>
          <a:ln>
            <a:solidFill>
              <a:srgbClr val="B88C00"/>
            </a:solidFill>
            <a:headEnd type="none" w="med" len="med"/>
            <a:tailEnd type="triangl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graphicFrame>
        <p:nvGraphicFramePr>
          <p:cNvPr id="79" name="Object 7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49679348"/>
              </p:ext>
            </p:extLst>
          </p:nvPr>
        </p:nvGraphicFramePr>
        <p:xfrm>
          <a:off x="3435953" y="2423542"/>
          <a:ext cx="400050" cy="441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856" name="Equation" r:id="rId27" imgW="228600" imgH="253800" progId="Equation.3">
                  <p:embed/>
                </p:oleObj>
              </mc:Choice>
              <mc:Fallback>
                <p:oleObj name="Equation" r:id="rId27" imgW="228600" imgH="253800" progId="Equation.3">
                  <p:embed/>
                  <p:pic>
                    <p:nvPicPr>
                      <p:cNvPr id="74" name="Object 7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35953" y="2423542"/>
                        <a:ext cx="400050" cy="441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Object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70013277"/>
              </p:ext>
            </p:extLst>
          </p:nvPr>
        </p:nvGraphicFramePr>
        <p:xfrm>
          <a:off x="2705550" y="4094956"/>
          <a:ext cx="286241" cy="4237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857" name="Equation" r:id="rId29" imgW="152280" imgH="228600" progId="Equation.3">
                  <p:embed/>
                </p:oleObj>
              </mc:Choice>
              <mc:Fallback>
                <p:oleObj name="Equation" r:id="rId29" imgW="152280" imgH="228600" progId="Equation.3">
                  <p:embed/>
                  <p:pic>
                    <p:nvPicPr>
                      <p:cNvPr id="66" name="Object 6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05550" y="4094956"/>
                        <a:ext cx="286241" cy="42374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13662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7982" y="60960"/>
            <a:ext cx="7772400" cy="1143000"/>
          </a:xfrm>
        </p:spPr>
        <p:txBody>
          <a:bodyPr/>
          <a:lstStyle/>
          <a:p>
            <a:pPr algn="l"/>
            <a:r>
              <a:rPr lang="fr-CA" dirty="0" smtClean="0"/>
              <a:t>GRU </a:t>
            </a:r>
            <a:r>
              <a:rPr lang="fr-CA" sz="2800" dirty="0" smtClean="0"/>
              <a:t>(</a:t>
            </a:r>
            <a:r>
              <a:rPr lang="fr-CA" sz="2400" dirty="0" err="1" smtClean="0"/>
              <a:t>Gated</a:t>
            </a:r>
            <a:r>
              <a:rPr lang="fr-CA" sz="2400" dirty="0" smtClean="0"/>
              <a:t> </a:t>
            </a:r>
            <a:r>
              <a:rPr lang="fr-CA" sz="2400" dirty="0" err="1" smtClean="0"/>
              <a:t>Recurrent</a:t>
            </a:r>
            <a:r>
              <a:rPr lang="fr-CA" sz="2400" dirty="0" smtClean="0"/>
              <a:t> Unit)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B82919-9BAA-4552-A19E-DA5FA1CF0A97}" type="slidenum">
              <a:rPr lang="fr-CA" smtClean="0"/>
              <a:pPr>
                <a:defRPr/>
              </a:pPr>
              <a:t>115</a:t>
            </a:fld>
            <a:endParaRPr lang="fr-CA"/>
          </a:p>
        </p:txBody>
      </p:sp>
      <p:graphicFrame>
        <p:nvGraphicFramePr>
          <p:cNvPr id="18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31501589"/>
              </p:ext>
            </p:extLst>
          </p:nvPr>
        </p:nvGraphicFramePr>
        <p:xfrm>
          <a:off x="5395913" y="2276475"/>
          <a:ext cx="3578225" cy="2798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9868" name="Equation" r:id="rId3" imgW="1625400" imgH="1282680" progId="Equation.3">
                  <p:embed/>
                </p:oleObj>
              </mc:Choice>
              <mc:Fallback>
                <p:oleObj name="Equation" r:id="rId3" imgW="1625400" imgH="1282680" progId="Equation.3">
                  <p:embed/>
                  <p:pic>
                    <p:nvPicPr>
                      <p:cNvPr id="18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5913" y="2276475"/>
                        <a:ext cx="3578225" cy="27987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3" name="TextBox 42"/>
          <p:cNvSpPr txBox="1"/>
          <p:nvPr/>
        </p:nvSpPr>
        <p:spPr>
          <a:xfrm>
            <a:off x="872202" y="895861"/>
            <a:ext cx="12186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b="1" dirty="0" err="1" smtClean="0">
                <a:solidFill>
                  <a:srgbClr val="FF0000"/>
                </a:solidFill>
              </a:rPr>
              <a:t>Modif</a:t>
            </a:r>
            <a:r>
              <a:rPr lang="fr-CA" b="1" dirty="0" smtClean="0">
                <a:solidFill>
                  <a:srgbClr val="FF0000"/>
                </a:solidFill>
              </a:rPr>
              <a:t> 2</a:t>
            </a:r>
            <a:endParaRPr lang="en-CA" dirty="0">
              <a:solidFill>
                <a:srgbClr val="FF0000"/>
              </a:solidFill>
            </a:endParaRPr>
          </a:p>
        </p:txBody>
      </p:sp>
      <p:sp>
        <p:nvSpPr>
          <p:cNvPr id="46" name="Rounded Rectangle 45"/>
          <p:cNvSpPr/>
          <p:nvPr/>
        </p:nvSpPr>
        <p:spPr>
          <a:xfrm>
            <a:off x="906086" y="3061855"/>
            <a:ext cx="3708291" cy="1518458"/>
          </a:xfrm>
          <a:prstGeom prst="roundRect">
            <a:avLst/>
          </a:prstGeom>
          <a:solidFill>
            <a:schemeClr val="accent3">
              <a:lumMod val="95000"/>
            </a:schemeClr>
          </a:solidFill>
          <a:ln>
            <a:solidFill>
              <a:schemeClr val="accent3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7" name="Rectangle 46"/>
          <p:cNvSpPr/>
          <p:nvPr/>
        </p:nvSpPr>
        <p:spPr>
          <a:xfrm>
            <a:off x="4197789" y="3908532"/>
            <a:ext cx="279501" cy="433077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200" dirty="0" smtClean="0"/>
              <a:t>SM</a:t>
            </a:r>
            <a:endParaRPr lang="en-CA" sz="1200" dirty="0"/>
          </a:p>
        </p:txBody>
      </p:sp>
      <p:cxnSp>
        <p:nvCxnSpPr>
          <p:cNvPr id="48" name="Straight Arrow Connector 47"/>
          <p:cNvCxnSpPr/>
          <p:nvPr/>
        </p:nvCxnSpPr>
        <p:spPr>
          <a:xfrm>
            <a:off x="752776" y="3743361"/>
            <a:ext cx="476645" cy="7531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aphicFrame>
        <p:nvGraphicFramePr>
          <p:cNvPr id="51" name="Object 50"/>
          <p:cNvGraphicFramePr>
            <a:graphicFrameLocks noChangeAspect="1"/>
          </p:cNvGraphicFramePr>
          <p:nvPr>
            <p:extLst/>
          </p:nvPr>
        </p:nvGraphicFramePr>
        <p:xfrm>
          <a:off x="447181" y="3619082"/>
          <a:ext cx="266700" cy="398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9869" name="Equation" r:id="rId5" imgW="152280" imgH="228600" progId="Equation.3">
                  <p:embed/>
                </p:oleObj>
              </mc:Choice>
              <mc:Fallback>
                <p:oleObj name="Equation" r:id="rId5" imgW="152280" imgH="228600" progId="Equation.3">
                  <p:embed/>
                  <p:pic>
                    <p:nvPicPr>
                      <p:cNvPr id="51" name="Object 5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7181" y="3619082"/>
                        <a:ext cx="266700" cy="398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" name="Object 5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60927850"/>
              </p:ext>
            </p:extLst>
          </p:nvPr>
        </p:nvGraphicFramePr>
        <p:xfrm>
          <a:off x="3760843" y="3816468"/>
          <a:ext cx="401090" cy="2918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9870" name="Equation" r:id="rId7" imgW="279360" imgH="203040" progId="Equation.3">
                  <p:embed/>
                </p:oleObj>
              </mc:Choice>
              <mc:Fallback>
                <p:oleObj name="Equation" r:id="rId7" imgW="279360" imgH="203040" progId="Equation.3">
                  <p:embed/>
                  <p:pic>
                    <p:nvPicPr>
                      <p:cNvPr id="52" name="Object 51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760843" y="3816468"/>
                        <a:ext cx="401090" cy="2918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" name="Object 5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84664832"/>
              </p:ext>
            </p:extLst>
          </p:nvPr>
        </p:nvGraphicFramePr>
        <p:xfrm>
          <a:off x="4832731" y="3921799"/>
          <a:ext cx="288925" cy="395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9871" name="Equation" r:id="rId9" imgW="164880" imgH="228600" progId="Equation.3">
                  <p:embed/>
                </p:oleObj>
              </mc:Choice>
              <mc:Fallback>
                <p:oleObj name="Equation" r:id="rId9" imgW="164880" imgH="228600" progId="Equation.3">
                  <p:embed/>
                  <p:pic>
                    <p:nvPicPr>
                      <p:cNvPr id="53" name="Object 5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32731" y="3921799"/>
                        <a:ext cx="288925" cy="3952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" name="Object 5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27866803"/>
              </p:ext>
            </p:extLst>
          </p:nvPr>
        </p:nvGraphicFramePr>
        <p:xfrm>
          <a:off x="3502628" y="4755857"/>
          <a:ext cx="266700" cy="441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9872" name="Equation" r:id="rId11" imgW="152280" imgH="253800" progId="Equation.3">
                  <p:embed/>
                </p:oleObj>
              </mc:Choice>
              <mc:Fallback>
                <p:oleObj name="Equation" r:id="rId11" imgW="152280" imgH="253800" progId="Equation.3">
                  <p:embed/>
                  <p:pic>
                    <p:nvPicPr>
                      <p:cNvPr id="55" name="Object 5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02628" y="4755857"/>
                        <a:ext cx="266700" cy="441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6" name="Rectangle 55"/>
          <p:cNvSpPr/>
          <p:nvPr/>
        </p:nvSpPr>
        <p:spPr>
          <a:xfrm>
            <a:off x="2966988" y="3451635"/>
            <a:ext cx="279501" cy="433077"/>
          </a:xfrm>
          <a:prstGeom prst="rect">
            <a:avLst/>
          </a:prstGeom>
          <a:solidFill>
            <a:srgbClr val="FFC000"/>
          </a:solidFill>
          <a:ln>
            <a:solidFill>
              <a:srgbClr val="B8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60" name="Oval 59"/>
          <p:cNvSpPr/>
          <p:nvPr/>
        </p:nvSpPr>
        <p:spPr>
          <a:xfrm>
            <a:off x="2340452" y="3472911"/>
            <a:ext cx="389903" cy="386575"/>
          </a:xfrm>
          <a:prstGeom prst="ellipse">
            <a:avLst/>
          </a:prstGeom>
          <a:solidFill>
            <a:schemeClr val="accent3">
              <a:lumMod val="8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cxnSp>
        <p:nvCxnSpPr>
          <p:cNvPr id="61" name="Straight Arrow Connector 60"/>
          <p:cNvCxnSpPr>
            <a:stCxn id="69" idx="3"/>
            <a:endCxn id="60" idx="2"/>
          </p:cNvCxnSpPr>
          <p:nvPr/>
        </p:nvCxnSpPr>
        <p:spPr>
          <a:xfrm>
            <a:off x="1704461" y="3659949"/>
            <a:ext cx="635991" cy="6250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>
            <a:stCxn id="60" idx="6"/>
            <a:endCxn id="56" idx="1"/>
          </p:cNvCxnSpPr>
          <p:nvPr/>
        </p:nvCxnSpPr>
        <p:spPr>
          <a:xfrm>
            <a:off x="2730355" y="3666199"/>
            <a:ext cx="236633" cy="1975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graphicFrame>
        <p:nvGraphicFramePr>
          <p:cNvPr id="64" name="Object 6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79110881"/>
              </p:ext>
            </p:extLst>
          </p:nvPr>
        </p:nvGraphicFramePr>
        <p:xfrm>
          <a:off x="2959476" y="3435350"/>
          <a:ext cx="311150" cy="441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9873" name="Equation" r:id="rId13" imgW="177480" imgH="253800" progId="Equation.3">
                  <p:embed/>
                </p:oleObj>
              </mc:Choice>
              <mc:Fallback>
                <p:oleObj name="Equation" r:id="rId13" imgW="177480" imgH="253800" progId="Equation.3">
                  <p:embed/>
                  <p:pic>
                    <p:nvPicPr>
                      <p:cNvPr id="64" name="Object 6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59476" y="3435350"/>
                        <a:ext cx="311150" cy="441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5" name="Straight Arrow Connector 64"/>
          <p:cNvCxnSpPr>
            <a:endCxn id="47" idx="1"/>
          </p:cNvCxnSpPr>
          <p:nvPr/>
        </p:nvCxnSpPr>
        <p:spPr>
          <a:xfrm flipV="1">
            <a:off x="3772613" y="4125071"/>
            <a:ext cx="425176" cy="3677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>
            <a:stCxn id="47" idx="3"/>
          </p:cNvCxnSpPr>
          <p:nvPr/>
        </p:nvCxnSpPr>
        <p:spPr>
          <a:xfrm flipV="1">
            <a:off x="4477290" y="4119443"/>
            <a:ext cx="363754" cy="562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69" name="Rectangle 68"/>
          <p:cNvSpPr/>
          <p:nvPr/>
        </p:nvSpPr>
        <p:spPr>
          <a:xfrm>
            <a:off x="1250075" y="3435185"/>
            <a:ext cx="454386" cy="449527"/>
          </a:xfrm>
          <a:prstGeom prst="rect">
            <a:avLst/>
          </a:prstGeom>
          <a:solidFill>
            <a:schemeClr val="accent3">
              <a:lumMod val="8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71" name="Object 70"/>
          <p:cNvGraphicFramePr>
            <a:graphicFrameLocks noChangeAspect="1"/>
          </p:cNvGraphicFramePr>
          <p:nvPr>
            <p:extLst/>
          </p:nvPr>
        </p:nvGraphicFramePr>
        <p:xfrm>
          <a:off x="1258130" y="3535729"/>
          <a:ext cx="438276" cy="2807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9874" name="Equation" r:id="rId15" imgW="393480" imgH="253800" progId="Equation.3">
                  <p:embed/>
                </p:oleObj>
              </mc:Choice>
              <mc:Fallback>
                <p:oleObj name="Equation" r:id="rId15" imgW="393480" imgH="253800" progId="Equation.3">
                  <p:embed/>
                  <p:pic>
                    <p:nvPicPr>
                      <p:cNvPr id="71" name="Object 7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8130" y="3535729"/>
                        <a:ext cx="438276" cy="28073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2" name="Freeform 71"/>
          <p:cNvSpPr/>
          <p:nvPr/>
        </p:nvSpPr>
        <p:spPr>
          <a:xfrm>
            <a:off x="1027022" y="2848079"/>
            <a:ext cx="2570102" cy="714895"/>
          </a:xfrm>
          <a:custGeom>
            <a:avLst/>
            <a:gdLst>
              <a:gd name="connsiteX0" fmla="*/ 540327 w 540327"/>
              <a:gd name="connsiteY0" fmla="*/ 0 h 681644"/>
              <a:gd name="connsiteX1" fmla="*/ 540327 w 540327"/>
              <a:gd name="connsiteY1" fmla="*/ 349135 h 681644"/>
              <a:gd name="connsiteX2" fmla="*/ 0 w 540327"/>
              <a:gd name="connsiteY2" fmla="*/ 349135 h 681644"/>
              <a:gd name="connsiteX3" fmla="*/ 0 w 540327"/>
              <a:gd name="connsiteY3" fmla="*/ 681644 h 681644"/>
              <a:gd name="connsiteX4" fmla="*/ 124691 w 540327"/>
              <a:gd name="connsiteY4" fmla="*/ 673331 h 681644"/>
              <a:gd name="connsiteX0" fmla="*/ 540327 w 540327"/>
              <a:gd name="connsiteY0" fmla="*/ 0 h 681644"/>
              <a:gd name="connsiteX1" fmla="*/ 365760 w 540327"/>
              <a:gd name="connsiteY1" fmla="*/ 340822 h 681644"/>
              <a:gd name="connsiteX2" fmla="*/ 0 w 540327"/>
              <a:gd name="connsiteY2" fmla="*/ 349135 h 681644"/>
              <a:gd name="connsiteX3" fmla="*/ 0 w 540327"/>
              <a:gd name="connsiteY3" fmla="*/ 681644 h 681644"/>
              <a:gd name="connsiteX4" fmla="*/ 124691 w 540327"/>
              <a:gd name="connsiteY4" fmla="*/ 673331 h 681644"/>
              <a:gd name="connsiteX0" fmla="*/ 365760 w 365760"/>
              <a:gd name="connsiteY0" fmla="*/ 0 h 681644"/>
              <a:gd name="connsiteX1" fmla="*/ 365760 w 365760"/>
              <a:gd name="connsiteY1" fmla="*/ 340822 h 681644"/>
              <a:gd name="connsiteX2" fmla="*/ 0 w 365760"/>
              <a:gd name="connsiteY2" fmla="*/ 349135 h 681644"/>
              <a:gd name="connsiteX3" fmla="*/ 0 w 365760"/>
              <a:gd name="connsiteY3" fmla="*/ 681644 h 681644"/>
              <a:gd name="connsiteX4" fmla="*/ 124691 w 365760"/>
              <a:gd name="connsiteY4" fmla="*/ 673331 h 681644"/>
              <a:gd name="connsiteX0" fmla="*/ 365760 w 365760"/>
              <a:gd name="connsiteY0" fmla="*/ 0 h 681644"/>
              <a:gd name="connsiteX1" fmla="*/ 365760 w 365760"/>
              <a:gd name="connsiteY1" fmla="*/ 340822 h 681644"/>
              <a:gd name="connsiteX2" fmla="*/ 0 w 365760"/>
              <a:gd name="connsiteY2" fmla="*/ 349135 h 681644"/>
              <a:gd name="connsiteX3" fmla="*/ 0 w 365760"/>
              <a:gd name="connsiteY3" fmla="*/ 681644 h 681644"/>
              <a:gd name="connsiteX4" fmla="*/ 220163 w 365760"/>
              <a:gd name="connsiteY4" fmla="*/ 673331 h 681644"/>
              <a:gd name="connsiteX0" fmla="*/ 365760 w 2503157"/>
              <a:gd name="connsiteY0" fmla="*/ 0 h 681644"/>
              <a:gd name="connsiteX1" fmla="*/ 2503157 w 2503157"/>
              <a:gd name="connsiteY1" fmla="*/ 374073 h 681644"/>
              <a:gd name="connsiteX2" fmla="*/ 0 w 2503157"/>
              <a:gd name="connsiteY2" fmla="*/ 349135 h 681644"/>
              <a:gd name="connsiteX3" fmla="*/ 0 w 2503157"/>
              <a:gd name="connsiteY3" fmla="*/ 681644 h 681644"/>
              <a:gd name="connsiteX4" fmla="*/ 220163 w 2503157"/>
              <a:gd name="connsiteY4" fmla="*/ 673331 h 681644"/>
              <a:gd name="connsiteX0" fmla="*/ 2495061 w 2503157"/>
              <a:gd name="connsiteY0" fmla="*/ 0 h 714895"/>
              <a:gd name="connsiteX1" fmla="*/ 2503157 w 2503157"/>
              <a:gd name="connsiteY1" fmla="*/ 407324 h 714895"/>
              <a:gd name="connsiteX2" fmla="*/ 0 w 2503157"/>
              <a:gd name="connsiteY2" fmla="*/ 382386 h 714895"/>
              <a:gd name="connsiteX3" fmla="*/ 0 w 2503157"/>
              <a:gd name="connsiteY3" fmla="*/ 714895 h 714895"/>
              <a:gd name="connsiteX4" fmla="*/ 220163 w 2503157"/>
              <a:gd name="connsiteY4" fmla="*/ 706582 h 71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03157" h="714895">
                <a:moveTo>
                  <a:pt x="2495061" y="0"/>
                </a:moveTo>
                <a:lnTo>
                  <a:pt x="2503157" y="407324"/>
                </a:lnTo>
                <a:lnTo>
                  <a:pt x="0" y="382386"/>
                </a:lnTo>
                <a:lnTo>
                  <a:pt x="0" y="714895"/>
                </a:lnTo>
                <a:lnTo>
                  <a:pt x="220163" y="706582"/>
                </a:lnTo>
              </a:path>
            </a:pathLst>
          </a:custGeom>
          <a:ln>
            <a:solidFill>
              <a:srgbClr val="B88C00"/>
            </a:solidFill>
            <a:headEnd type="none" w="med" len="med"/>
            <a:tailEnd type="triangl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graphicFrame>
        <p:nvGraphicFramePr>
          <p:cNvPr id="73" name="Object 72"/>
          <p:cNvGraphicFramePr>
            <a:graphicFrameLocks noChangeAspect="1"/>
          </p:cNvGraphicFramePr>
          <p:nvPr>
            <p:extLst/>
          </p:nvPr>
        </p:nvGraphicFramePr>
        <p:xfrm>
          <a:off x="2375070" y="3578540"/>
          <a:ext cx="343512" cy="1951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9875" name="Equation" r:id="rId17" imgW="317160" imgH="177480" progId="Equation.3">
                  <p:embed/>
                </p:oleObj>
              </mc:Choice>
              <mc:Fallback>
                <p:oleObj name="Equation" r:id="rId17" imgW="317160" imgH="177480" progId="Equation.3">
                  <p:embed/>
                  <p:pic>
                    <p:nvPicPr>
                      <p:cNvPr id="73" name="Object 7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75070" y="3578540"/>
                        <a:ext cx="343512" cy="19511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4" name="Object 7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12619056"/>
              </p:ext>
            </p:extLst>
          </p:nvPr>
        </p:nvGraphicFramePr>
        <p:xfrm>
          <a:off x="3435953" y="2423542"/>
          <a:ext cx="400050" cy="441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9876" name="Equation" r:id="rId19" imgW="228600" imgH="253800" progId="Equation.3">
                  <p:embed/>
                </p:oleObj>
              </mc:Choice>
              <mc:Fallback>
                <p:oleObj name="Equation" r:id="rId19" imgW="228600" imgH="253800" progId="Equation.3">
                  <p:embed/>
                  <p:pic>
                    <p:nvPicPr>
                      <p:cNvPr id="74" name="Object 7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35953" y="2423542"/>
                        <a:ext cx="400050" cy="441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5" name="Oval 74"/>
          <p:cNvSpPr/>
          <p:nvPr/>
        </p:nvSpPr>
        <p:spPr>
          <a:xfrm>
            <a:off x="2334956" y="4087631"/>
            <a:ext cx="389903" cy="386575"/>
          </a:xfrm>
          <a:prstGeom prst="ellipse">
            <a:avLst/>
          </a:prstGeom>
          <a:solidFill>
            <a:schemeClr val="accent3">
              <a:lumMod val="8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graphicFrame>
        <p:nvGraphicFramePr>
          <p:cNvPr id="77" name="Object 7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33202929"/>
              </p:ext>
            </p:extLst>
          </p:nvPr>
        </p:nvGraphicFramePr>
        <p:xfrm>
          <a:off x="2427889" y="4172710"/>
          <a:ext cx="237287" cy="2234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9877" name="Equation" r:id="rId21" imgW="152280" imgH="139680" progId="Equation.3">
                  <p:embed/>
                </p:oleObj>
              </mc:Choice>
              <mc:Fallback>
                <p:oleObj name="Equation" r:id="rId21" imgW="152280" imgH="139680" progId="Equation.3">
                  <p:embed/>
                  <p:pic>
                    <p:nvPicPr>
                      <p:cNvPr id="77" name="Object 7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27889" y="4172710"/>
                        <a:ext cx="237287" cy="22346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" name="Elbow Connector 6"/>
          <p:cNvCxnSpPr>
            <a:stCxn id="69" idx="2"/>
            <a:endCxn id="75" idx="2"/>
          </p:cNvCxnSpPr>
          <p:nvPr/>
        </p:nvCxnSpPr>
        <p:spPr>
          <a:xfrm rot="16200000" flipH="1">
            <a:off x="1716322" y="3645658"/>
            <a:ext cx="379581" cy="857688"/>
          </a:xfrm>
          <a:prstGeom prst="bentConnector2">
            <a:avLst/>
          </a:prstGeom>
          <a:ln>
            <a:solidFill>
              <a:schemeClr val="bg2"/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3044436" y="1671242"/>
            <a:ext cx="16962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b="1" i="1" dirty="0" smtClean="0"/>
              <a:t>Update </a:t>
            </a:r>
            <a:r>
              <a:rPr lang="fr-CA" b="1" i="1" dirty="0" err="1" smtClean="0"/>
              <a:t>gate</a:t>
            </a:r>
            <a:endParaRPr lang="en-CA" b="1" i="1" dirty="0">
              <a:solidFill>
                <a:srgbClr val="FF0000"/>
              </a:solidFill>
            </a:endParaRPr>
          </a:p>
        </p:txBody>
      </p:sp>
      <p:cxnSp>
        <p:nvCxnSpPr>
          <p:cNvPr id="44" name="Straight Arrow Connector 43"/>
          <p:cNvCxnSpPr>
            <a:stCxn id="75" idx="6"/>
            <a:endCxn id="57" idx="3"/>
          </p:cNvCxnSpPr>
          <p:nvPr/>
        </p:nvCxnSpPr>
        <p:spPr>
          <a:xfrm>
            <a:off x="2724859" y="4280919"/>
            <a:ext cx="795133" cy="4365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>
            <a:off x="3598425" y="4355419"/>
            <a:ext cx="0" cy="409851"/>
          </a:xfrm>
          <a:prstGeom prst="straightConnector1">
            <a:avLst/>
          </a:prstGeom>
          <a:ln>
            <a:solidFill>
              <a:srgbClr val="B88C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57" name="Oval 56"/>
          <p:cNvSpPr/>
          <p:nvPr/>
        </p:nvSpPr>
        <p:spPr>
          <a:xfrm>
            <a:off x="3481987" y="3876510"/>
            <a:ext cx="259516" cy="478909"/>
          </a:xfrm>
          <a:prstGeom prst="ellipse">
            <a:avLst/>
          </a:prstGeom>
          <a:solidFill>
            <a:schemeClr val="accent3">
              <a:lumMod val="8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cxnSp>
        <p:nvCxnSpPr>
          <p:cNvPr id="58" name="Straight Arrow Connector 57"/>
          <p:cNvCxnSpPr>
            <a:stCxn id="72" idx="1"/>
            <a:endCxn id="57" idx="0"/>
          </p:cNvCxnSpPr>
          <p:nvPr/>
        </p:nvCxnSpPr>
        <p:spPr>
          <a:xfrm>
            <a:off x="3597124" y="3255403"/>
            <a:ext cx="14621" cy="621107"/>
          </a:xfrm>
          <a:prstGeom prst="straightConnector1">
            <a:avLst/>
          </a:prstGeom>
          <a:ln>
            <a:solidFill>
              <a:srgbClr val="B88C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56" idx="2"/>
            <a:endCxn id="57" idx="2"/>
          </p:cNvCxnSpPr>
          <p:nvPr/>
        </p:nvCxnSpPr>
        <p:spPr>
          <a:xfrm rot="16200000" flipH="1">
            <a:off x="3178737" y="3812714"/>
            <a:ext cx="231253" cy="375248"/>
          </a:xfrm>
          <a:prstGeom prst="bentConnector2">
            <a:avLst/>
          </a:prstGeom>
          <a:ln>
            <a:solidFill>
              <a:schemeClr val="bg2"/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graphicFrame>
        <p:nvGraphicFramePr>
          <p:cNvPr id="68" name="Object 6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94680202"/>
              </p:ext>
            </p:extLst>
          </p:nvPr>
        </p:nvGraphicFramePr>
        <p:xfrm>
          <a:off x="1739288" y="3321896"/>
          <a:ext cx="645975" cy="2453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9878" name="Equation" r:id="rId23" imgW="596880" imgH="228600" progId="Equation.3">
                  <p:embed/>
                </p:oleObj>
              </mc:Choice>
              <mc:Fallback>
                <p:oleObj name="Equation" r:id="rId23" imgW="596880" imgH="228600" progId="Equation.3">
                  <p:embed/>
                  <p:pic>
                    <p:nvPicPr>
                      <p:cNvPr id="70" name="Object 6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39288" y="3321896"/>
                        <a:ext cx="645975" cy="24539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8" name="Object 7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44539545"/>
              </p:ext>
            </p:extLst>
          </p:nvPr>
        </p:nvGraphicFramePr>
        <p:xfrm>
          <a:off x="1727576" y="3971925"/>
          <a:ext cx="660400" cy="246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9879" name="Equation" r:id="rId25" imgW="609480" imgH="228600" progId="Equation.3">
                  <p:embed/>
                </p:oleObj>
              </mc:Choice>
              <mc:Fallback>
                <p:oleObj name="Equation" r:id="rId25" imgW="609480" imgH="228600" progId="Equation.3">
                  <p:embed/>
                  <p:pic>
                    <p:nvPicPr>
                      <p:cNvPr id="76" name="Object 7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27576" y="3971925"/>
                        <a:ext cx="660400" cy="246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Object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65155413"/>
              </p:ext>
            </p:extLst>
          </p:nvPr>
        </p:nvGraphicFramePr>
        <p:xfrm>
          <a:off x="3514725" y="4027488"/>
          <a:ext cx="195263" cy="201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9880" name="Equation" r:id="rId27" imgW="101520" imgH="101520" progId="Equation.3">
                  <p:embed/>
                </p:oleObj>
              </mc:Choice>
              <mc:Fallback>
                <p:oleObj name="Equation" r:id="rId27" imgW="101520" imgH="101520" progId="Equation.3">
                  <p:embed/>
                  <p:pic>
                    <p:nvPicPr>
                      <p:cNvPr id="38" name="Object 3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14725" y="4027488"/>
                        <a:ext cx="195263" cy="2016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Object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21516339"/>
              </p:ext>
            </p:extLst>
          </p:nvPr>
        </p:nvGraphicFramePr>
        <p:xfrm>
          <a:off x="2705550" y="4270638"/>
          <a:ext cx="286241" cy="4237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9881" name="Equation" r:id="rId29" imgW="152280" imgH="228600" progId="Equation.3">
                  <p:embed/>
                </p:oleObj>
              </mc:Choice>
              <mc:Fallback>
                <p:oleObj name="Equation" r:id="rId29" imgW="152280" imgH="228600" progId="Equation.3">
                  <p:embed/>
                  <p:pic>
                    <p:nvPicPr>
                      <p:cNvPr id="66" name="Object 6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05550" y="4270638"/>
                        <a:ext cx="286241" cy="42374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44630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7982" y="60960"/>
            <a:ext cx="7772400" cy="1143000"/>
          </a:xfrm>
        </p:spPr>
        <p:txBody>
          <a:bodyPr/>
          <a:lstStyle/>
          <a:p>
            <a:pPr algn="l"/>
            <a:r>
              <a:rPr lang="fr-CA" dirty="0" smtClean="0"/>
              <a:t>GRU </a:t>
            </a:r>
            <a:r>
              <a:rPr lang="fr-CA" sz="2800" dirty="0" smtClean="0"/>
              <a:t>(</a:t>
            </a:r>
            <a:r>
              <a:rPr lang="fr-CA" sz="2400" dirty="0" err="1" smtClean="0"/>
              <a:t>Gated</a:t>
            </a:r>
            <a:r>
              <a:rPr lang="fr-CA" sz="2400" dirty="0" smtClean="0"/>
              <a:t> </a:t>
            </a:r>
            <a:r>
              <a:rPr lang="fr-CA" sz="2400" dirty="0" err="1" smtClean="0"/>
              <a:t>Recurrent</a:t>
            </a:r>
            <a:r>
              <a:rPr lang="fr-CA" sz="2400" dirty="0" smtClean="0"/>
              <a:t> Unit)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B82919-9BAA-4552-A19E-DA5FA1CF0A97}" type="slidenum">
              <a:rPr lang="fr-CA" smtClean="0"/>
              <a:pPr>
                <a:defRPr/>
              </a:pPr>
              <a:t>116</a:t>
            </a:fld>
            <a:endParaRPr lang="fr-CA"/>
          </a:p>
        </p:txBody>
      </p:sp>
      <p:graphicFrame>
        <p:nvGraphicFramePr>
          <p:cNvPr id="18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74443004"/>
              </p:ext>
            </p:extLst>
          </p:nvPr>
        </p:nvGraphicFramePr>
        <p:xfrm>
          <a:off x="5032375" y="3086100"/>
          <a:ext cx="3941763" cy="471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0840" name="Equation" r:id="rId3" imgW="1790640" imgH="215640" progId="Equation.3">
                  <p:embed/>
                </p:oleObj>
              </mc:Choice>
              <mc:Fallback>
                <p:oleObj name="Equation" r:id="rId3" imgW="1790640" imgH="215640" progId="Equation.3">
                  <p:embed/>
                  <p:pic>
                    <p:nvPicPr>
                      <p:cNvPr id="18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32375" y="3086100"/>
                        <a:ext cx="3941763" cy="471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3" name="TextBox 42"/>
          <p:cNvSpPr txBox="1"/>
          <p:nvPr/>
        </p:nvSpPr>
        <p:spPr>
          <a:xfrm>
            <a:off x="872202" y="895861"/>
            <a:ext cx="12186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b="1" dirty="0" err="1" smtClean="0">
                <a:solidFill>
                  <a:srgbClr val="FF0000"/>
                </a:solidFill>
              </a:rPr>
              <a:t>Modif</a:t>
            </a:r>
            <a:r>
              <a:rPr lang="fr-CA" b="1" dirty="0" smtClean="0">
                <a:solidFill>
                  <a:srgbClr val="FF0000"/>
                </a:solidFill>
              </a:rPr>
              <a:t> 2</a:t>
            </a:r>
            <a:endParaRPr lang="en-CA" dirty="0">
              <a:solidFill>
                <a:srgbClr val="FF0000"/>
              </a:solidFill>
            </a:endParaRPr>
          </a:p>
        </p:txBody>
      </p:sp>
      <p:sp>
        <p:nvSpPr>
          <p:cNvPr id="46" name="Rounded Rectangle 45"/>
          <p:cNvSpPr/>
          <p:nvPr/>
        </p:nvSpPr>
        <p:spPr>
          <a:xfrm>
            <a:off x="906086" y="3061855"/>
            <a:ext cx="3708291" cy="1518458"/>
          </a:xfrm>
          <a:prstGeom prst="roundRect">
            <a:avLst/>
          </a:prstGeom>
          <a:solidFill>
            <a:schemeClr val="accent3">
              <a:lumMod val="95000"/>
            </a:schemeClr>
          </a:solidFill>
          <a:ln>
            <a:solidFill>
              <a:schemeClr val="accent3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7" name="Rectangle 46"/>
          <p:cNvSpPr/>
          <p:nvPr/>
        </p:nvSpPr>
        <p:spPr>
          <a:xfrm>
            <a:off x="4197789" y="3908532"/>
            <a:ext cx="279501" cy="433077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200" dirty="0" smtClean="0"/>
              <a:t>SM</a:t>
            </a:r>
            <a:endParaRPr lang="en-CA" sz="1200" dirty="0"/>
          </a:p>
        </p:txBody>
      </p:sp>
      <p:cxnSp>
        <p:nvCxnSpPr>
          <p:cNvPr id="48" name="Straight Arrow Connector 47"/>
          <p:cNvCxnSpPr/>
          <p:nvPr/>
        </p:nvCxnSpPr>
        <p:spPr>
          <a:xfrm>
            <a:off x="752776" y="3743361"/>
            <a:ext cx="476645" cy="7531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aphicFrame>
        <p:nvGraphicFramePr>
          <p:cNvPr id="51" name="Object 50"/>
          <p:cNvGraphicFramePr>
            <a:graphicFrameLocks noChangeAspect="1"/>
          </p:cNvGraphicFramePr>
          <p:nvPr>
            <p:extLst/>
          </p:nvPr>
        </p:nvGraphicFramePr>
        <p:xfrm>
          <a:off x="447181" y="3619082"/>
          <a:ext cx="266700" cy="398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0841" name="Equation" r:id="rId5" imgW="152280" imgH="228600" progId="Equation.3">
                  <p:embed/>
                </p:oleObj>
              </mc:Choice>
              <mc:Fallback>
                <p:oleObj name="Equation" r:id="rId5" imgW="152280" imgH="228600" progId="Equation.3">
                  <p:embed/>
                  <p:pic>
                    <p:nvPicPr>
                      <p:cNvPr id="51" name="Object 5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7181" y="3619082"/>
                        <a:ext cx="266700" cy="398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" name="Object 51"/>
          <p:cNvGraphicFramePr>
            <a:graphicFrameLocks noChangeAspect="1"/>
          </p:cNvGraphicFramePr>
          <p:nvPr>
            <p:extLst/>
          </p:nvPr>
        </p:nvGraphicFramePr>
        <p:xfrm>
          <a:off x="3760843" y="3816468"/>
          <a:ext cx="401090" cy="2918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0842" name="Equation" r:id="rId7" imgW="279360" imgH="203040" progId="Equation.3">
                  <p:embed/>
                </p:oleObj>
              </mc:Choice>
              <mc:Fallback>
                <p:oleObj name="Equation" r:id="rId7" imgW="279360" imgH="203040" progId="Equation.3">
                  <p:embed/>
                  <p:pic>
                    <p:nvPicPr>
                      <p:cNvPr id="52" name="Object 51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760843" y="3816468"/>
                        <a:ext cx="401090" cy="2918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" name="Object 52"/>
          <p:cNvGraphicFramePr>
            <a:graphicFrameLocks noChangeAspect="1"/>
          </p:cNvGraphicFramePr>
          <p:nvPr>
            <p:extLst/>
          </p:nvPr>
        </p:nvGraphicFramePr>
        <p:xfrm>
          <a:off x="4832731" y="3921799"/>
          <a:ext cx="288925" cy="395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0843" name="Equation" r:id="rId9" imgW="164880" imgH="228600" progId="Equation.3">
                  <p:embed/>
                </p:oleObj>
              </mc:Choice>
              <mc:Fallback>
                <p:oleObj name="Equation" r:id="rId9" imgW="164880" imgH="228600" progId="Equation.3">
                  <p:embed/>
                  <p:pic>
                    <p:nvPicPr>
                      <p:cNvPr id="53" name="Object 5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32731" y="3921799"/>
                        <a:ext cx="288925" cy="3952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" name="Object 54"/>
          <p:cNvGraphicFramePr>
            <a:graphicFrameLocks noChangeAspect="1"/>
          </p:cNvGraphicFramePr>
          <p:nvPr>
            <p:extLst/>
          </p:nvPr>
        </p:nvGraphicFramePr>
        <p:xfrm>
          <a:off x="3502628" y="4755857"/>
          <a:ext cx="266700" cy="441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0844" name="Equation" r:id="rId11" imgW="152280" imgH="253800" progId="Equation.3">
                  <p:embed/>
                </p:oleObj>
              </mc:Choice>
              <mc:Fallback>
                <p:oleObj name="Equation" r:id="rId11" imgW="152280" imgH="253800" progId="Equation.3">
                  <p:embed/>
                  <p:pic>
                    <p:nvPicPr>
                      <p:cNvPr id="55" name="Object 5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02628" y="4755857"/>
                        <a:ext cx="266700" cy="441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6" name="Rectangle 55"/>
          <p:cNvSpPr/>
          <p:nvPr/>
        </p:nvSpPr>
        <p:spPr>
          <a:xfrm>
            <a:off x="2966988" y="3451635"/>
            <a:ext cx="279501" cy="433077"/>
          </a:xfrm>
          <a:prstGeom prst="rect">
            <a:avLst/>
          </a:prstGeom>
          <a:solidFill>
            <a:srgbClr val="FFC000"/>
          </a:solidFill>
          <a:ln>
            <a:solidFill>
              <a:srgbClr val="B8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60" name="Oval 59"/>
          <p:cNvSpPr/>
          <p:nvPr/>
        </p:nvSpPr>
        <p:spPr>
          <a:xfrm>
            <a:off x="2340452" y="3472911"/>
            <a:ext cx="389903" cy="386575"/>
          </a:xfrm>
          <a:prstGeom prst="ellipse">
            <a:avLst/>
          </a:prstGeom>
          <a:solidFill>
            <a:schemeClr val="accent3">
              <a:lumMod val="8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cxnSp>
        <p:nvCxnSpPr>
          <p:cNvPr id="61" name="Straight Arrow Connector 60"/>
          <p:cNvCxnSpPr>
            <a:stCxn id="69" idx="3"/>
            <a:endCxn id="60" idx="2"/>
          </p:cNvCxnSpPr>
          <p:nvPr/>
        </p:nvCxnSpPr>
        <p:spPr>
          <a:xfrm>
            <a:off x="1704461" y="3659949"/>
            <a:ext cx="635991" cy="6250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>
            <a:stCxn id="60" idx="6"/>
            <a:endCxn id="56" idx="1"/>
          </p:cNvCxnSpPr>
          <p:nvPr/>
        </p:nvCxnSpPr>
        <p:spPr>
          <a:xfrm>
            <a:off x="2730355" y="3666199"/>
            <a:ext cx="236633" cy="1975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graphicFrame>
        <p:nvGraphicFramePr>
          <p:cNvPr id="64" name="Object 63"/>
          <p:cNvGraphicFramePr>
            <a:graphicFrameLocks noChangeAspect="1"/>
          </p:cNvGraphicFramePr>
          <p:nvPr>
            <p:extLst/>
          </p:nvPr>
        </p:nvGraphicFramePr>
        <p:xfrm>
          <a:off x="2959476" y="3435350"/>
          <a:ext cx="311150" cy="441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0845" name="Equation" r:id="rId13" imgW="177480" imgH="253800" progId="Equation.3">
                  <p:embed/>
                </p:oleObj>
              </mc:Choice>
              <mc:Fallback>
                <p:oleObj name="Equation" r:id="rId13" imgW="177480" imgH="253800" progId="Equation.3">
                  <p:embed/>
                  <p:pic>
                    <p:nvPicPr>
                      <p:cNvPr id="64" name="Object 6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59476" y="3435350"/>
                        <a:ext cx="311150" cy="441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5" name="Straight Arrow Connector 64"/>
          <p:cNvCxnSpPr>
            <a:stCxn id="38" idx="3"/>
            <a:endCxn id="47" idx="1"/>
          </p:cNvCxnSpPr>
          <p:nvPr/>
        </p:nvCxnSpPr>
        <p:spPr>
          <a:xfrm flipV="1">
            <a:off x="3772613" y="4125071"/>
            <a:ext cx="425176" cy="3677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>
            <a:stCxn id="47" idx="3"/>
          </p:cNvCxnSpPr>
          <p:nvPr/>
        </p:nvCxnSpPr>
        <p:spPr>
          <a:xfrm flipV="1">
            <a:off x="4477290" y="4119443"/>
            <a:ext cx="363754" cy="562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69" name="Rectangle 68"/>
          <p:cNvSpPr/>
          <p:nvPr/>
        </p:nvSpPr>
        <p:spPr>
          <a:xfrm>
            <a:off x="1250075" y="3435185"/>
            <a:ext cx="454386" cy="449527"/>
          </a:xfrm>
          <a:prstGeom prst="rect">
            <a:avLst/>
          </a:prstGeom>
          <a:solidFill>
            <a:schemeClr val="accent3">
              <a:lumMod val="8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70" name="Object 69"/>
          <p:cNvGraphicFramePr>
            <a:graphicFrameLocks noChangeAspect="1"/>
          </p:cNvGraphicFramePr>
          <p:nvPr>
            <p:extLst/>
          </p:nvPr>
        </p:nvGraphicFramePr>
        <p:xfrm>
          <a:off x="1739288" y="3321896"/>
          <a:ext cx="645975" cy="2453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0846" name="Equation" r:id="rId15" imgW="596880" imgH="228600" progId="Equation.3">
                  <p:embed/>
                </p:oleObj>
              </mc:Choice>
              <mc:Fallback>
                <p:oleObj name="Equation" r:id="rId15" imgW="596880" imgH="228600" progId="Equation.3">
                  <p:embed/>
                  <p:pic>
                    <p:nvPicPr>
                      <p:cNvPr id="70" name="Object 6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39288" y="3321896"/>
                        <a:ext cx="645975" cy="24539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" name="Object 70"/>
          <p:cNvGraphicFramePr>
            <a:graphicFrameLocks noChangeAspect="1"/>
          </p:cNvGraphicFramePr>
          <p:nvPr>
            <p:extLst/>
          </p:nvPr>
        </p:nvGraphicFramePr>
        <p:xfrm>
          <a:off x="1258130" y="3535729"/>
          <a:ext cx="438276" cy="2807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0847" name="Equation" r:id="rId17" imgW="393480" imgH="253800" progId="Equation.3">
                  <p:embed/>
                </p:oleObj>
              </mc:Choice>
              <mc:Fallback>
                <p:oleObj name="Equation" r:id="rId17" imgW="393480" imgH="253800" progId="Equation.3">
                  <p:embed/>
                  <p:pic>
                    <p:nvPicPr>
                      <p:cNvPr id="71" name="Object 7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8130" y="3535729"/>
                        <a:ext cx="438276" cy="28073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2" name="Freeform 71"/>
          <p:cNvSpPr/>
          <p:nvPr/>
        </p:nvSpPr>
        <p:spPr>
          <a:xfrm>
            <a:off x="1027022" y="2848079"/>
            <a:ext cx="2570102" cy="714895"/>
          </a:xfrm>
          <a:custGeom>
            <a:avLst/>
            <a:gdLst>
              <a:gd name="connsiteX0" fmla="*/ 540327 w 540327"/>
              <a:gd name="connsiteY0" fmla="*/ 0 h 681644"/>
              <a:gd name="connsiteX1" fmla="*/ 540327 w 540327"/>
              <a:gd name="connsiteY1" fmla="*/ 349135 h 681644"/>
              <a:gd name="connsiteX2" fmla="*/ 0 w 540327"/>
              <a:gd name="connsiteY2" fmla="*/ 349135 h 681644"/>
              <a:gd name="connsiteX3" fmla="*/ 0 w 540327"/>
              <a:gd name="connsiteY3" fmla="*/ 681644 h 681644"/>
              <a:gd name="connsiteX4" fmla="*/ 124691 w 540327"/>
              <a:gd name="connsiteY4" fmla="*/ 673331 h 681644"/>
              <a:gd name="connsiteX0" fmla="*/ 540327 w 540327"/>
              <a:gd name="connsiteY0" fmla="*/ 0 h 681644"/>
              <a:gd name="connsiteX1" fmla="*/ 365760 w 540327"/>
              <a:gd name="connsiteY1" fmla="*/ 340822 h 681644"/>
              <a:gd name="connsiteX2" fmla="*/ 0 w 540327"/>
              <a:gd name="connsiteY2" fmla="*/ 349135 h 681644"/>
              <a:gd name="connsiteX3" fmla="*/ 0 w 540327"/>
              <a:gd name="connsiteY3" fmla="*/ 681644 h 681644"/>
              <a:gd name="connsiteX4" fmla="*/ 124691 w 540327"/>
              <a:gd name="connsiteY4" fmla="*/ 673331 h 681644"/>
              <a:gd name="connsiteX0" fmla="*/ 365760 w 365760"/>
              <a:gd name="connsiteY0" fmla="*/ 0 h 681644"/>
              <a:gd name="connsiteX1" fmla="*/ 365760 w 365760"/>
              <a:gd name="connsiteY1" fmla="*/ 340822 h 681644"/>
              <a:gd name="connsiteX2" fmla="*/ 0 w 365760"/>
              <a:gd name="connsiteY2" fmla="*/ 349135 h 681644"/>
              <a:gd name="connsiteX3" fmla="*/ 0 w 365760"/>
              <a:gd name="connsiteY3" fmla="*/ 681644 h 681644"/>
              <a:gd name="connsiteX4" fmla="*/ 124691 w 365760"/>
              <a:gd name="connsiteY4" fmla="*/ 673331 h 681644"/>
              <a:gd name="connsiteX0" fmla="*/ 365760 w 365760"/>
              <a:gd name="connsiteY0" fmla="*/ 0 h 681644"/>
              <a:gd name="connsiteX1" fmla="*/ 365760 w 365760"/>
              <a:gd name="connsiteY1" fmla="*/ 340822 h 681644"/>
              <a:gd name="connsiteX2" fmla="*/ 0 w 365760"/>
              <a:gd name="connsiteY2" fmla="*/ 349135 h 681644"/>
              <a:gd name="connsiteX3" fmla="*/ 0 w 365760"/>
              <a:gd name="connsiteY3" fmla="*/ 681644 h 681644"/>
              <a:gd name="connsiteX4" fmla="*/ 220163 w 365760"/>
              <a:gd name="connsiteY4" fmla="*/ 673331 h 681644"/>
              <a:gd name="connsiteX0" fmla="*/ 365760 w 2503157"/>
              <a:gd name="connsiteY0" fmla="*/ 0 h 681644"/>
              <a:gd name="connsiteX1" fmla="*/ 2503157 w 2503157"/>
              <a:gd name="connsiteY1" fmla="*/ 374073 h 681644"/>
              <a:gd name="connsiteX2" fmla="*/ 0 w 2503157"/>
              <a:gd name="connsiteY2" fmla="*/ 349135 h 681644"/>
              <a:gd name="connsiteX3" fmla="*/ 0 w 2503157"/>
              <a:gd name="connsiteY3" fmla="*/ 681644 h 681644"/>
              <a:gd name="connsiteX4" fmla="*/ 220163 w 2503157"/>
              <a:gd name="connsiteY4" fmla="*/ 673331 h 681644"/>
              <a:gd name="connsiteX0" fmla="*/ 2495061 w 2503157"/>
              <a:gd name="connsiteY0" fmla="*/ 0 h 714895"/>
              <a:gd name="connsiteX1" fmla="*/ 2503157 w 2503157"/>
              <a:gd name="connsiteY1" fmla="*/ 407324 h 714895"/>
              <a:gd name="connsiteX2" fmla="*/ 0 w 2503157"/>
              <a:gd name="connsiteY2" fmla="*/ 382386 h 714895"/>
              <a:gd name="connsiteX3" fmla="*/ 0 w 2503157"/>
              <a:gd name="connsiteY3" fmla="*/ 714895 h 714895"/>
              <a:gd name="connsiteX4" fmla="*/ 220163 w 2503157"/>
              <a:gd name="connsiteY4" fmla="*/ 706582 h 71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03157" h="714895">
                <a:moveTo>
                  <a:pt x="2495061" y="0"/>
                </a:moveTo>
                <a:lnTo>
                  <a:pt x="2503157" y="407324"/>
                </a:lnTo>
                <a:lnTo>
                  <a:pt x="0" y="382386"/>
                </a:lnTo>
                <a:lnTo>
                  <a:pt x="0" y="714895"/>
                </a:lnTo>
                <a:lnTo>
                  <a:pt x="220163" y="706582"/>
                </a:lnTo>
              </a:path>
            </a:pathLst>
          </a:custGeom>
          <a:ln>
            <a:solidFill>
              <a:srgbClr val="B88C00"/>
            </a:solidFill>
            <a:headEnd type="none" w="med" len="med"/>
            <a:tailEnd type="triangl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graphicFrame>
        <p:nvGraphicFramePr>
          <p:cNvPr id="73" name="Object 72"/>
          <p:cNvGraphicFramePr>
            <a:graphicFrameLocks noChangeAspect="1"/>
          </p:cNvGraphicFramePr>
          <p:nvPr>
            <p:extLst/>
          </p:nvPr>
        </p:nvGraphicFramePr>
        <p:xfrm>
          <a:off x="2375070" y="3578540"/>
          <a:ext cx="343512" cy="1951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0848" name="Equation" r:id="rId19" imgW="317160" imgH="177480" progId="Equation.3">
                  <p:embed/>
                </p:oleObj>
              </mc:Choice>
              <mc:Fallback>
                <p:oleObj name="Equation" r:id="rId19" imgW="317160" imgH="177480" progId="Equation.3">
                  <p:embed/>
                  <p:pic>
                    <p:nvPicPr>
                      <p:cNvPr id="73" name="Object 7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75070" y="3578540"/>
                        <a:ext cx="343512" cy="19511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4" name="Object 73"/>
          <p:cNvGraphicFramePr>
            <a:graphicFrameLocks noChangeAspect="1"/>
          </p:cNvGraphicFramePr>
          <p:nvPr>
            <p:extLst/>
          </p:nvPr>
        </p:nvGraphicFramePr>
        <p:xfrm>
          <a:off x="3435953" y="2423542"/>
          <a:ext cx="400050" cy="441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0849" name="Equation" r:id="rId21" imgW="228600" imgH="253800" progId="Equation.3">
                  <p:embed/>
                </p:oleObj>
              </mc:Choice>
              <mc:Fallback>
                <p:oleObj name="Equation" r:id="rId21" imgW="228600" imgH="253800" progId="Equation.3">
                  <p:embed/>
                  <p:pic>
                    <p:nvPicPr>
                      <p:cNvPr id="74" name="Object 7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35953" y="2423542"/>
                        <a:ext cx="400050" cy="441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5" name="Oval 74"/>
          <p:cNvSpPr/>
          <p:nvPr/>
        </p:nvSpPr>
        <p:spPr>
          <a:xfrm>
            <a:off x="2334956" y="4087631"/>
            <a:ext cx="389903" cy="386575"/>
          </a:xfrm>
          <a:prstGeom prst="ellipse">
            <a:avLst/>
          </a:prstGeom>
          <a:solidFill>
            <a:schemeClr val="accent3">
              <a:lumMod val="8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graphicFrame>
        <p:nvGraphicFramePr>
          <p:cNvPr id="76" name="Object 7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13647980"/>
              </p:ext>
            </p:extLst>
          </p:nvPr>
        </p:nvGraphicFramePr>
        <p:xfrm>
          <a:off x="1719263" y="3971925"/>
          <a:ext cx="660400" cy="246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0850" name="Equation" r:id="rId23" imgW="609480" imgH="228600" progId="Equation.3">
                  <p:embed/>
                </p:oleObj>
              </mc:Choice>
              <mc:Fallback>
                <p:oleObj name="Equation" r:id="rId23" imgW="609480" imgH="228600" progId="Equation.3">
                  <p:embed/>
                  <p:pic>
                    <p:nvPicPr>
                      <p:cNvPr id="76" name="Object 7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19263" y="3971925"/>
                        <a:ext cx="660400" cy="246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7" name="Object 76"/>
          <p:cNvGraphicFramePr>
            <a:graphicFrameLocks noChangeAspect="1"/>
          </p:cNvGraphicFramePr>
          <p:nvPr>
            <p:extLst/>
          </p:nvPr>
        </p:nvGraphicFramePr>
        <p:xfrm>
          <a:off x="2427889" y="4172710"/>
          <a:ext cx="237287" cy="2234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0851" name="Equation" r:id="rId25" imgW="152280" imgH="139680" progId="Equation.3">
                  <p:embed/>
                </p:oleObj>
              </mc:Choice>
              <mc:Fallback>
                <p:oleObj name="Equation" r:id="rId25" imgW="152280" imgH="139680" progId="Equation.3">
                  <p:embed/>
                  <p:pic>
                    <p:nvPicPr>
                      <p:cNvPr id="77" name="Object 7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27889" y="4172710"/>
                        <a:ext cx="237287" cy="22346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" name="Elbow Connector 6"/>
          <p:cNvCxnSpPr>
            <a:stCxn id="69" idx="2"/>
            <a:endCxn id="75" idx="2"/>
          </p:cNvCxnSpPr>
          <p:nvPr/>
        </p:nvCxnSpPr>
        <p:spPr>
          <a:xfrm rot="16200000" flipH="1">
            <a:off x="1716322" y="3645658"/>
            <a:ext cx="379581" cy="857688"/>
          </a:xfrm>
          <a:prstGeom prst="bentConnector2">
            <a:avLst/>
          </a:prstGeom>
          <a:ln>
            <a:solidFill>
              <a:schemeClr val="bg2"/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5424762" y="1647750"/>
            <a:ext cx="333617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CA" b="1" i="1" dirty="0" smtClean="0"/>
              <a:t>« </a:t>
            </a:r>
            <a:r>
              <a:rPr lang="fr-CA" b="1" i="1" dirty="0" err="1" smtClean="0"/>
              <a:t>element-wise</a:t>
            </a:r>
            <a:r>
              <a:rPr lang="fr-CA" b="1" i="1" dirty="0" smtClean="0"/>
              <a:t> </a:t>
            </a:r>
            <a:r>
              <a:rPr lang="fr-CA" b="1" i="1" dirty="0" err="1" smtClean="0"/>
              <a:t>product</a:t>
            </a:r>
            <a:r>
              <a:rPr lang="fr-CA" b="1" i="1" dirty="0" smtClean="0"/>
              <a:t> »</a:t>
            </a:r>
          </a:p>
          <a:p>
            <a:pPr algn="ctr"/>
            <a:r>
              <a:rPr lang="fr-CA" i="1" dirty="0"/>
              <a:t>o</a:t>
            </a:r>
            <a:r>
              <a:rPr lang="fr-CA" i="1" dirty="0" smtClean="0"/>
              <a:t>u </a:t>
            </a:r>
          </a:p>
          <a:p>
            <a:pPr algn="ctr"/>
            <a:r>
              <a:rPr lang="fr-CA" b="1" i="1" dirty="0" smtClean="0"/>
              <a:t>« Hadamard </a:t>
            </a:r>
            <a:r>
              <a:rPr lang="fr-CA" b="1" i="1" dirty="0" err="1" smtClean="0"/>
              <a:t>product</a:t>
            </a:r>
            <a:r>
              <a:rPr lang="fr-CA" b="1" i="1" dirty="0" smtClean="0"/>
              <a:t> »</a:t>
            </a:r>
            <a:endParaRPr lang="en-CA" b="1" i="1" dirty="0"/>
          </a:p>
        </p:txBody>
      </p:sp>
      <p:cxnSp>
        <p:nvCxnSpPr>
          <p:cNvPr id="44" name="Straight Arrow Connector 43"/>
          <p:cNvCxnSpPr>
            <a:stCxn id="75" idx="6"/>
            <a:endCxn id="57" idx="3"/>
          </p:cNvCxnSpPr>
          <p:nvPr/>
        </p:nvCxnSpPr>
        <p:spPr>
          <a:xfrm>
            <a:off x="2724859" y="4280919"/>
            <a:ext cx="795133" cy="4365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>
            <a:off x="3598425" y="4355419"/>
            <a:ext cx="0" cy="409851"/>
          </a:xfrm>
          <a:prstGeom prst="straightConnector1">
            <a:avLst/>
          </a:prstGeom>
          <a:ln>
            <a:solidFill>
              <a:srgbClr val="B88C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57" name="Oval 56"/>
          <p:cNvSpPr/>
          <p:nvPr/>
        </p:nvSpPr>
        <p:spPr>
          <a:xfrm>
            <a:off x="3481987" y="3876510"/>
            <a:ext cx="259516" cy="478909"/>
          </a:xfrm>
          <a:prstGeom prst="ellipse">
            <a:avLst/>
          </a:prstGeom>
          <a:solidFill>
            <a:schemeClr val="accent3">
              <a:lumMod val="8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cxnSp>
        <p:nvCxnSpPr>
          <p:cNvPr id="58" name="Straight Arrow Connector 57"/>
          <p:cNvCxnSpPr>
            <a:stCxn id="72" idx="1"/>
            <a:endCxn id="57" idx="0"/>
          </p:cNvCxnSpPr>
          <p:nvPr/>
        </p:nvCxnSpPr>
        <p:spPr>
          <a:xfrm>
            <a:off x="3597124" y="3255403"/>
            <a:ext cx="14621" cy="621107"/>
          </a:xfrm>
          <a:prstGeom prst="straightConnector1">
            <a:avLst/>
          </a:prstGeom>
          <a:ln>
            <a:solidFill>
              <a:srgbClr val="B88C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56" idx="2"/>
            <a:endCxn id="57" idx="2"/>
          </p:cNvCxnSpPr>
          <p:nvPr/>
        </p:nvCxnSpPr>
        <p:spPr>
          <a:xfrm rot="16200000" flipH="1">
            <a:off x="3178737" y="3812714"/>
            <a:ext cx="231253" cy="375248"/>
          </a:xfrm>
          <a:prstGeom prst="bentConnector2">
            <a:avLst/>
          </a:prstGeom>
          <a:ln>
            <a:solidFill>
              <a:schemeClr val="bg2"/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graphicFrame>
        <p:nvGraphicFramePr>
          <p:cNvPr id="38" name="Object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80151056"/>
              </p:ext>
            </p:extLst>
          </p:nvPr>
        </p:nvGraphicFramePr>
        <p:xfrm>
          <a:off x="3514725" y="4027488"/>
          <a:ext cx="195263" cy="201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0852" name="Equation" r:id="rId27" imgW="101520" imgH="101520" progId="Equation.3">
                  <p:embed/>
                </p:oleObj>
              </mc:Choice>
              <mc:Fallback>
                <p:oleObj name="Equation" r:id="rId27" imgW="101520" imgH="101520" progId="Equation.3">
                  <p:embed/>
                  <p:pic>
                    <p:nvPicPr>
                      <p:cNvPr id="38" name="Object 3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14725" y="4027488"/>
                        <a:ext cx="195263" cy="2016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Object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60650074"/>
              </p:ext>
            </p:extLst>
          </p:nvPr>
        </p:nvGraphicFramePr>
        <p:xfrm>
          <a:off x="2750638" y="4272192"/>
          <a:ext cx="286241" cy="4237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0853" name="Equation" r:id="rId29" imgW="152280" imgH="228600" progId="Equation.3">
                  <p:embed/>
                </p:oleObj>
              </mc:Choice>
              <mc:Fallback>
                <p:oleObj name="Equation" r:id="rId29" imgW="152280" imgH="228600" progId="Equation.3">
                  <p:embed/>
                  <p:pic>
                    <p:nvPicPr>
                      <p:cNvPr id="66" name="Object 6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50638" y="4272192"/>
                        <a:ext cx="286241" cy="42374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00589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7982" y="60960"/>
            <a:ext cx="7772400" cy="1143000"/>
          </a:xfrm>
        </p:spPr>
        <p:txBody>
          <a:bodyPr/>
          <a:lstStyle/>
          <a:p>
            <a:pPr algn="l"/>
            <a:r>
              <a:rPr lang="fr-CA" dirty="0" smtClean="0"/>
              <a:t>GRU </a:t>
            </a:r>
            <a:r>
              <a:rPr lang="fr-CA" sz="2800" dirty="0" smtClean="0"/>
              <a:t>(</a:t>
            </a:r>
            <a:r>
              <a:rPr lang="fr-CA" sz="2400" dirty="0" err="1" smtClean="0"/>
              <a:t>Gated</a:t>
            </a:r>
            <a:r>
              <a:rPr lang="fr-CA" sz="2400" dirty="0" smtClean="0"/>
              <a:t> </a:t>
            </a:r>
            <a:r>
              <a:rPr lang="fr-CA" sz="2400" dirty="0" err="1" smtClean="0"/>
              <a:t>Recurrent</a:t>
            </a:r>
            <a:r>
              <a:rPr lang="fr-CA" sz="2400" dirty="0" smtClean="0"/>
              <a:t> Unit)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B82919-9BAA-4552-A19E-DA5FA1CF0A97}" type="slidenum">
              <a:rPr lang="fr-CA" smtClean="0"/>
              <a:pPr>
                <a:defRPr/>
              </a:pPr>
              <a:t>117</a:t>
            </a:fld>
            <a:endParaRPr lang="fr-CA"/>
          </a:p>
        </p:txBody>
      </p:sp>
      <p:sp>
        <p:nvSpPr>
          <p:cNvPr id="43" name="TextBox 42"/>
          <p:cNvSpPr txBox="1"/>
          <p:nvPr/>
        </p:nvSpPr>
        <p:spPr>
          <a:xfrm>
            <a:off x="872202" y="895861"/>
            <a:ext cx="12186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b="1" dirty="0" err="1" smtClean="0">
                <a:solidFill>
                  <a:srgbClr val="FF0000"/>
                </a:solidFill>
              </a:rPr>
              <a:t>Modif</a:t>
            </a:r>
            <a:r>
              <a:rPr lang="fr-CA" b="1" dirty="0" smtClean="0">
                <a:solidFill>
                  <a:srgbClr val="FF0000"/>
                </a:solidFill>
              </a:rPr>
              <a:t> 3</a:t>
            </a:r>
            <a:endParaRPr lang="en-CA" dirty="0">
              <a:solidFill>
                <a:srgbClr val="FF0000"/>
              </a:solidFill>
            </a:endParaRPr>
          </a:p>
        </p:txBody>
      </p:sp>
      <p:sp>
        <p:nvSpPr>
          <p:cNvPr id="46" name="Rounded Rectangle 45"/>
          <p:cNvSpPr/>
          <p:nvPr/>
        </p:nvSpPr>
        <p:spPr>
          <a:xfrm>
            <a:off x="685106" y="2432605"/>
            <a:ext cx="3708291" cy="2147708"/>
          </a:xfrm>
          <a:prstGeom prst="roundRect">
            <a:avLst/>
          </a:prstGeom>
          <a:solidFill>
            <a:schemeClr val="accent3">
              <a:lumMod val="95000"/>
            </a:schemeClr>
          </a:solidFill>
          <a:ln>
            <a:solidFill>
              <a:schemeClr val="accent3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7" name="Rectangle 46"/>
          <p:cNvSpPr/>
          <p:nvPr/>
        </p:nvSpPr>
        <p:spPr>
          <a:xfrm>
            <a:off x="3976809" y="3908532"/>
            <a:ext cx="279501" cy="433077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200" dirty="0" smtClean="0"/>
              <a:t>SM</a:t>
            </a:r>
            <a:endParaRPr lang="en-CA" sz="1200" dirty="0"/>
          </a:p>
        </p:txBody>
      </p:sp>
      <p:cxnSp>
        <p:nvCxnSpPr>
          <p:cNvPr id="48" name="Straight Arrow Connector 47"/>
          <p:cNvCxnSpPr/>
          <p:nvPr/>
        </p:nvCxnSpPr>
        <p:spPr>
          <a:xfrm>
            <a:off x="531796" y="3743361"/>
            <a:ext cx="476645" cy="7531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aphicFrame>
        <p:nvGraphicFramePr>
          <p:cNvPr id="51" name="Object 5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22534252"/>
              </p:ext>
            </p:extLst>
          </p:nvPr>
        </p:nvGraphicFramePr>
        <p:xfrm>
          <a:off x="226201" y="3619082"/>
          <a:ext cx="266700" cy="398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2088" name="Equation" r:id="rId3" imgW="152280" imgH="228600" progId="Equation.3">
                  <p:embed/>
                </p:oleObj>
              </mc:Choice>
              <mc:Fallback>
                <p:oleObj name="Equation" r:id="rId3" imgW="152280" imgH="228600" progId="Equation.3">
                  <p:embed/>
                  <p:pic>
                    <p:nvPicPr>
                      <p:cNvPr id="51" name="Object 5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6201" y="3619082"/>
                        <a:ext cx="266700" cy="398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" name="Object 5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6672445"/>
              </p:ext>
            </p:extLst>
          </p:nvPr>
        </p:nvGraphicFramePr>
        <p:xfrm>
          <a:off x="3539863" y="3816468"/>
          <a:ext cx="401090" cy="2918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2089" name="Equation" r:id="rId5" imgW="279360" imgH="203040" progId="Equation.3">
                  <p:embed/>
                </p:oleObj>
              </mc:Choice>
              <mc:Fallback>
                <p:oleObj name="Equation" r:id="rId5" imgW="279360" imgH="203040" progId="Equation.3">
                  <p:embed/>
                  <p:pic>
                    <p:nvPicPr>
                      <p:cNvPr id="52" name="Object 5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539863" y="3816468"/>
                        <a:ext cx="401090" cy="2918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" name="Object 5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33456202"/>
              </p:ext>
            </p:extLst>
          </p:nvPr>
        </p:nvGraphicFramePr>
        <p:xfrm>
          <a:off x="4611751" y="3921799"/>
          <a:ext cx="288925" cy="395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2090" name="Equation" r:id="rId7" imgW="164880" imgH="228600" progId="Equation.3">
                  <p:embed/>
                </p:oleObj>
              </mc:Choice>
              <mc:Fallback>
                <p:oleObj name="Equation" r:id="rId7" imgW="164880" imgH="228600" progId="Equation.3">
                  <p:embed/>
                  <p:pic>
                    <p:nvPicPr>
                      <p:cNvPr id="53" name="Object 5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11751" y="3921799"/>
                        <a:ext cx="288925" cy="3952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" name="Object 5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0328033"/>
              </p:ext>
            </p:extLst>
          </p:nvPr>
        </p:nvGraphicFramePr>
        <p:xfrm>
          <a:off x="3281648" y="4755857"/>
          <a:ext cx="266700" cy="441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2091" name="Equation" r:id="rId9" imgW="152280" imgH="253800" progId="Equation.3">
                  <p:embed/>
                </p:oleObj>
              </mc:Choice>
              <mc:Fallback>
                <p:oleObj name="Equation" r:id="rId9" imgW="152280" imgH="253800" progId="Equation.3">
                  <p:embed/>
                  <p:pic>
                    <p:nvPicPr>
                      <p:cNvPr id="55" name="Object 5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81648" y="4755857"/>
                        <a:ext cx="266700" cy="441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6" name="Rectangle 55"/>
          <p:cNvSpPr/>
          <p:nvPr/>
        </p:nvSpPr>
        <p:spPr>
          <a:xfrm>
            <a:off x="2746008" y="3451635"/>
            <a:ext cx="279501" cy="433077"/>
          </a:xfrm>
          <a:prstGeom prst="rect">
            <a:avLst/>
          </a:prstGeom>
          <a:solidFill>
            <a:srgbClr val="FFC000"/>
          </a:solidFill>
          <a:ln>
            <a:solidFill>
              <a:srgbClr val="B8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60" name="Oval 59"/>
          <p:cNvSpPr/>
          <p:nvPr/>
        </p:nvSpPr>
        <p:spPr>
          <a:xfrm>
            <a:off x="2119472" y="3472911"/>
            <a:ext cx="389903" cy="386575"/>
          </a:xfrm>
          <a:prstGeom prst="ellipse">
            <a:avLst/>
          </a:prstGeom>
          <a:solidFill>
            <a:schemeClr val="accent3">
              <a:lumMod val="8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cxnSp>
        <p:nvCxnSpPr>
          <p:cNvPr id="61" name="Straight Arrow Connector 60"/>
          <p:cNvCxnSpPr>
            <a:stCxn id="69" idx="3"/>
            <a:endCxn id="60" idx="2"/>
          </p:cNvCxnSpPr>
          <p:nvPr/>
        </p:nvCxnSpPr>
        <p:spPr>
          <a:xfrm>
            <a:off x="1483481" y="3659949"/>
            <a:ext cx="635991" cy="6250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>
            <a:stCxn id="60" idx="6"/>
            <a:endCxn id="56" idx="1"/>
          </p:cNvCxnSpPr>
          <p:nvPr/>
        </p:nvCxnSpPr>
        <p:spPr>
          <a:xfrm>
            <a:off x="2509375" y="3666199"/>
            <a:ext cx="236633" cy="1975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graphicFrame>
        <p:nvGraphicFramePr>
          <p:cNvPr id="64" name="Object 6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97362469"/>
              </p:ext>
            </p:extLst>
          </p:nvPr>
        </p:nvGraphicFramePr>
        <p:xfrm>
          <a:off x="2738496" y="3435350"/>
          <a:ext cx="311150" cy="441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2092" name="Equation" r:id="rId11" imgW="177480" imgH="253800" progId="Equation.3">
                  <p:embed/>
                </p:oleObj>
              </mc:Choice>
              <mc:Fallback>
                <p:oleObj name="Equation" r:id="rId11" imgW="177480" imgH="253800" progId="Equation.3">
                  <p:embed/>
                  <p:pic>
                    <p:nvPicPr>
                      <p:cNvPr id="64" name="Object 6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38496" y="3435350"/>
                        <a:ext cx="311150" cy="441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5" name="Straight Arrow Connector 64"/>
          <p:cNvCxnSpPr>
            <a:endCxn id="47" idx="1"/>
          </p:cNvCxnSpPr>
          <p:nvPr/>
        </p:nvCxnSpPr>
        <p:spPr>
          <a:xfrm flipV="1">
            <a:off x="3551633" y="4125071"/>
            <a:ext cx="425176" cy="3677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>
            <a:stCxn id="47" idx="3"/>
          </p:cNvCxnSpPr>
          <p:nvPr/>
        </p:nvCxnSpPr>
        <p:spPr>
          <a:xfrm flipV="1">
            <a:off x="4256310" y="4119443"/>
            <a:ext cx="363754" cy="562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69" name="Rectangle 68"/>
          <p:cNvSpPr/>
          <p:nvPr/>
        </p:nvSpPr>
        <p:spPr>
          <a:xfrm>
            <a:off x="1029095" y="3435185"/>
            <a:ext cx="454386" cy="449527"/>
          </a:xfrm>
          <a:prstGeom prst="rect">
            <a:avLst/>
          </a:prstGeom>
          <a:solidFill>
            <a:schemeClr val="accent3">
              <a:lumMod val="8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71" name="Object 7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94688720"/>
              </p:ext>
            </p:extLst>
          </p:nvPr>
        </p:nvGraphicFramePr>
        <p:xfrm>
          <a:off x="1037150" y="3535729"/>
          <a:ext cx="438276" cy="2807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2093" name="Equation" r:id="rId13" imgW="393480" imgH="253800" progId="Equation.3">
                  <p:embed/>
                </p:oleObj>
              </mc:Choice>
              <mc:Fallback>
                <p:oleObj name="Equation" r:id="rId13" imgW="393480" imgH="253800" progId="Equation.3">
                  <p:embed/>
                  <p:pic>
                    <p:nvPicPr>
                      <p:cNvPr id="71" name="Object 7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37150" y="3535729"/>
                        <a:ext cx="438276" cy="28073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2" name="Freeform 71"/>
          <p:cNvSpPr/>
          <p:nvPr/>
        </p:nvSpPr>
        <p:spPr>
          <a:xfrm>
            <a:off x="798941" y="2617985"/>
            <a:ext cx="2591824" cy="944989"/>
          </a:xfrm>
          <a:custGeom>
            <a:avLst/>
            <a:gdLst>
              <a:gd name="connsiteX0" fmla="*/ 540327 w 540327"/>
              <a:gd name="connsiteY0" fmla="*/ 0 h 681644"/>
              <a:gd name="connsiteX1" fmla="*/ 540327 w 540327"/>
              <a:gd name="connsiteY1" fmla="*/ 349135 h 681644"/>
              <a:gd name="connsiteX2" fmla="*/ 0 w 540327"/>
              <a:gd name="connsiteY2" fmla="*/ 349135 h 681644"/>
              <a:gd name="connsiteX3" fmla="*/ 0 w 540327"/>
              <a:gd name="connsiteY3" fmla="*/ 681644 h 681644"/>
              <a:gd name="connsiteX4" fmla="*/ 124691 w 540327"/>
              <a:gd name="connsiteY4" fmla="*/ 673331 h 681644"/>
              <a:gd name="connsiteX0" fmla="*/ 540327 w 540327"/>
              <a:gd name="connsiteY0" fmla="*/ 0 h 681644"/>
              <a:gd name="connsiteX1" fmla="*/ 365760 w 540327"/>
              <a:gd name="connsiteY1" fmla="*/ 340822 h 681644"/>
              <a:gd name="connsiteX2" fmla="*/ 0 w 540327"/>
              <a:gd name="connsiteY2" fmla="*/ 349135 h 681644"/>
              <a:gd name="connsiteX3" fmla="*/ 0 w 540327"/>
              <a:gd name="connsiteY3" fmla="*/ 681644 h 681644"/>
              <a:gd name="connsiteX4" fmla="*/ 124691 w 540327"/>
              <a:gd name="connsiteY4" fmla="*/ 673331 h 681644"/>
              <a:gd name="connsiteX0" fmla="*/ 365760 w 365760"/>
              <a:gd name="connsiteY0" fmla="*/ 0 h 681644"/>
              <a:gd name="connsiteX1" fmla="*/ 365760 w 365760"/>
              <a:gd name="connsiteY1" fmla="*/ 340822 h 681644"/>
              <a:gd name="connsiteX2" fmla="*/ 0 w 365760"/>
              <a:gd name="connsiteY2" fmla="*/ 349135 h 681644"/>
              <a:gd name="connsiteX3" fmla="*/ 0 w 365760"/>
              <a:gd name="connsiteY3" fmla="*/ 681644 h 681644"/>
              <a:gd name="connsiteX4" fmla="*/ 124691 w 365760"/>
              <a:gd name="connsiteY4" fmla="*/ 673331 h 681644"/>
              <a:gd name="connsiteX0" fmla="*/ 365760 w 365760"/>
              <a:gd name="connsiteY0" fmla="*/ 0 h 681644"/>
              <a:gd name="connsiteX1" fmla="*/ 365760 w 365760"/>
              <a:gd name="connsiteY1" fmla="*/ 340822 h 681644"/>
              <a:gd name="connsiteX2" fmla="*/ 0 w 365760"/>
              <a:gd name="connsiteY2" fmla="*/ 349135 h 681644"/>
              <a:gd name="connsiteX3" fmla="*/ 0 w 365760"/>
              <a:gd name="connsiteY3" fmla="*/ 681644 h 681644"/>
              <a:gd name="connsiteX4" fmla="*/ 220163 w 365760"/>
              <a:gd name="connsiteY4" fmla="*/ 673331 h 681644"/>
              <a:gd name="connsiteX0" fmla="*/ 365760 w 2503157"/>
              <a:gd name="connsiteY0" fmla="*/ 0 h 681644"/>
              <a:gd name="connsiteX1" fmla="*/ 2503157 w 2503157"/>
              <a:gd name="connsiteY1" fmla="*/ 374073 h 681644"/>
              <a:gd name="connsiteX2" fmla="*/ 0 w 2503157"/>
              <a:gd name="connsiteY2" fmla="*/ 349135 h 681644"/>
              <a:gd name="connsiteX3" fmla="*/ 0 w 2503157"/>
              <a:gd name="connsiteY3" fmla="*/ 681644 h 681644"/>
              <a:gd name="connsiteX4" fmla="*/ 220163 w 2503157"/>
              <a:gd name="connsiteY4" fmla="*/ 673331 h 681644"/>
              <a:gd name="connsiteX0" fmla="*/ 2495061 w 2503157"/>
              <a:gd name="connsiteY0" fmla="*/ 0 h 714895"/>
              <a:gd name="connsiteX1" fmla="*/ 2503157 w 2503157"/>
              <a:gd name="connsiteY1" fmla="*/ 407324 h 714895"/>
              <a:gd name="connsiteX2" fmla="*/ 0 w 2503157"/>
              <a:gd name="connsiteY2" fmla="*/ 382386 h 714895"/>
              <a:gd name="connsiteX3" fmla="*/ 0 w 2503157"/>
              <a:gd name="connsiteY3" fmla="*/ 714895 h 714895"/>
              <a:gd name="connsiteX4" fmla="*/ 220163 w 2503157"/>
              <a:gd name="connsiteY4" fmla="*/ 706582 h 714895"/>
              <a:gd name="connsiteX0" fmla="*/ 2495061 w 2511253"/>
              <a:gd name="connsiteY0" fmla="*/ 0 h 714895"/>
              <a:gd name="connsiteX1" fmla="*/ 2511253 w 2511253"/>
              <a:gd name="connsiteY1" fmla="*/ 259065 h 714895"/>
              <a:gd name="connsiteX2" fmla="*/ 0 w 2511253"/>
              <a:gd name="connsiteY2" fmla="*/ 382386 h 714895"/>
              <a:gd name="connsiteX3" fmla="*/ 0 w 2511253"/>
              <a:gd name="connsiteY3" fmla="*/ 714895 h 714895"/>
              <a:gd name="connsiteX4" fmla="*/ 220163 w 2511253"/>
              <a:gd name="connsiteY4" fmla="*/ 706582 h 714895"/>
              <a:gd name="connsiteX0" fmla="*/ 2495061 w 2511253"/>
              <a:gd name="connsiteY0" fmla="*/ 0 h 714895"/>
              <a:gd name="connsiteX1" fmla="*/ 2511253 w 2511253"/>
              <a:gd name="connsiteY1" fmla="*/ 259065 h 714895"/>
              <a:gd name="connsiteX2" fmla="*/ 0 w 2511253"/>
              <a:gd name="connsiteY2" fmla="*/ 281781 h 714895"/>
              <a:gd name="connsiteX3" fmla="*/ 0 w 2511253"/>
              <a:gd name="connsiteY3" fmla="*/ 714895 h 714895"/>
              <a:gd name="connsiteX4" fmla="*/ 220163 w 2511253"/>
              <a:gd name="connsiteY4" fmla="*/ 706582 h 714895"/>
              <a:gd name="connsiteX0" fmla="*/ 2511253 w 2527445"/>
              <a:gd name="connsiteY0" fmla="*/ 0 h 714895"/>
              <a:gd name="connsiteX1" fmla="*/ 2527445 w 2527445"/>
              <a:gd name="connsiteY1" fmla="*/ 259065 h 714895"/>
              <a:gd name="connsiteX2" fmla="*/ 0 w 2527445"/>
              <a:gd name="connsiteY2" fmla="*/ 250012 h 714895"/>
              <a:gd name="connsiteX3" fmla="*/ 16192 w 2527445"/>
              <a:gd name="connsiteY3" fmla="*/ 714895 h 714895"/>
              <a:gd name="connsiteX4" fmla="*/ 236355 w 2527445"/>
              <a:gd name="connsiteY4" fmla="*/ 706582 h 714895"/>
              <a:gd name="connsiteX0" fmla="*/ 2501976 w 2518168"/>
              <a:gd name="connsiteY0" fmla="*/ 0 h 714895"/>
              <a:gd name="connsiteX1" fmla="*/ 2518168 w 2518168"/>
              <a:gd name="connsiteY1" fmla="*/ 259065 h 714895"/>
              <a:gd name="connsiteX2" fmla="*/ 0 w 2518168"/>
              <a:gd name="connsiteY2" fmla="*/ 251530 h 714895"/>
              <a:gd name="connsiteX3" fmla="*/ 6915 w 2518168"/>
              <a:gd name="connsiteY3" fmla="*/ 714895 h 714895"/>
              <a:gd name="connsiteX4" fmla="*/ 227078 w 2518168"/>
              <a:gd name="connsiteY4" fmla="*/ 706582 h 714895"/>
              <a:gd name="connsiteX0" fmla="*/ 2501976 w 2518168"/>
              <a:gd name="connsiteY0" fmla="*/ 0 h 714895"/>
              <a:gd name="connsiteX1" fmla="*/ 2518168 w 2518168"/>
              <a:gd name="connsiteY1" fmla="*/ 169051 h 714895"/>
              <a:gd name="connsiteX2" fmla="*/ 0 w 2518168"/>
              <a:gd name="connsiteY2" fmla="*/ 251530 h 714895"/>
              <a:gd name="connsiteX3" fmla="*/ 6915 w 2518168"/>
              <a:gd name="connsiteY3" fmla="*/ 714895 h 714895"/>
              <a:gd name="connsiteX4" fmla="*/ 227078 w 2518168"/>
              <a:gd name="connsiteY4" fmla="*/ 706582 h 714895"/>
              <a:gd name="connsiteX0" fmla="*/ 2501976 w 2518168"/>
              <a:gd name="connsiteY0" fmla="*/ 0 h 714895"/>
              <a:gd name="connsiteX1" fmla="*/ 2518168 w 2518168"/>
              <a:gd name="connsiteY1" fmla="*/ 169051 h 714895"/>
              <a:gd name="connsiteX2" fmla="*/ 0 w 2518168"/>
              <a:gd name="connsiteY2" fmla="*/ 177401 h 714895"/>
              <a:gd name="connsiteX3" fmla="*/ 6915 w 2518168"/>
              <a:gd name="connsiteY3" fmla="*/ 714895 h 714895"/>
              <a:gd name="connsiteX4" fmla="*/ 227078 w 2518168"/>
              <a:gd name="connsiteY4" fmla="*/ 706582 h 714895"/>
              <a:gd name="connsiteX0" fmla="*/ 2501976 w 2501976"/>
              <a:gd name="connsiteY0" fmla="*/ 0 h 714895"/>
              <a:gd name="connsiteX1" fmla="*/ 2485783 w 2501976"/>
              <a:gd name="connsiteY1" fmla="*/ 121397 h 714895"/>
              <a:gd name="connsiteX2" fmla="*/ 0 w 2501976"/>
              <a:gd name="connsiteY2" fmla="*/ 177401 h 714895"/>
              <a:gd name="connsiteX3" fmla="*/ 6915 w 2501976"/>
              <a:gd name="connsiteY3" fmla="*/ 714895 h 714895"/>
              <a:gd name="connsiteX4" fmla="*/ 227078 w 2501976"/>
              <a:gd name="connsiteY4" fmla="*/ 706582 h 714895"/>
              <a:gd name="connsiteX0" fmla="*/ 2501976 w 2501976"/>
              <a:gd name="connsiteY0" fmla="*/ 0 h 714895"/>
              <a:gd name="connsiteX1" fmla="*/ 2485783 w 2501976"/>
              <a:gd name="connsiteY1" fmla="*/ 121397 h 714895"/>
              <a:gd name="connsiteX2" fmla="*/ 0 w 2501976"/>
              <a:gd name="connsiteY2" fmla="*/ 119156 h 714895"/>
              <a:gd name="connsiteX3" fmla="*/ 6915 w 2501976"/>
              <a:gd name="connsiteY3" fmla="*/ 714895 h 714895"/>
              <a:gd name="connsiteX4" fmla="*/ 227078 w 2501976"/>
              <a:gd name="connsiteY4" fmla="*/ 706582 h 714895"/>
              <a:gd name="connsiteX0" fmla="*/ 2501976 w 2510521"/>
              <a:gd name="connsiteY0" fmla="*/ 0 h 714895"/>
              <a:gd name="connsiteX1" fmla="*/ 2510521 w 2510521"/>
              <a:gd name="connsiteY1" fmla="*/ 115330 h 714895"/>
              <a:gd name="connsiteX2" fmla="*/ 0 w 2510521"/>
              <a:gd name="connsiteY2" fmla="*/ 119156 h 714895"/>
              <a:gd name="connsiteX3" fmla="*/ 6915 w 2510521"/>
              <a:gd name="connsiteY3" fmla="*/ 714895 h 714895"/>
              <a:gd name="connsiteX4" fmla="*/ 227078 w 2510521"/>
              <a:gd name="connsiteY4" fmla="*/ 706582 h 714895"/>
              <a:gd name="connsiteX0" fmla="*/ 2501976 w 2501976"/>
              <a:gd name="connsiteY0" fmla="*/ 0 h 714895"/>
              <a:gd name="connsiteX1" fmla="*/ 2491967 w 2501976"/>
              <a:gd name="connsiteY1" fmla="*/ 115330 h 714895"/>
              <a:gd name="connsiteX2" fmla="*/ 0 w 2501976"/>
              <a:gd name="connsiteY2" fmla="*/ 119156 h 714895"/>
              <a:gd name="connsiteX3" fmla="*/ 6915 w 2501976"/>
              <a:gd name="connsiteY3" fmla="*/ 714895 h 714895"/>
              <a:gd name="connsiteX4" fmla="*/ 227078 w 2501976"/>
              <a:gd name="connsiteY4" fmla="*/ 706582 h 714895"/>
              <a:gd name="connsiteX0" fmla="*/ 2501976 w 2504336"/>
              <a:gd name="connsiteY0" fmla="*/ 0 h 714895"/>
              <a:gd name="connsiteX1" fmla="*/ 2504336 w 2504336"/>
              <a:gd name="connsiteY1" fmla="*/ 119375 h 714895"/>
              <a:gd name="connsiteX2" fmla="*/ 0 w 2504336"/>
              <a:gd name="connsiteY2" fmla="*/ 119156 h 714895"/>
              <a:gd name="connsiteX3" fmla="*/ 6915 w 2504336"/>
              <a:gd name="connsiteY3" fmla="*/ 714895 h 714895"/>
              <a:gd name="connsiteX4" fmla="*/ 227078 w 2504336"/>
              <a:gd name="connsiteY4" fmla="*/ 706582 h 714895"/>
              <a:gd name="connsiteX0" fmla="*/ 2501976 w 2501976"/>
              <a:gd name="connsiteY0" fmla="*/ 0 h 714895"/>
              <a:gd name="connsiteX1" fmla="*/ 1814135 w 2501976"/>
              <a:gd name="connsiteY1" fmla="*/ 124229 h 714895"/>
              <a:gd name="connsiteX2" fmla="*/ 0 w 2501976"/>
              <a:gd name="connsiteY2" fmla="*/ 119156 h 714895"/>
              <a:gd name="connsiteX3" fmla="*/ 6915 w 2501976"/>
              <a:gd name="connsiteY3" fmla="*/ 714895 h 714895"/>
              <a:gd name="connsiteX4" fmla="*/ 227078 w 2501976"/>
              <a:gd name="connsiteY4" fmla="*/ 706582 h 714895"/>
              <a:gd name="connsiteX0" fmla="*/ 1863726 w 1863734"/>
              <a:gd name="connsiteY0" fmla="*/ 13234 h 601932"/>
              <a:gd name="connsiteX1" fmla="*/ 1814135 w 1863734"/>
              <a:gd name="connsiteY1" fmla="*/ 11266 h 601932"/>
              <a:gd name="connsiteX2" fmla="*/ 0 w 1863734"/>
              <a:gd name="connsiteY2" fmla="*/ 6193 h 601932"/>
              <a:gd name="connsiteX3" fmla="*/ 6915 w 1863734"/>
              <a:gd name="connsiteY3" fmla="*/ 601932 h 601932"/>
              <a:gd name="connsiteX4" fmla="*/ 227078 w 1863734"/>
              <a:gd name="connsiteY4" fmla="*/ 593619 h 601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3734" h="601932">
                <a:moveTo>
                  <a:pt x="1863726" y="13234"/>
                </a:moveTo>
                <a:cubicBezTo>
                  <a:pt x="1864513" y="53026"/>
                  <a:pt x="1813348" y="-28526"/>
                  <a:pt x="1814135" y="11266"/>
                </a:cubicBezTo>
                <a:lnTo>
                  <a:pt x="0" y="6193"/>
                </a:lnTo>
                <a:lnTo>
                  <a:pt x="6915" y="601932"/>
                </a:lnTo>
                <a:lnTo>
                  <a:pt x="227078" y="593619"/>
                </a:lnTo>
              </a:path>
            </a:pathLst>
          </a:custGeom>
          <a:ln>
            <a:solidFill>
              <a:srgbClr val="B88C00"/>
            </a:solidFill>
            <a:headEnd type="none" w="med" len="med"/>
            <a:tailEnd type="triangl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graphicFrame>
        <p:nvGraphicFramePr>
          <p:cNvPr id="73" name="Object 7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64806773"/>
              </p:ext>
            </p:extLst>
          </p:nvPr>
        </p:nvGraphicFramePr>
        <p:xfrm>
          <a:off x="2154090" y="3578540"/>
          <a:ext cx="343512" cy="1951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2094" name="Equation" r:id="rId15" imgW="317160" imgH="177480" progId="Equation.3">
                  <p:embed/>
                </p:oleObj>
              </mc:Choice>
              <mc:Fallback>
                <p:oleObj name="Equation" r:id="rId15" imgW="317160" imgH="177480" progId="Equation.3">
                  <p:embed/>
                  <p:pic>
                    <p:nvPicPr>
                      <p:cNvPr id="73" name="Object 7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54090" y="3578540"/>
                        <a:ext cx="343512" cy="19511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4" name="Object 7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85178153"/>
              </p:ext>
            </p:extLst>
          </p:nvPr>
        </p:nvGraphicFramePr>
        <p:xfrm>
          <a:off x="3214973" y="1991280"/>
          <a:ext cx="400050" cy="441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2095" name="Equation" r:id="rId17" imgW="228600" imgH="253800" progId="Equation.3">
                  <p:embed/>
                </p:oleObj>
              </mc:Choice>
              <mc:Fallback>
                <p:oleObj name="Equation" r:id="rId17" imgW="228600" imgH="253800" progId="Equation.3">
                  <p:embed/>
                  <p:pic>
                    <p:nvPicPr>
                      <p:cNvPr id="74" name="Object 7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14973" y="1991280"/>
                        <a:ext cx="400050" cy="441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5" name="Oval 74"/>
          <p:cNvSpPr/>
          <p:nvPr/>
        </p:nvSpPr>
        <p:spPr>
          <a:xfrm>
            <a:off x="2113976" y="4087631"/>
            <a:ext cx="389903" cy="386575"/>
          </a:xfrm>
          <a:prstGeom prst="ellipse">
            <a:avLst/>
          </a:prstGeom>
          <a:solidFill>
            <a:schemeClr val="accent3">
              <a:lumMod val="8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graphicFrame>
        <p:nvGraphicFramePr>
          <p:cNvPr id="77" name="Object 7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1773171"/>
              </p:ext>
            </p:extLst>
          </p:nvPr>
        </p:nvGraphicFramePr>
        <p:xfrm>
          <a:off x="2206909" y="4172710"/>
          <a:ext cx="237287" cy="2234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2096" name="Equation" r:id="rId19" imgW="152280" imgH="139680" progId="Equation.3">
                  <p:embed/>
                </p:oleObj>
              </mc:Choice>
              <mc:Fallback>
                <p:oleObj name="Equation" r:id="rId19" imgW="152280" imgH="139680" progId="Equation.3">
                  <p:embed/>
                  <p:pic>
                    <p:nvPicPr>
                      <p:cNvPr id="77" name="Object 7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6909" y="4172710"/>
                        <a:ext cx="237287" cy="22346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" name="Elbow Connector 6"/>
          <p:cNvCxnSpPr>
            <a:stCxn id="69" idx="2"/>
            <a:endCxn id="75" idx="2"/>
          </p:cNvCxnSpPr>
          <p:nvPr/>
        </p:nvCxnSpPr>
        <p:spPr>
          <a:xfrm rot="16200000" flipH="1">
            <a:off x="1495342" y="3645658"/>
            <a:ext cx="379581" cy="857688"/>
          </a:xfrm>
          <a:prstGeom prst="bentConnector2">
            <a:avLst/>
          </a:prstGeom>
          <a:ln>
            <a:solidFill>
              <a:schemeClr val="bg2"/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75" idx="6"/>
            <a:endCxn id="57" idx="3"/>
          </p:cNvCxnSpPr>
          <p:nvPr/>
        </p:nvCxnSpPr>
        <p:spPr>
          <a:xfrm>
            <a:off x="2503879" y="4280919"/>
            <a:ext cx="795133" cy="4365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>
            <a:off x="3377445" y="4355419"/>
            <a:ext cx="0" cy="409851"/>
          </a:xfrm>
          <a:prstGeom prst="straightConnector1">
            <a:avLst/>
          </a:prstGeom>
          <a:ln>
            <a:solidFill>
              <a:srgbClr val="B88C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57" name="Oval 56"/>
          <p:cNvSpPr/>
          <p:nvPr/>
        </p:nvSpPr>
        <p:spPr>
          <a:xfrm>
            <a:off x="3261007" y="3876510"/>
            <a:ext cx="259516" cy="478909"/>
          </a:xfrm>
          <a:prstGeom prst="ellipse">
            <a:avLst/>
          </a:prstGeom>
          <a:solidFill>
            <a:schemeClr val="accent3">
              <a:lumMod val="8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cxnSp>
        <p:nvCxnSpPr>
          <p:cNvPr id="58" name="Straight Arrow Connector 57"/>
          <p:cNvCxnSpPr>
            <a:endCxn id="57" idx="0"/>
          </p:cNvCxnSpPr>
          <p:nvPr/>
        </p:nvCxnSpPr>
        <p:spPr>
          <a:xfrm>
            <a:off x="3374487" y="2432605"/>
            <a:ext cx="16278" cy="1443905"/>
          </a:xfrm>
          <a:prstGeom prst="straightConnector1">
            <a:avLst/>
          </a:prstGeom>
          <a:ln>
            <a:solidFill>
              <a:srgbClr val="B88C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56" idx="2"/>
            <a:endCxn id="57" idx="2"/>
          </p:cNvCxnSpPr>
          <p:nvPr/>
        </p:nvCxnSpPr>
        <p:spPr>
          <a:xfrm rot="16200000" flipH="1">
            <a:off x="2957757" y="3812714"/>
            <a:ext cx="231253" cy="375248"/>
          </a:xfrm>
          <a:prstGeom prst="bentConnector2">
            <a:avLst/>
          </a:prstGeom>
          <a:ln>
            <a:solidFill>
              <a:schemeClr val="bg2"/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37" name="Elbow Connector 36"/>
          <p:cNvCxnSpPr>
            <a:stCxn id="69" idx="0"/>
            <a:endCxn id="40" idx="2"/>
          </p:cNvCxnSpPr>
          <p:nvPr/>
        </p:nvCxnSpPr>
        <p:spPr>
          <a:xfrm rot="5400000" flipH="1" flipV="1">
            <a:off x="1201489" y="3091680"/>
            <a:ext cx="398305" cy="288707"/>
          </a:xfrm>
          <a:prstGeom prst="bentConnector2">
            <a:avLst/>
          </a:prstGeom>
          <a:ln>
            <a:solidFill>
              <a:schemeClr val="bg2"/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40" name="Oval 39"/>
          <p:cNvSpPr/>
          <p:nvPr/>
        </p:nvSpPr>
        <p:spPr>
          <a:xfrm>
            <a:off x="1544995" y="2843592"/>
            <a:ext cx="389903" cy="386575"/>
          </a:xfrm>
          <a:prstGeom prst="ellipse">
            <a:avLst/>
          </a:prstGeom>
          <a:solidFill>
            <a:schemeClr val="accent3">
              <a:lumMod val="8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graphicFrame>
        <p:nvGraphicFramePr>
          <p:cNvPr id="45" name="Object 4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93854123"/>
              </p:ext>
            </p:extLst>
          </p:nvPr>
        </p:nvGraphicFramePr>
        <p:xfrm>
          <a:off x="1614378" y="2937884"/>
          <a:ext cx="237287" cy="2234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2097" name="Equation" r:id="rId21" imgW="152280" imgH="139680" progId="Equation.3">
                  <p:embed/>
                </p:oleObj>
              </mc:Choice>
              <mc:Fallback>
                <p:oleObj name="Equation" r:id="rId21" imgW="152280" imgH="139680" progId="Equation.3">
                  <p:embed/>
                  <p:pic>
                    <p:nvPicPr>
                      <p:cNvPr id="77" name="Object 7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4378" y="2937884"/>
                        <a:ext cx="237287" cy="22346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0" name="Straight Arrow Connector 49"/>
          <p:cNvCxnSpPr>
            <a:stCxn id="40" idx="6"/>
          </p:cNvCxnSpPr>
          <p:nvPr/>
        </p:nvCxnSpPr>
        <p:spPr>
          <a:xfrm>
            <a:off x="1934898" y="3036880"/>
            <a:ext cx="102878" cy="295245"/>
          </a:xfrm>
          <a:prstGeom prst="bentConnector2">
            <a:avLst/>
          </a:prstGeom>
          <a:ln>
            <a:solidFill>
              <a:schemeClr val="bg2"/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graphicFrame>
        <p:nvGraphicFramePr>
          <p:cNvPr id="68" name="Object 6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12726799"/>
              </p:ext>
            </p:extLst>
          </p:nvPr>
        </p:nvGraphicFramePr>
        <p:xfrm>
          <a:off x="939800" y="2754313"/>
          <a:ext cx="633413" cy="244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2098" name="Equation" r:id="rId22" imgW="583920" imgH="228600" progId="Equation.3">
                  <p:embed/>
                </p:oleObj>
              </mc:Choice>
              <mc:Fallback>
                <p:oleObj name="Equation" r:id="rId22" imgW="583920" imgH="228600" progId="Equation.3">
                  <p:embed/>
                  <p:pic>
                    <p:nvPicPr>
                      <p:cNvPr id="76" name="Object 7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39800" y="2754313"/>
                        <a:ext cx="633413" cy="244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8" name="Object 7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5807788"/>
              </p:ext>
            </p:extLst>
          </p:nvPr>
        </p:nvGraphicFramePr>
        <p:xfrm>
          <a:off x="5033963" y="2141538"/>
          <a:ext cx="4033837" cy="3197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2099" name="Equation" r:id="rId24" imgW="1904760" imgH="1523880" progId="Equation.3">
                  <p:embed/>
                </p:oleObj>
              </mc:Choice>
              <mc:Fallback>
                <p:oleObj name="Equation" r:id="rId24" imgW="1904760" imgH="1523880" progId="Equation.3">
                  <p:embed/>
                  <p:pic>
                    <p:nvPicPr>
                      <p:cNvPr id="18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33963" y="2141538"/>
                        <a:ext cx="4033837" cy="3197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9" name="TextBox 78"/>
          <p:cNvSpPr txBox="1"/>
          <p:nvPr/>
        </p:nvSpPr>
        <p:spPr>
          <a:xfrm>
            <a:off x="2921179" y="1364240"/>
            <a:ext cx="14734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b="1" i="1" dirty="0" smtClean="0"/>
              <a:t>Reset </a:t>
            </a:r>
            <a:r>
              <a:rPr lang="fr-CA" b="1" i="1" dirty="0" err="1" smtClean="0"/>
              <a:t>gate</a:t>
            </a:r>
            <a:endParaRPr lang="en-CA" b="1" i="1" dirty="0">
              <a:solidFill>
                <a:srgbClr val="FF0000"/>
              </a:solidFill>
            </a:endParaRPr>
          </a:p>
        </p:txBody>
      </p:sp>
      <p:graphicFrame>
        <p:nvGraphicFramePr>
          <p:cNvPr id="80" name="Object 7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65958001"/>
              </p:ext>
            </p:extLst>
          </p:nvPr>
        </p:nvGraphicFramePr>
        <p:xfrm>
          <a:off x="1533548" y="3321896"/>
          <a:ext cx="645975" cy="2453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2100" name="Equation" r:id="rId26" imgW="596880" imgH="228600" progId="Equation.3">
                  <p:embed/>
                </p:oleObj>
              </mc:Choice>
              <mc:Fallback>
                <p:oleObj name="Equation" r:id="rId26" imgW="596880" imgH="228600" progId="Equation.3">
                  <p:embed/>
                  <p:pic>
                    <p:nvPicPr>
                      <p:cNvPr id="70" name="Object 6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33548" y="3321896"/>
                        <a:ext cx="645975" cy="24539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" name="Object 8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96801547"/>
              </p:ext>
            </p:extLst>
          </p:nvPr>
        </p:nvGraphicFramePr>
        <p:xfrm>
          <a:off x="1498600" y="3971925"/>
          <a:ext cx="660400" cy="246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2101" name="Equation" r:id="rId28" imgW="609480" imgH="228600" progId="Equation.3">
                  <p:embed/>
                </p:oleObj>
              </mc:Choice>
              <mc:Fallback>
                <p:oleObj name="Equation" r:id="rId28" imgW="609480" imgH="228600" progId="Equation.3">
                  <p:embed/>
                  <p:pic>
                    <p:nvPicPr>
                      <p:cNvPr id="76" name="Object 7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98600" y="3971925"/>
                        <a:ext cx="660400" cy="246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" name="Object 4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39663931"/>
              </p:ext>
            </p:extLst>
          </p:nvPr>
        </p:nvGraphicFramePr>
        <p:xfrm>
          <a:off x="3298593" y="4027488"/>
          <a:ext cx="195263" cy="201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2102" name="Equation" r:id="rId30" imgW="101520" imgH="101520" progId="Equation.3">
                  <p:embed/>
                </p:oleObj>
              </mc:Choice>
              <mc:Fallback>
                <p:oleObj name="Equation" r:id="rId30" imgW="101520" imgH="101520" progId="Equation.3">
                  <p:embed/>
                  <p:pic>
                    <p:nvPicPr>
                      <p:cNvPr id="38" name="Object 3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98593" y="4027488"/>
                        <a:ext cx="195263" cy="2016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" name="Object 5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75697898"/>
              </p:ext>
            </p:extLst>
          </p:nvPr>
        </p:nvGraphicFramePr>
        <p:xfrm>
          <a:off x="2040640" y="2766163"/>
          <a:ext cx="268287" cy="479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2103" name="Equation" r:id="rId32" imgW="126720" imgH="228600" progId="Equation.3">
                  <p:embed/>
                </p:oleObj>
              </mc:Choice>
              <mc:Fallback>
                <p:oleObj name="Equation" r:id="rId32" imgW="126720" imgH="228600" progId="Equation.3">
                  <p:embed/>
                  <p:pic>
                    <p:nvPicPr>
                      <p:cNvPr id="78" name="Object 7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40640" y="2766163"/>
                        <a:ext cx="268287" cy="479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6" name="Object 6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32818435"/>
              </p:ext>
            </p:extLst>
          </p:nvPr>
        </p:nvGraphicFramePr>
        <p:xfrm>
          <a:off x="2592939" y="4270292"/>
          <a:ext cx="286241" cy="4237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2104" name="Equation" r:id="rId34" imgW="152280" imgH="228600" progId="Equation.3">
                  <p:embed/>
                </p:oleObj>
              </mc:Choice>
              <mc:Fallback>
                <p:oleObj name="Equation" r:id="rId34" imgW="152280" imgH="228600" progId="Equation.3">
                  <p:embed/>
                  <p:pic>
                    <p:nvPicPr>
                      <p:cNvPr id="78" name="Object 7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92939" y="4270292"/>
                        <a:ext cx="286241" cy="42374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04344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7982" y="60960"/>
            <a:ext cx="7772400" cy="1143000"/>
          </a:xfrm>
        </p:spPr>
        <p:txBody>
          <a:bodyPr/>
          <a:lstStyle/>
          <a:p>
            <a:pPr algn="l"/>
            <a:r>
              <a:rPr lang="fr-CA" dirty="0" smtClean="0"/>
              <a:t>Comprendre les </a:t>
            </a:r>
            <a:r>
              <a:rPr lang="fr-CA" dirty="0" err="1" smtClean="0"/>
              <a:t>gates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B82919-9BAA-4552-A19E-DA5FA1CF0A97}" type="slidenum">
              <a:rPr lang="fr-CA" smtClean="0"/>
              <a:pPr>
                <a:defRPr/>
              </a:pPr>
              <a:t>118</a:t>
            </a:fld>
            <a:endParaRPr lang="fr-CA"/>
          </a:p>
        </p:txBody>
      </p:sp>
      <p:sp>
        <p:nvSpPr>
          <p:cNvPr id="79" name="TextBox 78"/>
          <p:cNvSpPr txBox="1"/>
          <p:nvPr/>
        </p:nvSpPr>
        <p:spPr>
          <a:xfrm>
            <a:off x="2024695" y="1884907"/>
            <a:ext cx="5533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b="1" i="1" dirty="0" smtClean="0"/>
              <a:t>SI </a:t>
            </a:r>
            <a:endParaRPr lang="en-CA" b="1" i="1" dirty="0">
              <a:solidFill>
                <a:srgbClr val="FF0000"/>
              </a:solidFill>
            </a:endParaRPr>
          </a:p>
        </p:txBody>
      </p:sp>
      <p:graphicFrame>
        <p:nvGraphicFramePr>
          <p:cNvPr id="54" name="Object 5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88894029"/>
              </p:ext>
            </p:extLst>
          </p:nvPr>
        </p:nvGraphicFramePr>
        <p:xfrm>
          <a:off x="2578052" y="1717796"/>
          <a:ext cx="715713" cy="8804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2990" name="Equation" r:id="rId3" imgW="368280" imgH="457200" progId="Equation.3">
                  <p:embed/>
                </p:oleObj>
              </mc:Choice>
              <mc:Fallback>
                <p:oleObj name="Equation" r:id="rId3" imgW="368280" imgH="457200" progId="Equation.3">
                  <p:embed/>
                  <p:pic>
                    <p:nvPicPr>
                      <p:cNvPr id="78" name="Object 7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78052" y="1717796"/>
                        <a:ext cx="715713" cy="88043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3" name="Object 6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32702069"/>
              </p:ext>
            </p:extLst>
          </p:nvPr>
        </p:nvGraphicFramePr>
        <p:xfrm>
          <a:off x="4246944" y="1131693"/>
          <a:ext cx="3160218" cy="19576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2991" name="Equation" r:id="rId5" imgW="1625400" imgH="1015920" progId="Equation.3">
                  <p:embed/>
                </p:oleObj>
              </mc:Choice>
              <mc:Fallback>
                <p:oleObj name="Equation" r:id="rId5" imgW="1625400" imgH="1015920" progId="Equation.3">
                  <p:embed/>
                  <p:pic>
                    <p:nvPicPr>
                      <p:cNvPr id="54" name="Object 5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46944" y="1131693"/>
                        <a:ext cx="3160218" cy="195764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6" name="Object 6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8447705"/>
              </p:ext>
            </p:extLst>
          </p:nvPr>
        </p:nvGraphicFramePr>
        <p:xfrm>
          <a:off x="2617938" y="1425431"/>
          <a:ext cx="2084232" cy="15966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2992" name="Equation" r:id="rId7" imgW="279360" imgH="215640" progId="Equation.3">
                  <p:embed/>
                </p:oleObj>
              </mc:Choice>
              <mc:Fallback>
                <p:oleObj name="Equation" r:id="rId7" imgW="279360" imgH="215640" progId="Equation.3">
                  <p:embed/>
                  <p:pic>
                    <p:nvPicPr>
                      <p:cNvPr id="54" name="Object 5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17938" y="1425431"/>
                        <a:ext cx="2084232" cy="159669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6" name="Rounded Rectangle 75"/>
          <p:cNvSpPr/>
          <p:nvPr/>
        </p:nvSpPr>
        <p:spPr>
          <a:xfrm>
            <a:off x="2483600" y="3487620"/>
            <a:ext cx="3708291" cy="2147708"/>
          </a:xfrm>
          <a:prstGeom prst="roundRect">
            <a:avLst/>
          </a:prstGeom>
          <a:solidFill>
            <a:schemeClr val="accent3">
              <a:lumMod val="95000"/>
            </a:schemeClr>
          </a:solidFill>
          <a:ln>
            <a:solidFill>
              <a:schemeClr val="accent3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4" name="Rectangle 83"/>
          <p:cNvSpPr/>
          <p:nvPr/>
        </p:nvSpPr>
        <p:spPr>
          <a:xfrm>
            <a:off x="5775303" y="4963547"/>
            <a:ext cx="279501" cy="433077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200" dirty="0" smtClean="0"/>
              <a:t>SM</a:t>
            </a:r>
            <a:endParaRPr lang="en-CA" sz="1200" dirty="0"/>
          </a:p>
        </p:txBody>
      </p:sp>
      <p:cxnSp>
        <p:nvCxnSpPr>
          <p:cNvPr id="85" name="Straight Arrow Connector 84"/>
          <p:cNvCxnSpPr/>
          <p:nvPr/>
        </p:nvCxnSpPr>
        <p:spPr>
          <a:xfrm>
            <a:off x="2330290" y="4798376"/>
            <a:ext cx="476645" cy="7531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aphicFrame>
        <p:nvGraphicFramePr>
          <p:cNvPr id="86" name="Object 8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39234089"/>
              </p:ext>
            </p:extLst>
          </p:nvPr>
        </p:nvGraphicFramePr>
        <p:xfrm>
          <a:off x="2024695" y="4674097"/>
          <a:ext cx="266700" cy="398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2993" name="Equation" r:id="rId9" imgW="152280" imgH="228600" progId="Equation.3">
                  <p:embed/>
                </p:oleObj>
              </mc:Choice>
              <mc:Fallback>
                <p:oleObj name="Equation" r:id="rId9" imgW="152280" imgH="228600" progId="Equation.3">
                  <p:embed/>
                  <p:pic>
                    <p:nvPicPr>
                      <p:cNvPr id="51" name="Object 5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24695" y="4674097"/>
                        <a:ext cx="266700" cy="398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7" name="Object 8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67138313"/>
              </p:ext>
            </p:extLst>
          </p:nvPr>
        </p:nvGraphicFramePr>
        <p:xfrm>
          <a:off x="5338357" y="4871483"/>
          <a:ext cx="401090" cy="2918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2994" name="Equation" r:id="rId11" imgW="279360" imgH="203040" progId="Equation.3">
                  <p:embed/>
                </p:oleObj>
              </mc:Choice>
              <mc:Fallback>
                <p:oleObj name="Equation" r:id="rId11" imgW="279360" imgH="203040" progId="Equation.3">
                  <p:embed/>
                  <p:pic>
                    <p:nvPicPr>
                      <p:cNvPr id="52" name="Object 51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5338357" y="4871483"/>
                        <a:ext cx="401090" cy="2918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8" name="Object 8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76547926"/>
              </p:ext>
            </p:extLst>
          </p:nvPr>
        </p:nvGraphicFramePr>
        <p:xfrm>
          <a:off x="6410245" y="4976814"/>
          <a:ext cx="288925" cy="395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2995" name="Equation" r:id="rId13" imgW="164880" imgH="228600" progId="Equation.3">
                  <p:embed/>
                </p:oleObj>
              </mc:Choice>
              <mc:Fallback>
                <p:oleObj name="Equation" r:id="rId13" imgW="164880" imgH="228600" progId="Equation.3">
                  <p:embed/>
                  <p:pic>
                    <p:nvPicPr>
                      <p:cNvPr id="53" name="Object 5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10245" y="4976814"/>
                        <a:ext cx="288925" cy="3952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9" name="Object 8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23321607"/>
              </p:ext>
            </p:extLst>
          </p:nvPr>
        </p:nvGraphicFramePr>
        <p:xfrm>
          <a:off x="5080142" y="5810872"/>
          <a:ext cx="266700" cy="441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2996" name="Equation" r:id="rId15" imgW="152280" imgH="253800" progId="Equation.3">
                  <p:embed/>
                </p:oleObj>
              </mc:Choice>
              <mc:Fallback>
                <p:oleObj name="Equation" r:id="rId15" imgW="152280" imgH="253800" progId="Equation.3">
                  <p:embed/>
                  <p:pic>
                    <p:nvPicPr>
                      <p:cNvPr id="55" name="Object 5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80142" y="5810872"/>
                        <a:ext cx="266700" cy="441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0" name="Rectangle 89"/>
          <p:cNvSpPr/>
          <p:nvPr/>
        </p:nvSpPr>
        <p:spPr>
          <a:xfrm>
            <a:off x="4544502" y="4506650"/>
            <a:ext cx="279501" cy="433077"/>
          </a:xfrm>
          <a:prstGeom prst="rect">
            <a:avLst/>
          </a:prstGeom>
          <a:solidFill>
            <a:srgbClr val="FFC000"/>
          </a:solidFill>
          <a:ln>
            <a:solidFill>
              <a:srgbClr val="B8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91" name="Oval 90"/>
          <p:cNvSpPr/>
          <p:nvPr/>
        </p:nvSpPr>
        <p:spPr>
          <a:xfrm>
            <a:off x="3917966" y="4527926"/>
            <a:ext cx="389903" cy="386575"/>
          </a:xfrm>
          <a:prstGeom prst="ellipse">
            <a:avLst/>
          </a:prstGeom>
          <a:solidFill>
            <a:schemeClr val="accent3">
              <a:lumMod val="8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cxnSp>
        <p:nvCxnSpPr>
          <p:cNvPr id="92" name="Straight Arrow Connector 91"/>
          <p:cNvCxnSpPr>
            <a:stCxn id="97" idx="3"/>
            <a:endCxn id="91" idx="2"/>
          </p:cNvCxnSpPr>
          <p:nvPr/>
        </p:nvCxnSpPr>
        <p:spPr>
          <a:xfrm>
            <a:off x="3281975" y="4714964"/>
            <a:ext cx="635991" cy="6250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>
            <a:stCxn id="91" idx="6"/>
            <a:endCxn id="90" idx="1"/>
          </p:cNvCxnSpPr>
          <p:nvPr/>
        </p:nvCxnSpPr>
        <p:spPr>
          <a:xfrm>
            <a:off x="4307869" y="4721214"/>
            <a:ext cx="236633" cy="1975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graphicFrame>
        <p:nvGraphicFramePr>
          <p:cNvPr id="94" name="Object 9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70527801"/>
              </p:ext>
            </p:extLst>
          </p:nvPr>
        </p:nvGraphicFramePr>
        <p:xfrm>
          <a:off x="4536990" y="4490365"/>
          <a:ext cx="311150" cy="441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2997" name="Equation" r:id="rId17" imgW="177480" imgH="253800" progId="Equation.3">
                  <p:embed/>
                </p:oleObj>
              </mc:Choice>
              <mc:Fallback>
                <p:oleObj name="Equation" r:id="rId17" imgW="177480" imgH="253800" progId="Equation.3">
                  <p:embed/>
                  <p:pic>
                    <p:nvPicPr>
                      <p:cNvPr id="64" name="Object 6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36990" y="4490365"/>
                        <a:ext cx="311150" cy="441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95" name="Straight Arrow Connector 94"/>
          <p:cNvCxnSpPr>
            <a:endCxn id="84" idx="1"/>
          </p:cNvCxnSpPr>
          <p:nvPr/>
        </p:nvCxnSpPr>
        <p:spPr>
          <a:xfrm flipV="1">
            <a:off x="5350127" y="5180086"/>
            <a:ext cx="425176" cy="3677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96" name="Straight Arrow Connector 95"/>
          <p:cNvCxnSpPr>
            <a:stCxn id="84" idx="3"/>
          </p:cNvCxnSpPr>
          <p:nvPr/>
        </p:nvCxnSpPr>
        <p:spPr>
          <a:xfrm flipV="1">
            <a:off x="6054804" y="5174458"/>
            <a:ext cx="363754" cy="562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97" name="Rectangle 96"/>
          <p:cNvSpPr/>
          <p:nvPr/>
        </p:nvSpPr>
        <p:spPr>
          <a:xfrm>
            <a:off x="2827589" y="4490200"/>
            <a:ext cx="454386" cy="449527"/>
          </a:xfrm>
          <a:prstGeom prst="rect">
            <a:avLst/>
          </a:prstGeom>
          <a:solidFill>
            <a:schemeClr val="accent3">
              <a:lumMod val="8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98" name="Object 9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68680877"/>
              </p:ext>
            </p:extLst>
          </p:nvPr>
        </p:nvGraphicFramePr>
        <p:xfrm>
          <a:off x="2835644" y="4590744"/>
          <a:ext cx="438276" cy="2807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2998" name="Equation" r:id="rId19" imgW="393480" imgH="253800" progId="Equation.3">
                  <p:embed/>
                </p:oleObj>
              </mc:Choice>
              <mc:Fallback>
                <p:oleObj name="Equation" r:id="rId19" imgW="393480" imgH="253800" progId="Equation.3">
                  <p:embed/>
                  <p:pic>
                    <p:nvPicPr>
                      <p:cNvPr id="71" name="Object 7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35644" y="4590744"/>
                        <a:ext cx="438276" cy="28073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9" name="Freeform 98"/>
          <p:cNvSpPr/>
          <p:nvPr/>
        </p:nvSpPr>
        <p:spPr>
          <a:xfrm>
            <a:off x="2597435" y="3673000"/>
            <a:ext cx="2591824" cy="944989"/>
          </a:xfrm>
          <a:custGeom>
            <a:avLst/>
            <a:gdLst>
              <a:gd name="connsiteX0" fmla="*/ 540327 w 540327"/>
              <a:gd name="connsiteY0" fmla="*/ 0 h 681644"/>
              <a:gd name="connsiteX1" fmla="*/ 540327 w 540327"/>
              <a:gd name="connsiteY1" fmla="*/ 349135 h 681644"/>
              <a:gd name="connsiteX2" fmla="*/ 0 w 540327"/>
              <a:gd name="connsiteY2" fmla="*/ 349135 h 681644"/>
              <a:gd name="connsiteX3" fmla="*/ 0 w 540327"/>
              <a:gd name="connsiteY3" fmla="*/ 681644 h 681644"/>
              <a:gd name="connsiteX4" fmla="*/ 124691 w 540327"/>
              <a:gd name="connsiteY4" fmla="*/ 673331 h 681644"/>
              <a:gd name="connsiteX0" fmla="*/ 540327 w 540327"/>
              <a:gd name="connsiteY0" fmla="*/ 0 h 681644"/>
              <a:gd name="connsiteX1" fmla="*/ 365760 w 540327"/>
              <a:gd name="connsiteY1" fmla="*/ 340822 h 681644"/>
              <a:gd name="connsiteX2" fmla="*/ 0 w 540327"/>
              <a:gd name="connsiteY2" fmla="*/ 349135 h 681644"/>
              <a:gd name="connsiteX3" fmla="*/ 0 w 540327"/>
              <a:gd name="connsiteY3" fmla="*/ 681644 h 681644"/>
              <a:gd name="connsiteX4" fmla="*/ 124691 w 540327"/>
              <a:gd name="connsiteY4" fmla="*/ 673331 h 681644"/>
              <a:gd name="connsiteX0" fmla="*/ 365760 w 365760"/>
              <a:gd name="connsiteY0" fmla="*/ 0 h 681644"/>
              <a:gd name="connsiteX1" fmla="*/ 365760 w 365760"/>
              <a:gd name="connsiteY1" fmla="*/ 340822 h 681644"/>
              <a:gd name="connsiteX2" fmla="*/ 0 w 365760"/>
              <a:gd name="connsiteY2" fmla="*/ 349135 h 681644"/>
              <a:gd name="connsiteX3" fmla="*/ 0 w 365760"/>
              <a:gd name="connsiteY3" fmla="*/ 681644 h 681644"/>
              <a:gd name="connsiteX4" fmla="*/ 124691 w 365760"/>
              <a:gd name="connsiteY4" fmla="*/ 673331 h 681644"/>
              <a:gd name="connsiteX0" fmla="*/ 365760 w 365760"/>
              <a:gd name="connsiteY0" fmla="*/ 0 h 681644"/>
              <a:gd name="connsiteX1" fmla="*/ 365760 w 365760"/>
              <a:gd name="connsiteY1" fmla="*/ 340822 h 681644"/>
              <a:gd name="connsiteX2" fmla="*/ 0 w 365760"/>
              <a:gd name="connsiteY2" fmla="*/ 349135 h 681644"/>
              <a:gd name="connsiteX3" fmla="*/ 0 w 365760"/>
              <a:gd name="connsiteY3" fmla="*/ 681644 h 681644"/>
              <a:gd name="connsiteX4" fmla="*/ 220163 w 365760"/>
              <a:gd name="connsiteY4" fmla="*/ 673331 h 681644"/>
              <a:gd name="connsiteX0" fmla="*/ 365760 w 2503157"/>
              <a:gd name="connsiteY0" fmla="*/ 0 h 681644"/>
              <a:gd name="connsiteX1" fmla="*/ 2503157 w 2503157"/>
              <a:gd name="connsiteY1" fmla="*/ 374073 h 681644"/>
              <a:gd name="connsiteX2" fmla="*/ 0 w 2503157"/>
              <a:gd name="connsiteY2" fmla="*/ 349135 h 681644"/>
              <a:gd name="connsiteX3" fmla="*/ 0 w 2503157"/>
              <a:gd name="connsiteY3" fmla="*/ 681644 h 681644"/>
              <a:gd name="connsiteX4" fmla="*/ 220163 w 2503157"/>
              <a:gd name="connsiteY4" fmla="*/ 673331 h 681644"/>
              <a:gd name="connsiteX0" fmla="*/ 2495061 w 2503157"/>
              <a:gd name="connsiteY0" fmla="*/ 0 h 714895"/>
              <a:gd name="connsiteX1" fmla="*/ 2503157 w 2503157"/>
              <a:gd name="connsiteY1" fmla="*/ 407324 h 714895"/>
              <a:gd name="connsiteX2" fmla="*/ 0 w 2503157"/>
              <a:gd name="connsiteY2" fmla="*/ 382386 h 714895"/>
              <a:gd name="connsiteX3" fmla="*/ 0 w 2503157"/>
              <a:gd name="connsiteY3" fmla="*/ 714895 h 714895"/>
              <a:gd name="connsiteX4" fmla="*/ 220163 w 2503157"/>
              <a:gd name="connsiteY4" fmla="*/ 706582 h 714895"/>
              <a:gd name="connsiteX0" fmla="*/ 2495061 w 2511253"/>
              <a:gd name="connsiteY0" fmla="*/ 0 h 714895"/>
              <a:gd name="connsiteX1" fmla="*/ 2511253 w 2511253"/>
              <a:gd name="connsiteY1" fmla="*/ 259065 h 714895"/>
              <a:gd name="connsiteX2" fmla="*/ 0 w 2511253"/>
              <a:gd name="connsiteY2" fmla="*/ 382386 h 714895"/>
              <a:gd name="connsiteX3" fmla="*/ 0 w 2511253"/>
              <a:gd name="connsiteY3" fmla="*/ 714895 h 714895"/>
              <a:gd name="connsiteX4" fmla="*/ 220163 w 2511253"/>
              <a:gd name="connsiteY4" fmla="*/ 706582 h 714895"/>
              <a:gd name="connsiteX0" fmla="*/ 2495061 w 2511253"/>
              <a:gd name="connsiteY0" fmla="*/ 0 h 714895"/>
              <a:gd name="connsiteX1" fmla="*/ 2511253 w 2511253"/>
              <a:gd name="connsiteY1" fmla="*/ 259065 h 714895"/>
              <a:gd name="connsiteX2" fmla="*/ 0 w 2511253"/>
              <a:gd name="connsiteY2" fmla="*/ 281781 h 714895"/>
              <a:gd name="connsiteX3" fmla="*/ 0 w 2511253"/>
              <a:gd name="connsiteY3" fmla="*/ 714895 h 714895"/>
              <a:gd name="connsiteX4" fmla="*/ 220163 w 2511253"/>
              <a:gd name="connsiteY4" fmla="*/ 706582 h 714895"/>
              <a:gd name="connsiteX0" fmla="*/ 2511253 w 2527445"/>
              <a:gd name="connsiteY0" fmla="*/ 0 h 714895"/>
              <a:gd name="connsiteX1" fmla="*/ 2527445 w 2527445"/>
              <a:gd name="connsiteY1" fmla="*/ 259065 h 714895"/>
              <a:gd name="connsiteX2" fmla="*/ 0 w 2527445"/>
              <a:gd name="connsiteY2" fmla="*/ 250012 h 714895"/>
              <a:gd name="connsiteX3" fmla="*/ 16192 w 2527445"/>
              <a:gd name="connsiteY3" fmla="*/ 714895 h 714895"/>
              <a:gd name="connsiteX4" fmla="*/ 236355 w 2527445"/>
              <a:gd name="connsiteY4" fmla="*/ 706582 h 714895"/>
              <a:gd name="connsiteX0" fmla="*/ 2501976 w 2518168"/>
              <a:gd name="connsiteY0" fmla="*/ 0 h 714895"/>
              <a:gd name="connsiteX1" fmla="*/ 2518168 w 2518168"/>
              <a:gd name="connsiteY1" fmla="*/ 259065 h 714895"/>
              <a:gd name="connsiteX2" fmla="*/ 0 w 2518168"/>
              <a:gd name="connsiteY2" fmla="*/ 251530 h 714895"/>
              <a:gd name="connsiteX3" fmla="*/ 6915 w 2518168"/>
              <a:gd name="connsiteY3" fmla="*/ 714895 h 714895"/>
              <a:gd name="connsiteX4" fmla="*/ 227078 w 2518168"/>
              <a:gd name="connsiteY4" fmla="*/ 706582 h 714895"/>
              <a:gd name="connsiteX0" fmla="*/ 2501976 w 2518168"/>
              <a:gd name="connsiteY0" fmla="*/ 0 h 714895"/>
              <a:gd name="connsiteX1" fmla="*/ 2518168 w 2518168"/>
              <a:gd name="connsiteY1" fmla="*/ 169051 h 714895"/>
              <a:gd name="connsiteX2" fmla="*/ 0 w 2518168"/>
              <a:gd name="connsiteY2" fmla="*/ 251530 h 714895"/>
              <a:gd name="connsiteX3" fmla="*/ 6915 w 2518168"/>
              <a:gd name="connsiteY3" fmla="*/ 714895 h 714895"/>
              <a:gd name="connsiteX4" fmla="*/ 227078 w 2518168"/>
              <a:gd name="connsiteY4" fmla="*/ 706582 h 714895"/>
              <a:gd name="connsiteX0" fmla="*/ 2501976 w 2518168"/>
              <a:gd name="connsiteY0" fmla="*/ 0 h 714895"/>
              <a:gd name="connsiteX1" fmla="*/ 2518168 w 2518168"/>
              <a:gd name="connsiteY1" fmla="*/ 169051 h 714895"/>
              <a:gd name="connsiteX2" fmla="*/ 0 w 2518168"/>
              <a:gd name="connsiteY2" fmla="*/ 177401 h 714895"/>
              <a:gd name="connsiteX3" fmla="*/ 6915 w 2518168"/>
              <a:gd name="connsiteY3" fmla="*/ 714895 h 714895"/>
              <a:gd name="connsiteX4" fmla="*/ 227078 w 2518168"/>
              <a:gd name="connsiteY4" fmla="*/ 706582 h 714895"/>
              <a:gd name="connsiteX0" fmla="*/ 2501976 w 2501976"/>
              <a:gd name="connsiteY0" fmla="*/ 0 h 714895"/>
              <a:gd name="connsiteX1" fmla="*/ 2485783 w 2501976"/>
              <a:gd name="connsiteY1" fmla="*/ 121397 h 714895"/>
              <a:gd name="connsiteX2" fmla="*/ 0 w 2501976"/>
              <a:gd name="connsiteY2" fmla="*/ 177401 h 714895"/>
              <a:gd name="connsiteX3" fmla="*/ 6915 w 2501976"/>
              <a:gd name="connsiteY3" fmla="*/ 714895 h 714895"/>
              <a:gd name="connsiteX4" fmla="*/ 227078 w 2501976"/>
              <a:gd name="connsiteY4" fmla="*/ 706582 h 714895"/>
              <a:gd name="connsiteX0" fmla="*/ 2501976 w 2501976"/>
              <a:gd name="connsiteY0" fmla="*/ 0 h 714895"/>
              <a:gd name="connsiteX1" fmla="*/ 2485783 w 2501976"/>
              <a:gd name="connsiteY1" fmla="*/ 121397 h 714895"/>
              <a:gd name="connsiteX2" fmla="*/ 0 w 2501976"/>
              <a:gd name="connsiteY2" fmla="*/ 119156 h 714895"/>
              <a:gd name="connsiteX3" fmla="*/ 6915 w 2501976"/>
              <a:gd name="connsiteY3" fmla="*/ 714895 h 714895"/>
              <a:gd name="connsiteX4" fmla="*/ 227078 w 2501976"/>
              <a:gd name="connsiteY4" fmla="*/ 706582 h 714895"/>
              <a:gd name="connsiteX0" fmla="*/ 2501976 w 2510521"/>
              <a:gd name="connsiteY0" fmla="*/ 0 h 714895"/>
              <a:gd name="connsiteX1" fmla="*/ 2510521 w 2510521"/>
              <a:gd name="connsiteY1" fmla="*/ 115330 h 714895"/>
              <a:gd name="connsiteX2" fmla="*/ 0 w 2510521"/>
              <a:gd name="connsiteY2" fmla="*/ 119156 h 714895"/>
              <a:gd name="connsiteX3" fmla="*/ 6915 w 2510521"/>
              <a:gd name="connsiteY3" fmla="*/ 714895 h 714895"/>
              <a:gd name="connsiteX4" fmla="*/ 227078 w 2510521"/>
              <a:gd name="connsiteY4" fmla="*/ 706582 h 714895"/>
              <a:gd name="connsiteX0" fmla="*/ 2501976 w 2501976"/>
              <a:gd name="connsiteY0" fmla="*/ 0 h 714895"/>
              <a:gd name="connsiteX1" fmla="*/ 2491967 w 2501976"/>
              <a:gd name="connsiteY1" fmla="*/ 115330 h 714895"/>
              <a:gd name="connsiteX2" fmla="*/ 0 w 2501976"/>
              <a:gd name="connsiteY2" fmla="*/ 119156 h 714895"/>
              <a:gd name="connsiteX3" fmla="*/ 6915 w 2501976"/>
              <a:gd name="connsiteY3" fmla="*/ 714895 h 714895"/>
              <a:gd name="connsiteX4" fmla="*/ 227078 w 2501976"/>
              <a:gd name="connsiteY4" fmla="*/ 706582 h 714895"/>
              <a:gd name="connsiteX0" fmla="*/ 2501976 w 2504336"/>
              <a:gd name="connsiteY0" fmla="*/ 0 h 714895"/>
              <a:gd name="connsiteX1" fmla="*/ 2504336 w 2504336"/>
              <a:gd name="connsiteY1" fmla="*/ 119375 h 714895"/>
              <a:gd name="connsiteX2" fmla="*/ 0 w 2504336"/>
              <a:gd name="connsiteY2" fmla="*/ 119156 h 714895"/>
              <a:gd name="connsiteX3" fmla="*/ 6915 w 2504336"/>
              <a:gd name="connsiteY3" fmla="*/ 714895 h 714895"/>
              <a:gd name="connsiteX4" fmla="*/ 227078 w 2504336"/>
              <a:gd name="connsiteY4" fmla="*/ 706582 h 714895"/>
              <a:gd name="connsiteX0" fmla="*/ 2501976 w 2501976"/>
              <a:gd name="connsiteY0" fmla="*/ 0 h 714895"/>
              <a:gd name="connsiteX1" fmla="*/ 1814135 w 2501976"/>
              <a:gd name="connsiteY1" fmla="*/ 124229 h 714895"/>
              <a:gd name="connsiteX2" fmla="*/ 0 w 2501976"/>
              <a:gd name="connsiteY2" fmla="*/ 119156 h 714895"/>
              <a:gd name="connsiteX3" fmla="*/ 6915 w 2501976"/>
              <a:gd name="connsiteY3" fmla="*/ 714895 h 714895"/>
              <a:gd name="connsiteX4" fmla="*/ 227078 w 2501976"/>
              <a:gd name="connsiteY4" fmla="*/ 706582 h 714895"/>
              <a:gd name="connsiteX0" fmla="*/ 1863726 w 1863734"/>
              <a:gd name="connsiteY0" fmla="*/ 13234 h 601932"/>
              <a:gd name="connsiteX1" fmla="*/ 1814135 w 1863734"/>
              <a:gd name="connsiteY1" fmla="*/ 11266 h 601932"/>
              <a:gd name="connsiteX2" fmla="*/ 0 w 1863734"/>
              <a:gd name="connsiteY2" fmla="*/ 6193 h 601932"/>
              <a:gd name="connsiteX3" fmla="*/ 6915 w 1863734"/>
              <a:gd name="connsiteY3" fmla="*/ 601932 h 601932"/>
              <a:gd name="connsiteX4" fmla="*/ 227078 w 1863734"/>
              <a:gd name="connsiteY4" fmla="*/ 593619 h 601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3734" h="601932">
                <a:moveTo>
                  <a:pt x="1863726" y="13234"/>
                </a:moveTo>
                <a:cubicBezTo>
                  <a:pt x="1864513" y="53026"/>
                  <a:pt x="1813348" y="-28526"/>
                  <a:pt x="1814135" y="11266"/>
                </a:cubicBezTo>
                <a:lnTo>
                  <a:pt x="0" y="6193"/>
                </a:lnTo>
                <a:lnTo>
                  <a:pt x="6915" y="601932"/>
                </a:lnTo>
                <a:lnTo>
                  <a:pt x="227078" y="593619"/>
                </a:lnTo>
              </a:path>
            </a:pathLst>
          </a:custGeom>
          <a:ln>
            <a:solidFill>
              <a:srgbClr val="B88C00"/>
            </a:solidFill>
            <a:headEnd type="none" w="med" len="med"/>
            <a:tailEnd type="triangl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graphicFrame>
        <p:nvGraphicFramePr>
          <p:cNvPr id="100" name="Object 9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57507193"/>
              </p:ext>
            </p:extLst>
          </p:nvPr>
        </p:nvGraphicFramePr>
        <p:xfrm>
          <a:off x="3952584" y="4633555"/>
          <a:ext cx="343512" cy="1951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2999" name="Equation" r:id="rId21" imgW="317160" imgH="177480" progId="Equation.3">
                  <p:embed/>
                </p:oleObj>
              </mc:Choice>
              <mc:Fallback>
                <p:oleObj name="Equation" r:id="rId21" imgW="317160" imgH="177480" progId="Equation.3">
                  <p:embed/>
                  <p:pic>
                    <p:nvPicPr>
                      <p:cNvPr id="73" name="Object 7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2584" y="4633555"/>
                        <a:ext cx="343512" cy="19511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1" name="Object 10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80498017"/>
              </p:ext>
            </p:extLst>
          </p:nvPr>
        </p:nvGraphicFramePr>
        <p:xfrm>
          <a:off x="5013467" y="3046295"/>
          <a:ext cx="400050" cy="441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3000" name="Equation" r:id="rId23" imgW="228600" imgH="253800" progId="Equation.3">
                  <p:embed/>
                </p:oleObj>
              </mc:Choice>
              <mc:Fallback>
                <p:oleObj name="Equation" r:id="rId23" imgW="228600" imgH="253800" progId="Equation.3">
                  <p:embed/>
                  <p:pic>
                    <p:nvPicPr>
                      <p:cNvPr id="74" name="Object 7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13467" y="3046295"/>
                        <a:ext cx="400050" cy="441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" name="Oval 101"/>
          <p:cNvSpPr/>
          <p:nvPr/>
        </p:nvSpPr>
        <p:spPr>
          <a:xfrm>
            <a:off x="3912470" y="5142646"/>
            <a:ext cx="389903" cy="386575"/>
          </a:xfrm>
          <a:prstGeom prst="ellipse">
            <a:avLst/>
          </a:prstGeom>
          <a:solidFill>
            <a:schemeClr val="accent3">
              <a:lumMod val="8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graphicFrame>
        <p:nvGraphicFramePr>
          <p:cNvPr id="103" name="Object 10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77666378"/>
              </p:ext>
            </p:extLst>
          </p:nvPr>
        </p:nvGraphicFramePr>
        <p:xfrm>
          <a:off x="4005403" y="5227725"/>
          <a:ext cx="237287" cy="2234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3001" name="Equation" r:id="rId25" imgW="152280" imgH="139680" progId="Equation.3">
                  <p:embed/>
                </p:oleObj>
              </mc:Choice>
              <mc:Fallback>
                <p:oleObj name="Equation" r:id="rId25" imgW="152280" imgH="139680" progId="Equation.3">
                  <p:embed/>
                  <p:pic>
                    <p:nvPicPr>
                      <p:cNvPr id="77" name="Object 7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05403" y="5227725"/>
                        <a:ext cx="237287" cy="22346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04" name="Elbow Connector 103"/>
          <p:cNvCxnSpPr>
            <a:stCxn id="97" idx="2"/>
            <a:endCxn id="102" idx="2"/>
          </p:cNvCxnSpPr>
          <p:nvPr/>
        </p:nvCxnSpPr>
        <p:spPr>
          <a:xfrm rot="16200000" flipH="1">
            <a:off x="3293836" y="4700673"/>
            <a:ext cx="379581" cy="857688"/>
          </a:xfrm>
          <a:prstGeom prst="bentConnector2">
            <a:avLst/>
          </a:prstGeom>
          <a:ln>
            <a:solidFill>
              <a:schemeClr val="bg2"/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>
            <a:stCxn id="102" idx="6"/>
            <a:endCxn id="107" idx="3"/>
          </p:cNvCxnSpPr>
          <p:nvPr/>
        </p:nvCxnSpPr>
        <p:spPr>
          <a:xfrm>
            <a:off x="4302373" y="5335934"/>
            <a:ext cx="795133" cy="4365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/>
          <p:nvPr/>
        </p:nvCxnSpPr>
        <p:spPr>
          <a:xfrm>
            <a:off x="5175939" y="5410434"/>
            <a:ext cx="0" cy="409851"/>
          </a:xfrm>
          <a:prstGeom prst="straightConnector1">
            <a:avLst/>
          </a:prstGeom>
          <a:ln>
            <a:solidFill>
              <a:srgbClr val="B88C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07" name="Oval 106"/>
          <p:cNvSpPr/>
          <p:nvPr/>
        </p:nvSpPr>
        <p:spPr>
          <a:xfrm>
            <a:off x="5059501" y="4931525"/>
            <a:ext cx="259516" cy="478909"/>
          </a:xfrm>
          <a:prstGeom prst="ellipse">
            <a:avLst/>
          </a:prstGeom>
          <a:solidFill>
            <a:schemeClr val="accent3">
              <a:lumMod val="8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cxnSp>
        <p:nvCxnSpPr>
          <p:cNvPr id="108" name="Straight Arrow Connector 107"/>
          <p:cNvCxnSpPr>
            <a:endCxn id="107" idx="0"/>
          </p:cNvCxnSpPr>
          <p:nvPr/>
        </p:nvCxnSpPr>
        <p:spPr>
          <a:xfrm>
            <a:off x="5172981" y="3487620"/>
            <a:ext cx="16278" cy="1443905"/>
          </a:xfrm>
          <a:prstGeom prst="straightConnector1">
            <a:avLst/>
          </a:prstGeom>
          <a:ln>
            <a:solidFill>
              <a:srgbClr val="B88C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09" name="Straight Arrow Connector 58"/>
          <p:cNvCxnSpPr>
            <a:stCxn id="90" idx="2"/>
            <a:endCxn id="107" idx="2"/>
          </p:cNvCxnSpPr>
          <p:nvPr/>
        </p:nvCxnSpPr>
        <p:spPr>
          <a:xfrm rot="16200000" flipH="1">
            <a:off x="4756251" y="4867729"/>
            <a:ext cx="231253" cy="375248"/>
          </a:xfrm>
          <a:prstGeom prst="bentConnector2">
            <a:avLst/>
          </a:prstGeom>
          <a:ln>
            <a:solidFill>
              <a:schemeClr val="bg2"/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11" name="Elbow Connector 110"/>
          <p:cNvCxnSpPr>
            <a:stCxn id="97" idx="0"/>
            <a:endCxn id="112" idx="2"/>
          </p:cNvCxnSpPr>
          <p:nvPr/>
        </p:nvCxnSpPr>
        <p:spPr>
          <a:xfrm rot="5400000" flipH="1" flipV="1">
            <a:off x="2999983" y="4146695"/>
            <a:ext cx="398305" cy="288707"/>
          </a:xfrm>
          <a:prstGeom prst="bentConnector2">
            <a:avLst/>
          </a:prstGeom>
          <a:ln>
            <a:solidFill>
              <a:schemeClr val="bg2"/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12" name="Oval 111"/>
          <p:cNvSpPr/>
          <p:nvPr/>
        </p:nvSpPr>
        <p:spPr>
          <a:xfrm>
            <a:off x="3343489" y="3898607"/>
            <a:ext cx="389903" cy="386575"/>
          </a:xfrm>
          <a:prstGeom prst="ellipse">
            <a:avLst/>
          </a:prstGeom>
          <a:solidFill>
            <a:schemeClr val="accent3">
              <a:lumMod val="8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graphicFrame>
        <p:nvGraphicFramePr>
          <p:cNvPr id="113" name="Object 1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97714428"/>
              </p:ext>
            </p:extLst>
          </p:nvPr>
        </p:nvGraphicFramePr>
        <p:xfrm>
          <a:off x="3412872" y="3992899"/>
          <a:ext cx="237287" cy="2234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3002" name="Equation" r:id="rId27" imgW="152280" imgH="139680" progId="Equation.3">
                  <p:embed/>
                </p:oleObj>
              </mc:Choice>
              <mc:Fallback>
                <p:oleObj name="Equation" r:id="rId27" imgW="152280" imgH="139680" progId="Equation.3">
                  <p:embed/>
                  <p:pic>
                    <p:nvPicPr>
                      <p:cNvPr id="45" name="Object 4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12872" y="3992899"/>
                        <a:ext cx="237287" cy="22346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14" name="Straight Arrow Connector 49"/>
          <p:cNvCxnSpPr>
            <a:stCxn id="112" idx="6"/>
          </p:cNvCxnSpPr>
          <p:nvPr/>
        </p:nvCxnSpPr>
        <p:spPr>
          <a:xfrm>
            <a:off x="3733392" y="4091895"/>
            <a:ext cx="102878" cy="295245"/>
          </a:xfrm>
          <a:prstGeom prst="bentConnector2">
            <a:avLst/>
          </a:prstGeom>
          <a:ln>
            <a:solidFill>
              <a:schemeClr val="bg2"/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graphicFrame>
        <p:nvGraphicFramePr>
          <p:cNvPr id="115" name="Object 1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39600485"/>
              </p:ext>
            </p:extLst>
          </p:nvPr>
        </p:nvGraphicFramePr>
        <p:xfrm>
          <a:off x="2745219" y="3809696"/>
          <a:ext cx="619125" cy="244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3003" name="Equation" r:id="rId28" imgW="571320" imgH="228600" progId="Equation.3">
                  <p:embed/>
                </p:oleObj>
              </mc:Choice>
              <mc:Fallback>
                <p:oleObj name="Equation" r:id="rId28" imgW="571320" imgH="228600" progId="Equation.3">
                  <p:embed/>
                  <p:pic>
                    <p:nvPicPr>
                      <p:cNvPr id="68" name="Object 6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45219" y="3809696"/>
                        <a:ext cx="619125" cy="244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6" name="Object 1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01471171"/>
              </p:ext>
            </p:extLst>
          </p:nvPr>
        </p:nvGraphicFramePr>
        <p:xfrm>
          <a:off x="3332042" y="4376911"/>
          <a:ext cx="645975" cy="2453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3004" name="Equation" r:id="rId30" imgW="596880" imgH="228600" progId="Equation.3">
                  <p:embed/>
                </p:oleObj>
              </mc:Choice>
              <mc:Fallback>
                <p:oleObj name="Equation" r:id="rId30" imgW="596880" imgH="228600" progId="Equation.3">
                  <p:embed/>
                  <p:pic>
                    <p:nvPicPr>
                      <p:cNvPr id="80" name="Object 7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32042" y="4376911"/>
                        <a:ext cx="645975" cy="24539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7" name="Object 1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96149372"/>
              </p:ext>
            </p:extLst>
          </p:nvPr>
        </p:nvGraphicFramePr>
        <p:xfrm>
          <a:off x="3303214" y="5027108"/>
          <a:ext cx="645975" cy="2453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3005" name="Equation" r:id="rId32" imgW="596880" imgH="228600" progId="Equation.3">
                  <p:embed/>
                </p:oleObj>
              </mc:Choice>
              <mc:Fallback>
                <p:oleObj name="Equation" r:id="rId32" imgW="596880" imgH="228600" progId="Equation.3">
                  <p:embed/>
                  <p:pic>
                    <p:nvPicPr>
                      <p:cNvPr id="81" name="Object 8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03214" y="5027108"/>
                        <a:ext cx="645975" cy="24539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0" name="TextBox 119"/>
          <p:cNvSpPr txBox="1"/>
          <p:nvPr/>
        </p:nvSpPr>
        <p:spPr>
          <a:xfrm>
            <a:off x="3845703" y="3870318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 smtClean="0">
                <a:solidFill>
                  <a:srgbClr val="FF0000"/>
                </a:solidFill>
              </a:rPr>
              <a:t>1</a:t>
            </a:r>
            <a:endParaRPr lang="en-CA" b="1" dirty="0">
              <a:solidFill>
                <a:srgbClr val="FF0000"/>
              </a:solidFill>
            </a:endParaRPr>
          </a:p>
        </p:txBody>
      </p:sp>
      <p:sp>
        <p:nvSpPr>
          <p:cNvPr id="121" name="TextBox 120"/>
          <p:cNvSpPr txBox="1"/>
          <p:nvPr/>
        </p:nvSpPr>
        <p:spPr>
          <a:xfrm>
            <a:off x="4753137" y="5275528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 smtClean="0">
                <a:solidFill>
                  <a:srgbClr val="FF0000"/>
                </a:solidFill>
              </a:rPr>
              <a:t>1</a:t>
            </a:r>
            <a:endParaRPr lang="en-CA" b="1" dirty="0">
              <a:solidFill>
                <a:srgbClr val="FF0000"/>
              </a:solidFill>
            </a:endParaRPr>
          </a:p>
        </p:txBody>
      </p:sp>
      <p:graphicFrame>
        <p:nvGraphicFramePr>
          <p:cNvPr id="45" name="Object 4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63355733"/>
              </p:ext>
            </p:extLst>
          </p:nvPr>
        </p:nvGraphicFramePr>
        <p:xfrm>
          <a:off x="5101621" y="5088605"/>
          <a:ext cx="195263" cy="201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3006" name="Equation" r:id="rId34" imgW="101520" imgH="101520" progId="Equation.3">
                  <p:embed/>
                </p:oleObj>
              </mc:Choice>
              <mc:Fallback>
                <p:oleObj name="Equation" r:id="rId34" imgW="101520" imgH="101520" progId="Equation.3">
                  <p:embed/>
                  <p:pic>
                    <p:nvPicPr>
                      <p:cNvPr id="42" name="Object 4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01621" y="5088605"/>
                        <a:ext cx="195263" cy="2016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11143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7982" y="60960"/>
            <a:ext cx="7772400" cy="1143000"/>
          </a:xfrm>
        </p:spPr>
        <p:txBody>
          <a:bodyPr/>
          <a:lstStyle/>
          <a:p>
            <a:pPr algn="l"/>
            <a:r>
              <a:rPr lang="fr-CA" dirty="0" smtClean="0"/>
              <a:t>Comprendre les </a:t>
            </a:r>
            <a:r>
              <a:rPr lang="fr-CA" dirty="0" err="1" smtClean="0"/>
              <a:t>gates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B82919-9BAA-4552-A19E-DA5FA1CF0A97}" type="slidenum">
              <a:rPr lang="fr-CA" smtClean="0"/>
              <a:pPr>
                <a:defRPr/>
              </a:pPr>
              <a:t>119</a:t>
            </a:fld>
            <a:endParaRPr lang="fr-CA"/>
          </a:p>
        </p:txBody>
      </p:sp>
      <p:sp>
        <p:nvSpPr>
          <p:cNvPr id="79" name="TextBox 78"/>
          <p:cNvSpPr txBox="1"/>
          <p:nvPr/>
        </p:nvSpPr>
        <p:spPr>
          <a:xfrm>
            <a:off x="2024695" y="1884907"/>
            <a:ext cx="5533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b="1" i="1" dirty="0" smtClean="0"/>
              <a:t>SI </a:t>
            </a:r>
            <a:endParaRPr lang="en-CA" b="1" i="1" dirty="0">
              <a:solidFill>
                <a:srgbClr val="FF0000"/>
              </a:solidFill>
            </a:endParaRPr>
          </a:p>
        </p:txBody>
      </p:sp>
      <p:graphicFrame>
        <p:nvGraphicFramePr>
          <p:cNvPr id="54" name="Object 53"/>
          <p:cNvGraphicFramePr>
            <a:graphicFrameLocks noChangeAspect="1"/>
          </p:cNvGraphicFramePr>
          <p:nvPr>
            <p:extLst/>
          </p:nvPr>
        </p:nvGraphicFramePr>
        <p:xfrm>
          <a:off x="2578052" y="1717796"/>
          <a:ext cx="715713" cy="8804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3778" name="Equation" r:id="rId3" imgW="368280" imgH="457200" progId="Equation.3">
                  <p:embed/>
                </p:oleObj>
              </mc:Choice>
              <mc:Fallback>
                <p:oleObj name="Equation" r:id="rId3" imgW="368280" imgH="457200" progId="Equation.3">
                  <p:embed/>
                  <p:pic>
                    <p:nvPicPr>
                      <p:cNvPr id="54" name="Object 5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78052" y="1717796"/>
                        <a:ext cx="715713" cy="88043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3" name="Object 62"/>
          <p:cNvGraphicFramePr>
            <a:graphicFrameLocks noChangeAspect="1"/>
          </p:cNvGraphicFramePr>
          <p:nvPr>
            <p:extLst/>
          </p:nvPr>
        </p:nvGraphicFramePr>
        <p:xfrm>
          <a:off x="4246944" y="1131693"/>
          <a:ext cx="3160218" cy="19576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3779" name="Equation" r:id="rId5" imgW="1625400" imgH="1015920" progId="Equation.3">
                  <p:embed/>
                </p:oleObj>
              </mc:Choice>
              <mc:Fallback>
                <p:oleObj name="Equation" r:id="rId5" imgW="1625400" imgH="1015920" progId="Equation.3">
                  <p:embed/>
                  <p:pic>
                    <p:nvPicPr>
                      <p:cNvPr id="63" name="Object 6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46944" y="1131693"/>
                        <a:ext cx="3160218" cy="195764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6" name="Object 65"/>
          <p:cNvGraphicFramePr>
            <a:graphicFrameLocks noChangeAspect="1"/>
          </p:cNvGraphicFramePr>
          <p:nvPr>
            <p:extLst/>
          </p:nvPr>
        </p:nvGraphicFramePr>
        <p:xfrm>
          <a:off x="2617938" y="1425431"/>
          <a:ext cx="2084232" cy="15966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3780" name="Equation" r:id="rId7" imgW="279360" imgH="215640" progId="Equation.3">
                  <p:embed/>
                </p:oleObj>
              </mc:Choice>
              <mc:Fallback>
                <p:oleObj name="Equation" r:id="rId7" imgW="279360" imgH="215640" progId="Equation.3">
                  <p:embed/>
                  <p:pic>
                    <p:nvPicPr>
                      <p:cNvPr id="66" name="Object 6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17938" y="1425431"/>
                        <a:ext cx="2084232" cy="159669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" name="Group 4"/>
          <p:cNvGrpSpPr/>
          <p:nvPr/>
        </p:nvGrpSpPr>
        <p:grpSpPr>
          <a:xfrm>
            <a:off x="2024695" y="3703070"/>
            <a:ext cx="4150770" cy="2319572"/>
            <a:chOff x="-1998839" y="2423542"/>
            <a:chExt cx="4150770" cy="2319572"/>
          </a:xfrm>
        </p:grpSpPr>
        <p:sp>
          <p:nvSpPr>
            <p:cNvPr id="76" name="Rounded Rectangle 75"/>
            <p:cNvSpPr/>
            <p:nvPr/>
          </p:nvSpPr>
          <p:spPr>
            <a:xfrm>
              <a:off x="-1539933" y="3061855"/>
              <a:ext cx="3168795" cy="1061675"/>
            </a:xfrm>
            <a:prstGeom prst="roundRect">
              <a:avLst/>
            </a:prstGeom>
            <a:solidFill>
              <a:schemeClr val="accent3">
                <a:lumMod val="95000"/>
              </a:schemeClr>
            </a:solidFill>
            <a:ln>
              <a:solidFill>
                <a:schemeClr val="accent3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8" name="Rectangle 77"/>
            <p:cNvSpPr/>
            <p:nvPr/>
          </p:nvSpPr>
          <p:spPr>
            <a:xfrm>
              <a:off x="1266564" y="3451635"/>
              <a:ext cx="279501" cy="433077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CA" sz="1200" dirty="0" smtClean="0"/>
                <a:t>SM</a:t>
              </a:r>
              <a:endParaRPr lang="en-CA" sz="1200" dirty="0"/>
            </a:p>
          </p:txBody>
        </p:sp>
        <p:cxnSp>
          <p:nvCxnSpPr>
            <p:cNvPr id="84" name="Straight Arrow Connector 83"/>
            <p:cNvCxnSpPr/>
            <p:nvPr/>
          </p:nvCxnSpPr>
          <p:spPr>
            <a:xfrm>
              <a:off x="-1693244" y="3743361"/>
              <a:ext cx="476645" cy="7531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graphicFrame>
          <p:nvGraphicFramePr>
            <p:cNvPr id="85" name="Object 8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268955479"/>
                </p:ext>
              </p:extLst>
            </p:nvPr>
          </p:nvGraphicFramePr>
          <p:xfrm>
            <a:off x="-1998839" y="3619082"/>
            <a:ext cx="266700" cy="3984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3781" name="Equation" r:id="rId9" imgW="152280" imgH="228600" progId="Equation.3">
                    <p:embed/>
                  </p:oleObj>
                </mc:Choice>
                <mc:Fallback>
                  <p:oleObj name="Equation" r:id="rId9" imgW="152280" imgH="228600" progId="Equation.3">
                    <p:embed/>
                    <p:pic>
                      <p:nvPicPr>
                        <p:cNvPr id="47" name="Object 4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-1998839" y="3619082"/>
                          <a:ext cx="266700" cy="39846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6" name="Object 8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77584254"/>
                </p:ext>
              </p:extLst>
            </p:nvPr>
          </p:nvGraphicFramePr>
          <p:xfrm>
            <a:off x="869388" y="3321031"/>
            <a:ext cx="401090" cy="29181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3782" name="Equation" r:id="rId11" imgW="279360" imgH="203040" progId="Equation.3">
                    <p:embed/>
                  </p:oleObj>
                </mc:Choice>
                <mc:Fallback>
                  <p:oleObj name="Equation" r:id="rId11" imgW="279360" imgH="203040" progId="Equation.3">
                    <p:embed/>
                    <p:pic>
                      <p:nvPicPr>
                        <p:cNvPr id="48" name="Object 47"/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869388" y="3321031"/>
                          <a:ext cx="401090" cy="291819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7" name="Object 8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861359419"/>
                </p:ext>
              </p:extLst>
            </p:nvPr>
          </p:nvGraphicFramePr>
          <p:xfrm>
            <a:off x="1863006" y="3472911"/>
            <a:ext cx="288925" cy="3952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3783" name="Equation" r:id="rId13" imgW="164880" imgH="228600" progId="Equation.3">
                    <p:embed/>
                  </p:oleObj>
                </mc:Choice>
                <mc:Fallback>
                  <p:oleObj name="Equation" r:id="rId13" imgW="164880" imgH="228600" progId="Equation.3">
                    <p:embed/>
                    <p:pic>
                      <p:nvPicPr>
                        <p:cNvPr id="51" name="Object 5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63006" y="3472911"/>
                          <a:ext cx="288925" cy="39528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88" name="Straight Arrow Connector 87"/>
            <p:cNvCxnSpPr>
              <a:stCxn id="90" idx="2"/>
              <a:endCxn id="89" idx="0"/>
            </p:cNvCxnSpPr>
            <p:nvPr/>
          </p:nvCxnSpPr>
          <p:spPr>
            <a:xfrm>
              <a:off x="660719" y="3884712"/>
              <a:ext cx="6263" cy="417077"/>
            </a:xfrm>
            <a:prstGeom prst="straightConnector1">
              <a:avLst/>
            </a:prstGeom>
            <a:ln>
              <a:solidFill>
                <a:srgbClr val="B88C00"/>
              </a:solidFill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graphicFrame>
          <p:nvGraphicFramePr>
            <p:cNvPr id="89" name="Object 8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563838014"/>
                </p:ext>
              </p:extLst>
            </p:nvPr>
          </p:nvGraphicFramePr>
          <p:xfrm>
            <a:off x="466957" y="4301789"/>
            <a:ext cx="400050" cy="4413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3784" name="Equation" r:id="rId15" imgW="228600" imgH="253800" progId="Equation.3">
                    <p:embed/>
                  </p:oleObj>
                </mc:Choice>
                <mc:Fallback>
                  <p:oleObj name="Equation" r:id="rId15" imgW="228600" imgH="253800" progId="Equation.3">
                    <p:embed/>
                    <p:pic>
                      <p:nvPicPr>
                        <p:cNvPr id="54" name="Object 5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66957" y="4301789"/>
                          <a:ext cx="400050" cy="4413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0" name="Rectangle 89"/>
            <p:cNvSpPr/>
            <p:nvPr/>
          </p:nvSpPr>
          <p:spPr>
            <a:xfrm>
              <a:off x="520968" y="3451635"/>
              <a:ext cx="279501" cy="433077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B88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91" name="Oval 90"/>
            <p:cNvSpPr/>
            <p:nvPr/>
          </p:nvSpPr>
          <p:spPr>
            <a:xfrm>
              <a:off x="-105568" y="3472911"/>
              <a:ext cx="389903" cy="386575"/>
            </a:xfrm>
            <a:prstGeom prst="ellipse">
              <a:avLst/>
            </a:prstGeom>
            <a:solidFill>
              <a:schemeClr val="accent3">
                <a:lumMod val="85000"/>
              </a:schemeClr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cxnSp>
          <p:nvCxnSpPr>
            <p:cNvPr id="92" name="Straight Arrow Connector 91"/>
            <p:cNvCxnSpPr>
              <a:stCxn id="97" idx="3"/>
              <a:endCxn id="91" idx="2"/>
            </p:cNvCxnSpPr>
            <p:nvPr/>
          </p:nvCxnSpPr>
          <p:spPr>
            <a:xfrm>
              <a:off x="-741559" y="3659949"/>
              <a:ext cx="635991" cy="6250"/>
            </a:xfrm>
            <a:prstGeom prst="straightConnector1">
              <a:avLst/>
            </a:prstGeom>
            <a:ln>
              <a:solidFill>
                <a:schemeClr val="bg2"/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93" name="Straight Arrow Connector 92"/>
            <p:cNvCxnSpPr>
              <a:stCxn id="91" idx="6"/>
              <a:endCxn id="90" idx="1"/>
            </p:cNvCxnSpPr>
            <p:nvPr/>
          </p:nvCxnSpPr>
          <p:spPr>
            <a:xfrm>
              <a:off x="284335" y="3666199"/>
              <a:ext cx="236633" cy="1975"/>
            </a:xfrm>
            <a:prstGeom prst="straightConnector1">
              <a:avLst/>
            </a:prstGeom>
            <a:ln>
              <a:solidFill>
                <a:schemeClr val="bg2"/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graphicFrame>
          <p:nvGraphicFramePr>
            <p:cNvPr id="94" name="Object 9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763227644"/>
                </p:ext>
              </p:extLst>
            </p:nvPr>
          </p:nvGraphicFramePr>
          <p:xfrm>
            <a:off x="527368" y="3435186"/>
            <a:ext cx="266700" cy="4413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3785" name="Equation" r:id="rId17" imgW="152280" imgH="253800" progId="Equation.3">
                    <p:embed/>
                  </p:oleObj>
                </mc:Choice>
                <mc:Fallback>
                  <p:oleObj name="Equation" r:id="rId17" imgW="152280" imgH="253800" progId="Equation.3">
                    <p:embed/>
                    <p:pic>
                      <p:nvPicPr>
                        <p:cNvPr id="64" name="Object 6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27368" y="3435186"/>
                          <a:ext cx="266700" cy="4413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95" name="Straight Arrow Connector 94"/>
            <p:cNvCxnSpPr>
              <a:endCxn id="78" idx="1"/>
            </p:cNvCxnSpPr>
            <p:nvPr/>
          </p:nvCxnSpPr>
          <p:spPr>
            <a:xfrm flipV="1">
              <a:off x="810398" y="3668174"/>
              <a:ext cx="456166" cy="1456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96" name="Straight Arrow Connector 95"/>
            <p:cNvCxnSpPr>
              <a:stCxn id="78" idx="3"/>
              <a:endCxn id="87" idx="1"/>
            </p:cNvCxnSpPr>
            <p:nvPr/>
          </p:nvCxnSpPr>
          <p:spPr>
            <a:xfrm>
              <a:off x="1546065" y="3668174"/>
              <a:ext cx="316941" cy="2380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97" name="Rectangle 96"/>
            <p:cNvSpPr/>
            <p:nvPr/>
          </p:nvSpPr>
          <p:spPr>
            <a:xfrm>
              <a:off x="-1195945" y="3435185"/>
              <a:ext cx="454386" cy="449527"/>
            </a:xfrm>
            <a:prstGeom prst="rect">
              <a:avLst/>
            </a:prstGeom>
            <a:solidFill>
              <a:schemeClr val="accent3">
                <a:lumMod val="85000"/>
              </a:schemeClr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graphicFrame>
          <p:nvGraphicFramePr>
            <p:cNvPr id="98" name="Object 9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18434139"/>
                </p:ext>
              </p:extLst>
            </p:nvPr>
          </p:nvGraphicFramePr>
          <p:xfrm>
            <a:off x="-1187890" y="3535729"/>
            <a:ext cx="438276" cy="28073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3786" name="Equation" r:id="rId19" imgW="393480" imgH="253800" progId="Equation.3">
                    <p:embed/>
                  </p:oleObj>
                </mc:Choice>
                <mc:Fallback>
                  <p:oleObj name="Equation" r:id="rId19" imgW="393480" imgH="253800" progId="Equation.3">
                    <p:embed/>
                    <p:pic>
                      <p:nvPicPr>
                        <p:cNvPr id="71" name="Object 7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-1187890" y="3535729"/>
                          <a:ext cx="438276" cy="28073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9" name="Object 9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978622476"/>
                </p:ext>
              </p:extLst>
            </p:nvPr>
          </p:nvGraphicFramePr>
          <p:xfrm>
            <a:off x="-70950" y="3578540"/>
            <a:ext cx="343512" cy="19511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3787" name="Equation" r:id="rId21" imgW="317160" imgH="177480" progId="Equation.3">
                    <p:embed/>
                  </p:oleObj>
                </mc:Choice>
                <mc:Fallback>
                  <p:oleObj name="Equation" r:id="rId21" imgW="317160" imgH="177480" progId="Equation.3">
                    <p:embed/>
                    <p:pic>
                      <p:nvPicPr>
                        <p:cNvPr id="74" name="Object 7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-70950" y="3578540"/>
                          <a:ext cx="343512" cy="19511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0" name="Freeform 99"/>
            <p:cNvSpPr/>
            <p:nvPr/>
          </p:nvSpPr>
          <p:spPr>
            <a:xfrm>
              <a:off x="-1418998" y="2848079"/>
              <a:ext cx="2570102" cy="714895"/>
            </a:xfrm>
            <a:custGeom>
              <a:avLst/>
              <a:gdLst>
                <a:gd name="connsiteX0" fmla="*/ 540327 w 540327"/>
                <a:gd name="connsiteY0" fmla="*/ 0 h 681644"/>
                <a:gd name="connsiteX1" fmla="*/ 540327 w 540327"/>
                <a:gd name="connsiteY1" fmla="*/ 349135 h 681644"/>
                <a:gd name="connsiteX2" fmla="*/ 0 w 540327"/>
                <a:gd name="connsiteY2" fmla="*/ 349135 h 681644"/>
                <a:gd name="connsiteX3" fmla="*/ 0 w 540327"/>
                <a:gd name="connsiteY3" fmla="*/ 681644 h 681644"/>
                <a:gd name="connsiteX4" fmla="*/ 124691 w 540327"/>
                <a:gd name="connsiteY4" fmla="*/ 673331 h 681644"/>
                <a:gd name="connsiteX0" fmla="*/ 540327 w 540327"/>
                <a:gd name="connsiteY0" fmla="*/ 0 h 681644"/>
                <a:gd name="connsiteX1" fmla="*/ 365760 w 540327"/>
                <a:gd name="connsiteY1" fmla="*/ 340822 h 681644"/>
                <a:gd name="connsiteX2" fmla="*/ 0 w 540327"/>
                <a:gd name="connsiteY2" fmla="*/ 349135 h 681644"/>
                <a:gd name="connsiteX3" fmla="*/ 0 w 540327"/>
                <a:gd name="connsiteY3" fmla="*/ 681644 h 681644"/>
                <a:gd name="connsiteX4" fmla="*/ 124691 w 540327"/>
                <a:gd name="connsiteY4" fmla="*/ 673331 h 681644"/>
                <a:gd name="connsiteX0" fmla="*/ 365760 w 365760"/>
                <a:gd name="connsiteY0" fmla="*/ 0 h 681644"/>
                <a:gd name="connsiteX1" fmla="*/ 365760 w 365760"/>
                <a:gd name="connsiteY1" fmla="*/ 340822 h 681644"/>
                <a:gd name="connsiteX2" fmla="*/ 0 w 365760"/>
                <a:gd name="connsiteY2" fmla="*/ 349135 h 681644"/>
                <a:gd name="connsiteX3" fmla="*/ 0 w 365760"/>
                <a:gd name="connsiteY3" fmla="*/ 681644 h 681644"/>
                <a:gd name="connsiteX4" fmla="*/ 124691 w 365760"/>
                <a:gd name="connsiteY4" fmla="*/ 673331 h 681644"/>
                <a:gd name="connsiteX0" fmla="*/ 365760 w 365760"/>
                <a:gd name="connsiteY0" fmla="*/ 0 h 681644"/>
                <a:gd name="connsiteX1" fmla="*/ 365760 w 365760"/>
                <a:gd name="connsiteY1" fmla="*/ 340822 h 681644"/>
                <a:gd name="connsiteX2" fmla="*/ 0 w 365760"/>
                <a:gd name="connsiteY2" fmla="*/ 349135 h 681644"/>
                <a:gd name="connsiteX3" fmla="*/ 0 w 365760"/>
                <a:gd name="connsiteY3" fmla="*/ 681644 h 681644"/>
                <a:gd name="connsiteX4" fmla="*/ 220163 w 365760"/>
                <a:gd name="connsiteY4" fmla="*/ 673331 h 681644"/>
                <a:gd name="connsiteX0" fmla="*/ 365760 w 2503157"/>
                <a:gd name="connsiteY0" fmla="*/ 0 h 681644"/>
                <a:gd name="connsiteX1" fmla="*/ 2503157 w 2503157"/>
                <a:gd name="connsiteY1" fmla="*/ 374073 h 681644"/>
                <a:gd name="connsiteX2" fmla="*/ 0 w 2503157"/>
                <a:gd name="connsiteY2" fmla="*/ 349135 h 681644"/>
                <a:gd name="connsiteX3" fmla="*/ 0 w 2503157"/>
                <a:gd name="connsiteY3" fmla="*/ 681644 h 681644"/>
                <a:gd name="connsiteX4" fmla="*/ 220163 w 2503157"/>
                <a:gd name="connsiteY4" fmla="*/ 673331 h 681644"/>
                <a:gd name="connsiteX0" fmla="*/ 2495061 w 2503157"/>
                <a:gd name="connsiteY0" fmla="*/ 0 h 714895"/>
                <a:gd name="connsiteX1" fmla="*/ 2503157 w 2503157"/>
                <a:gd name="connsiteY1" fmla="*/ 407324 h 714895"/>
                <a:gd name="connsiteX2" fmla="*/ 0 w 2503157"/>
                <a:gd name="connsiteY2" fmla="*/ 382386 h 714895"/>
                <a:gd name="connsiteX3" fmla="*/ 0 w 2503157"/>
                <a:gd name="connsiteY3" fmla="*/ 714895 h 714895"/>
                <a:gd name="connsiteX4" fmla="*/ 220163 w 2503157"/>
                <a:gd name="connsiteY4" fmla="*/ 706582 h 714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03157" h="714895">
                  <a:moveTo>
                    <a:pt x="2495061" y="0"/>
                  </a:moveTo>
                  <a:lnTo>
                    <a:pt x="2503157" y="407324"/>
                  </a:lnTo>
                  <a:lnTo>
                    <a:pt x="0" y="382386"/>
                  </a:lnTo>
                  <a:lnTo>
                    <a:pt x="0" y="714895"/>
                  </a:lnTo>
                  <a:lnTo>
                    <a:pt x="220163" y="706582"/>
                  </a:lnTo>
                </a:path>
              </a:pathLst>
            </a:custGeom>
            <a:ln>
              <a:solidFill>
                <a:srgbClr val="B88C00"/>
              </a:solidFill>
              <a:headEnd type="none" w="med" len="med"/>
              <a:tailEnd type="triangle" w="med" len="med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graphicFrame>
          <p:nvGraphicFramePr>
            <p:cNvPr id="101" name="Object 10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230360810"/>
                </p:ext>
              </p:extLst>
            </p:nvPr>
          </p:nvGraphicFramePr>
          <p:xfrm>
            <a:off x="989933" y="2423542"/>
            <a:ext cx="400050" cy="4413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3788" name="Equation" r:id="rId23" imgW="228600" imgH="253800" progId="Equation.3">
                    <p:embed/>
                  </p:oleObj>
                </mc:Choice>
                <mc:Fallback>
                  <p:oleObj name="Equation" r:id="rId23" imgW="228600" imgH="253800" progId="Equation.3">
                    <p:embed/>
                    <p:pic>
                      <p:nvPicPr>
                        <p:cNvPr id="79" name="Object 7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89933" y="2423542"/>
                          <a:ext cx="400050" cy="4413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2" name="Object 10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055563325"/>
                </p:ext>
              </p:extLst>
            </p:nvPr>
          </p:nvGraphicFramePr>
          <p:xfrm>
            <a:off x="-706732" y="3321896"/>
            <a:ext cx="645975" cy="24539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3789" name="Equation" r:id="rId25" imgW="596880" imgH="228600" progId="Equation.3">
                    <p:embed/>
                  </p:oleObj>
                </mc:Choice>
                <mc:Fallback>
                  <p:oleObj name="Equation" r:id="rId25" imgW="596880" imgH="228600" progId="Equation.3">
                    <p:embed/>
                    <p:pic>
                      <p:nvPicPr>
                        <p:cNvPr id="80" name="Object 7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-706732" y="3321896"/>
                          <a:ext cx="645975" cy="24539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6" name="TextBox 5"/>
          <p:cNvSpPr txBox="1"/>
          <p:nvPr/>
        </p:nvSpPr>
        <p:spPr>
          <a:xfrm>
            <a:off x="6553200" y="4236720"/>
            <a:ext cx="19992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 smtClean="0">
                <a:solidFill>
                  <a:srgbClr val="FF0000"/>
                </a:solidFill>
              </a:rPr>
              <a:t>RNN de base!</a:t>
            </a:r>
            <a:endParaRPr lang="en-CA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655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/>
          <p:cNvSpPr txBox="1"/>
          <p:nvPr/>
        </p:nvSpPr>
        <p:spPr>
          <a:xfrm>
            <a:off x="210090" y="188060"/>
            <a:ext cx="44486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3200" dirty="0" smtClean="0"/>
              <a:t>Illustration plus compacte</a:t>
            </a:r>
            <a:endParaRPr lang="en-CA" sz="3200" dirty="0"/>
          </a:p>
        </p:txBody>
      </p:sp>
      <p:sp>
        <p:nvSpPr>
          <p:cNvPr id="111" name="Rounded Rectangle 110"/>
          <p:cNvSpPr/>
          <p:nvPr/>
        </p:nvSpPr>
        <p:spPr>
          <a:xfrm>
            <a:off x="515687" y="1981200"/>
            <a:ext cx="2496935" cy="1095375"/>
          </a:xfrm>
          <a:prstGeom prst="roundRect">
            <a:avLst/>
          </a:prstGeom>
          <a:solidFill>
            <a:schemeClr val="accent3">
              <a:lumMod val="95000"/>
            </a:schemeClr>
          </a:solidFill>
          <a:ln>
            <a:solidFill>
              <a:schemeClr val="accent3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112" name="Object 1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18442895"/>
              </p:ext>
            </p:extLst>
          </p:nvPr>
        </p:nvGraphicFramePr>
        <p:xfrm>
          <a:off x="2778282" y="2344175"/>
          <a:ext cx="244475" cy="285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672" name="Equation" r:id="rId3" imgW="139680" imgH="164880" progId="Equation.3">
                  <p:embed/>
                </p:oleObj>
              </mc:Choice>
              <mc:Fallback>
                <p:oleObj name="Equation" r:id="rId3" imgW="139680" imgH="164880" progId="Equation.3">
                  <p:embed/>
                  <p:pic>
                    <p:nvPicPr>
                      <p:cNvPr id="268" name="Object 26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78282" y="2344175"/>
                        <a:ext cx="244475" cy="285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3" name="Rectangle 112"/>
          <p:cNvSpPr/>
          <p:nvPr/>
        </p:nvSpPr>
        <p:spPr>
          <a:xfrm>
            <a:off x="921986" y="2092787"/>
            <a:ext cx="279501" cy="7456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4" name="Rectangle 113"/>
          <p:cNvSpPr/>
          <p:nvPr/>
        </p:nvSpPr>
        <p:spPr>
          <a:xfrm>
            <a:off x="1664936" y="2092787"/>
            <a:ext cx="279501" cy="745663"/>
          </a:xfrm>
          <a:prstGeom prst="rect">
            <a:avLst/>
          </a:prstGeom>
          <a:solidFill>
            <a:srgbClr val="FFC000"/>
          </a:solidFill>
          <a:ln>
            <a:solidFill>
              <a:srgbClr val="B8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5" name="Rectangle 114"/>
          <p:cNvSpPr/>
          <p:nvPr/>
        </p:nvSpPr>
        <p:spPr>
          <a:xfrm>
            <a:off x="2407886" y="2092787"/>
            <a:ext cx="279501" cy="745663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16" name="Straight Arrow Connector 115"/>
          <p:cNvCxnSpPr/>
          <p:nvPr/>
        </p:nvCxnSpPr>
        <p:spPr>
          <a:xfrm>
            <a:off x="1201487" y="2457117"/>
            <a:ext cx="463449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>
            <a:stCxn id="114" idx="3"/>
            <a:endCxn id="115" idx="1"/>
          </p:cNvCxnSpPr>
          <p:nvPr/>
        </p:nvCxnSpPr>
        <p:spPr>
          <a:xfrm>
            <a:off x="1944437" y="2465619"/>
            <a:ext cx="463449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aphicFrame>
        <p:nvGraphicFramePr>
          <p:cNvPr id="121" name="Object 1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76520282"/>
              </p:ext>
            </p:extLst>
          </p:nvPr>
        </p:nvGraphicFramePr>
        <p:xfrm>
          <a:off x="598797" y="2310837"/>
          <a:ext cx="222250" cy="309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673" name="Equation" r:id="rId5" imgW="126720" imgH="177480" progId="Equation.3">
                  <p:embed/>
                </p:oleObj>
              </mc:Choice>
              <mc:Fallback>
                <p:oleObj name="Equation" r:id="rId5" imgW="126720" imgH="177480" progId="Equation.3">
                  <p:embed/>
                  <p:pic>
                    <p:nvPicPr>
                      <p:cNvPr id="97" name="Object 9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8797" y="2310837"/>
                        <a:ext cx="222250" cy="309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Freeform 10"/>
          <p:cNvSpPr/>
          <p:nvPr/>
        </p:nvSpPr>
        <p:spPr>
          <a:xfrm>
            <a:off x="1383080" y="2678574"/>
            <a:ext cx="402556" cy="264652"/>
          </a:xfrm>
          <a:custGeom>
            <a:avLst/>
            <a:gdLst>
              <a:gd name="connsiteX0" fmla="*/ 342900 w 342900"/>
              <a:gd name="connsiteY0" fmla="*/ 314325 h 523875"/>
              <a:gd name="connsiteX1" fmla="*/ 342900 w 342900"/>
              <a:gd name="connsiteY1" fmla="*/ 523875 h 523875"/>
              <a:gd name="connsiteX2" fmla="*/ 0 w 342900"/>
              <a:gd name="connsiteY2" fmla="*/ 523875 h 523875"/>
              <a:gd name="connsiteX3" fmla="*/ 0 w 342900"/>
              <a:gd name="connsiteY3" fmla="*/ 0 h 523875"/>
              <a:gd name="connsiteX4" fmla="*/ 200025 w 342900"/>
              <a:gd name="connsiteY4" fmla="*/ 0 h 523875"/>
              <a:gd name="connsiteX0" fmla="*/ 342900 w 342900"/>
              <a:gd name="connsiteY0" fmla="*/ 314325 h 523875"/>
              <a:gd name="connsiteX1" fmla="*/ 342900 w 342900"/>
              <a:gd name="connsiteY1" fmla="*/ 523875 h 523875"/>
              <a:gd name="connsiteX2" fmla="*/ 0 w 342900"/>
              <a:gd name="connsiteY2" fmla="*/ 523875 h 523875"/>
              <a:gd name="connsiteX3" fmla="*/ 0 w 342900"/>
              <a:gd name="connsiteY3" fmla="*/ 0 h 523875"/>
              <a:gd name="connsiteX4" fmla="*/ 320592 w 342900"/>
              <a:gd name="connsiteY4" fmla="*/ 0 h 523875"/>
              <a:gd name="connsiteX0" fmla="*/ 342900 w 342900"/>
              <a:gd name="connsiteY0" fmla="*/ 314325 h 523875"/>
              <a:gd name="connsiteX1" fmla="*/ 342900 w 342900"/>
              <a:gd name="connsiteY1" fmla="*/ 523875 h 523875"/>
              <a:gd name="connsiteX2" fmla="*/ 0 w 342900"/>
              <a:gd name="connsiteY2" fmla="*/ 523875 h 523875"/>
              <a:gd name="connsiteX3" fmla="*/ 0 w 342900"/>
              <a:gd name="connsiteY3" fmla="*/ 0 h 523875"/>
              <a:gd name="connsiteX4" fmla="*/ 270947 w 342900"/>
              <a:gd name="connsiteY4" fmla="*/ 0 h 523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2900" h="523875">
                <a:moveTo>
                  <a:pt x="342900" y="314325"/>
                </a:moveTo>
                <a:lnTo>
                  <a:pt x="342900" y="523875"/>
                </a:lnTo>
                <a:lnTo>
                  <a:pt x="0" y="523875"/>
                </a:lnTo>
                <a:lnTo>
                  <a:pt x="0" y="0"/>
                </a:lnTo>
                <a:lnTo>
                  <a:pt x="270947" y="0"/>
                </a:lnTo>
              </a:path>
            </a:pathLst>
          </a:custGeom>
          <a:ln>
            <a:solidFill>
              <a:srgbClr val="B88C00"/>
            </a:solidFill>
            <a:headEnd type="none" w="med" len="med"/>
            <a:tailEnd type="triangl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122" name="Object 1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37373988"/>
              </p:ext>
            </p:extLst>
          </p:nvPr>
        </p:nvGraphicFramePr>
        <p:xfrm>
          <a:off x="1705316" y="2253687"/>
          <a:ext cx="244475" cy="376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674" name="Equation" r:id="rId7" imgW="139680" imgH="215640" progId="Equation.3">
                  <p:embed/>
                </p:oleObj>
              </mc:Choice>
              <mc:Fallback>
                <p:oleObj name="Equation" r:id="rId7" imgW="139680" imgH="215640" progId="Equation.3">
                  <p:embed/>
                  <p:pic>
                    <p:nvPicPr>
                      <p:cNvPr id="121" name="Object 1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05316" y="2253687"/>
                        <a:ext cx="244475" cy="376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3" name="Rounded Rectangle 122"/>
          <p:cNvSpPr/>
          <p:nvPr/>
        </p:nvSpPr>
        <p:spPr>
          <a:xfrm>
            <a:off x="6534150" y="3740151"/>
            <a:ext cx="1852614" cy="3063874"/>
          </a:xfrm>
          <a:prstGeom prst="roundRect">
            <a:avLst>
              <a:gd name="adj" fmla="val 11197"/>
            </a:avLst>
          </a:prstGeom>
          <a:solidFill>
            <a:srgbClr val="FFC000"/>
          </a:solidFill>
          <a:ln w="38100">
            <a:solidFill>
              <a:srgbClr val="FF9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124" name="Object 1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85350545"/>
              </p:ext>
            </p:extLst>
          </p:nvPr>
        </p:nvGraphicFramePr>
        <p:xfrm>
          <a:off x="4578350" y="930275"/>
          <a:ext cx="4233863" cy="636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675" name="Equation" r:id="rId9" imgW="1676160" imgH="253800" progId="Equation.3">
                  <p:embed/>
                </p:oleObj>
              </mc:Choice>
              <mc:Fallback>
                <p:oleObj name="Equation" r:id="rId9" imgW="1676160" imgH="253800" progId="Equation.3">
                  <p:embed/>
                  <p:pic>
                    <p:nvPicPr>
                      <p:cNvPr id="88" name="Object 8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8350" y="930275"/>
                        <a:ext cx="4233863" cy="636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25" name="Straight Arrow Connector 124"/>
          <p:cNvCxnSpPr/>
          <p:nvPr/>
        </p:nvCxnSpPr>
        <p:spPr>
          <a:xfrm>
            <a:off x="7232650" y="1629387"/>
            <a:ext cx="0" cy="50755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aphicFrame>
        <p:nvGraphicFramePr>
          <p:cNvPr id="126" name="Object 1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19514869"/>
              </p:ext>
            </p:extLst>
          </p:nvPr>
        </p:nvGraphicFramePr>
        <p:xfrm>
          <a:off x="5608638" y="2182813"/>
          <a:ext cx="3108325" cy="127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676" name="Equation" r:id="rId11" imgW="1295280" imgH="533160" progId="Equation.3">
                  <p:embed/>
                </p:oleObj>
              </mc:Choice>
              <mc:Fallback>
                <p:oleObj name="Equation" r:id="rId11" imgW="1295280" imgH="533160" progId="Equation.3">
                  <p:embed/>
                  <p:pic>
                    <p:nvPicPr>
                      <p:cNvPr id="90" name="Object 8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08638" y="2182813"/>
                        <a:ext cx="3108325" cy="1271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7" name="Object 1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32703056"/>
              </p:ext>
            </p:extLst>
          </p:nvPr>
        </p:nvGraphicFramePr>
        <p:xfrm>
          <a:off x="6616700" y="3756025"/>
          <a:ext cx="1770063" cy="3032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677" name="Equation" r:id="rId13" imgW="698400" imgH="1206360" progId="Equation.3">
                  <p:embed/>
                </p:oleObj>
              </mc:Choice>
              <mc:Fallback>
                <p:oleObj name="Equation" r:id="rId13" imgW="698400" imgH="1206360" progId="Equation.3">
                  <p:embed/>
                  <p:pic>
                    <p:nvPicPr>
                      <p:cNvPr id="92" name="Object 9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16700" y="3756025"/>
                        <a:ext cx="1770063" cy="3032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8" name="Object 1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51938242"/>
              </p:ext>
            </p:extLst>
          </p:nvPr>
        </p:nvGraphicFramePr>
        <p:xfrm>
          <a:off x="1247220" y="2121297"/>
          <a:ext cx="360565" cy="2605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678" name="Equation" r:id="rId15" imgW="279360" imgH="203040" progId="Equation.3">
                  <p:embed/>
                </p:oleObj>
              </mc:Choice>
              <mc:Fallback>
                <p:oleObj name="Equation" r:id="rId15" imgW="279360" imgH="203040" progId="Equation.3">
                  <p:embed/>
                  <p:pic>
                    <p:nvPicPr>
                      <p:cNvPr id="126" name="Object 1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47220" y="2121297"/>
                        <a:ext cx="360565" cy="26059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03745719"/>
              </p:ext>
            </p:extLst>
          </p:nvPr>
        </p:nvGraphicFramePr>
        <p:xfrm>
          <a:off x="1962453" y="2073722"/>
          <a:ext cx="427416" cy="3599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679" name="Equation" r:id="rId17" imgW="241200" imgH="203040" progId="Equation.3">
                  <p:embed/>
                </p:oleObj>
              </mc:Choice>
              <mc:Fallback>
                <p:oleObj name="Equation" r:id="rId17" imgW="241200" imgH="2030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1962453" y="2073722"/>
                        <a:ext cx="427416" cy="35992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0" name="Object 1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3915775"/>
              </p:ext>
            </p:extLst>
          </p:nvPr>
        </p:nvGraphicFramePr>
        <p:xfrm>
          <a:off x="1462076" y="3023120"/>
          <a:ext cx="360565" cy="2605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680" name="Equation" r:id="rId19" imgW="279360" imgH="203040" progId="Equation.3">
                  <p:embed/>
                </p:oleObj>
              </mc:Choice>
              <mc:Fallback>
                <p:oleObj name="Equation" r:id="rId19" imgW="279360" imgH="203040" progId="Equation.3">
                  <p:embed/>
                  <p:pic>
                    <p:nvPicPr>
                      <p:cNvPr id="128" name="Object 1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62076" y="3023120"/>
                        <a:ext cx="360565" cy="26059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70420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3" grpId="0" animBg="1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6" name="Object 6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89193070"/>
              </p:ext>
            </p:extLst>
          </p:nvPr>
        </p:nvGraphicFramePr>
        <p:xfrm>
          <a:off x="2617938" y="753710"/>
          <a:ext cx="2084232" cy="15966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090" name="Equation" r:id="rId3" imgW="279360" imgH="215640" progId="Equation.3">
                  <p:embed/>
                </p:oleObj>
              </mc:Choice>
              <mc:Fallback>
                <p:oleObj name="Equation" r:id="rId3" imgW="279360" imgH="215640" progId="Equation.3">
                  <p:embed/>
                  <p:pic>
                    <p:nvPicPr>
                      <p:cNvPr id="66" name="Object 6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17938" y="753710"/>
                        <a:ext cx="2084232" cy="159669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B82919-9BAA-4552-A19E-DA5FA1CF0A97}" type="slidenum">
              <a:rPr lang="fr-CA" smtClean="0"/>
              <a:pPr>
                <a:defRPr/>
              </a:pPr>
              <a:t>120</a:t>
            </a:fld>
            <a:endParaRPr lang="fr-CA"/>
          </a:p>
        </p:txBody>
      </p:sp>
      <p:sp>
        <p:nvSpPr>
          <p:cNvPr id="46" name="Rounded Rectangle 45"/>
          <p:cNvSpPr/>
          <p:nvPr/>
        </p:nvSpPr>
        <p:spPr>
          <a:xfrm>
            <a:off x="2337630" y="3613705"/>
            <a:ext cx="3708291" cy="2147708"/>
          </a:xfrm>
          <a:prstGeom prst="roundRect">
            <a:avLst/>
          </a:prstGeom>
          <a:solidFill>
            <a:schemeClr val="accent3">
              <a:lumMod val="95000"/>
            </a:schemeClr>
          </a:solidFill>
          <a:ln>
            <a:solidFill>
              <a:schemeClr val="accent3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7" name="Rectangle 46"/>
          <p:cNvSpPr/>
          <p:nvPr/>
        </p:nvSpPr>
        <p:spPr>
          <a:xfrm>
            <a:off x="5629333" y="5089632"/>
            <a:ext cx="279501" cy="433077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200" dirty="0" smtClean="0"/>
              <a:t>SM</a:t>
            </a:r>
            <a:endParaRPr lang="en-CA" sz="1200" dirty="0"/>
          </a:p>
        </p:txBody>
      </p:sp>
      <p:cxnSp>
        <p:nvCxnSpPr>
          <p:cNvPr id="48" name="Straight Arrow Connector 47"/>
          <p:cNvCxnSpPr/>
          <p:nvPr/>
        </p:nvCxnSpPr>
        <p:spPr>
          <a:xfrm>
            <a:off x="2184320" y="4924461"/>
            <a:ext cx="476645" cy="7531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aphicFrame>
        <p:nvGraphicFramePr>
          <p:cNvPr id="51" name="Object 50"/>
          <p:cNvGraphicFramePr>
            <a:graphicFrameLocks noChangeAspect="1"/>
          </p:cNvGraphicFramePr>
          <p:nvPr>
            <p:extLst/>
          </p:nvPr>
        </p:nvGraphicFramePr>
        <p:xfrm>
          <a:off x="1878725" y="4800182"/>
          <a:ext cx="266700" cy="398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091" name="Equation" r:id="rId5" imgW="152280" imgH="228600" progId="Equation.3">
                  <p:embed/>
                </p:oleObj>
              </mc:Choice>
              <mc:Fallback>
                <p:oleObj name="Equation" r:id="rId5" imgW="152280" imgH="228600" progId="Equation.3">
                  <p:embed/>
                  <p:pic>
                    <p:nvPicPr>
                      <p:cNvPr id="51" name="Object 5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78725" y="4800182"/>
                        <a:ext cx="266700" cy="398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" name="Object 51"/>
          <p:cNvGraphicFramePr>
            <a:graphicFrameLocks noChangeAspect="1"/>
          </p:cNvGraphicFramePr>
          <p:nvPr>
            <p:extLst/>
          </p:nvPr>
        </p:nvGraphicFramePr>
        <p:xfrm>
          <a:off x="5192387" y="4997568"/>
          <a:ext cx="401090" cy="2918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092" name="Equation" r:id="rId7" imgW="279360" imgH="203040" progId="Equation.3">
                  <p:embed/>
                </p:oleObj>
              </mc:Choice>
              <mc:Fallback>
                <p:oleObj name="Equation" r:id="rId7" imgW="279360" imgH="203040" progId="Equation.3">
                  <p:embed/>
                  <p:pic>
                    <p:nvPicPr>
                      <p:cNvPr id="52" name="Object 51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192387" y="4997568"/>
                        <a:ext cx="401090" cy="2918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" name="Object 52"/>
          <p:cNvGraphicFramePr>
            <a:graphicFrameLocks noChangeAspect="1"/>
          </p:cNvGraphicFramePr>
          <p:nvPr>
            <p:extLst/>
          </p:nvPr>
        </p:nvGraphicFramePr>
        <p:xfrm>
          <a:off x="6264275" y="5102899"/>
          <a:ext cx="288925" cy="395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093" name="Equation" r:id="rId9" imgW="164880" imgH="228600" progId="Equation.3">
                  <p:embed/>
                </p:oleObj>
              </mc:Choice>
              <mc:Fallback>
                <p:oleObj name="Equation" r:id="rId9" imgW="164880" imgH="228600" progId="Equation.3">
                  <p:embed/>
                  <p:pic>
                    <p:nvPicPr>
                      <p:cNvPr id="53" name="Object 5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4275" y="5102899"/>
                        <a:ext cx="288925" cy="3952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" name="Object 54"/>
          <p:cNvGraphicFramePr>
            <a:graphicFrameLocks noChangeAspect="1"/>
          </p:cNvGraphicFramePr>
          <p:nvPr>
            <p:extLst/>
          </p:nvPr>
        </p:nvGraphicFramePr>
        <p:xfrm>
          <a:off x="4934172" y="5936957"/>
          <a:ext cx="266700" cy="441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094" name="Equation" r:id="rId11" imgW="152280" imgH="253800" progId="Equation.3">
                  <p:embed/>
                </p:oleObj>
              </mc:Choice>
              <mc:Fallback>
                <p:oleObj name="Equation" r:id="rId11" imgW="152280" imgH="253800" progId="Equation.3">
                  <p:embed/>
                  <p:pic>
                    <p:nvPicPr>
                      <p:cNvPr id="55" name="Object 5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34172" y="5936957"/>
                        <a:ext cx="266700" cy="441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6" name="Rectangle 55"/>
          <p:cNvSpPr/>
          <p:nvPr/>
        </p:nvSpPr>
        <p:spPr>
          <a:xfrm>
            <a:off x="4398532" y="4632735"/>
            <a:ext cx="279501" cy="433077"/>
          </a:xfrm>
          <a:prstGeom prst="rect">
            <a:avLst/>
          </a:prstGeom>
          <a:solidFill>
            <a:srgbClr val="FFC000"/>
          </a:solidFill>
          <a:ln>
            <a:solidFill>
              <a:srgbClr val="B8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60" name="Oval 59"/>
          <p:cNvSpPr/>
          <p:nvPr/>
        </p:nvSpPr>
        <p:spPr>
          <a:xfrm>
            <a:off x="3771996" y="4654011"/>
            <a:ext cx="389903" cy="386575"/>
          </a:xfrm>
          <a:prstGeom prst="ellipse">
            <a:avLst/>
          </a:prstGeom>
          <a:solidFill>
            <a:schemeClr val="accent3">
              <a:lumMod val="8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cxnSp>
        <p:nvCxnSpPr>
          <p:cNvPr id="61" name="Straight Arrow Connector 60"/>
          <p:cNvCxnSpPr>
            <a:stCxn id="69" idx="3"/>
            <a:endCxn id="60" idx="2"/>
          </p:cNvCxnSpPr>
          <p:nvPr/>
        </p:nvCxnSpPr>
        <p:spPr>
          <a:xfrm>
            <a:off x="3136005" y="4841049"/>
            <a:ext cx="635991" cy="6250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>
            <a:stCxn id="60" idx="6"/>
            <a:endCxn id="56" idx="1"/>
          </p:cNvCxnSpPr>
          <p:nvPr/>
        </p:nvCxnSpPr>
        <p:spPr>
          <a:xfrm>
            <a:off x="4161899" y="4847299"/>
            <a:ext cx="236633" cy="1975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graphicFrame>
        <p:nvGraphicFramePr>
          <p:cNvPr id="64" name="Object 63"/>
          <p:cNvGraphicFramePr>
            <a:graphicFrameLocks noChangeAspect="1"/>
          </p:cNvGraphicFramePr>
          <p:nvPr>
            <p:extLst/>
          </p:nvPr>
        </p:nvGraphicFramePr>
        <p:xfrm>
          <a:off x="4391020" y="4616450"/>
          <a:ext cx="311150" cy="441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095" name="Equation" r:id="rId13" imgW="177480" imgH="253800" progId="Equation.3">
                  <p:embed/>
                </p:oleObj>
              </mc:Choice>
              <mc:Fallback>
                <p:oleObj name="Equation" r:id="rId13" imgW="177480" imgH="253800" progId="Equation.3">
                  <p:embed/>
                  <p:pic>
                    <p:nvPicPr>
                      <p:cNvPr id="64" name="Object 6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91020" y="4616450"/>
                        <a:ext cx="311150" cy="441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5" name="Straight Arrow Connector 64"/>
          <p:cNvCxnSpPr>
            <a:endCxn id="47" idx="1"/>
          </p:cNvCxnSpPr>
          <p:nvPr/>
        </p:nvCxnSpPr>
        <p:spPr>
          <a:xfrm flipV="1">
            <a:off x="5204157" y="5306171"/>
            <a:ext cx="425176" cy="3677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>
            <a:stCxn id="47" idx="3"/>
          </p:cNvCxnSpPr>
          <p:nvPr/>
        </p:nvCxnSpPr>
        <p:spPr>
          <a:xfrm flipV="1">
            <a:off x="5908834" y="5300543"/>
            <a:ext cx="363754" cy="562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69" name="Rectangle 68"/>
          <p:cNvSpPr/>
          <p:nvPr/>
        </p:nvSpPr>
        <p:spPr>
          <a:xfrm>
            <a:off x="2681619" y="4616285"/>
            <a:ext cx="454386" cy="449527"/>
          </a:xfrm>
          <a:prstGeom prst="rect">
            <a:avLst/>
          </a:prstGeom>
          <a:solidFill>
            <a:schemeClr val="accent3">
              <a:lumMod val="8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71" name="Object 70"/>
          <p:cNvGraphicFramePr>
            <a:graphicFrameLocks noChangeAspect="1"/>
          </p:cNvGraphicFramePr>
          <p:nvPr>
            <p:extLst/>
          </p:nvPr>
        </p:nvGraphicFramePr>
        <p:xfrm>
          <a:off x="2689674" y="4716829"/>
          <a:ext cx="438276" cy="2807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096" name="Equation" r:id="rId15" imgW="393480" imgH="253800" progId="Equation.3">
                  <p:embed/>
                </p:oleObj>
              </mc:Choice>
              <mc:Fallback>
                <p:oleObj name="Equation" r:id="rId15" imgW="393480" imgH="253800" progId="Equation.3">
                  <p:embed/>
                  <p:pic>
                    <p:nvPicPr>
                      <p:cNvPr id="71" name="Object 7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89674" y="4716829"/>
                        <a:ext cx="438276" cy="28073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2" name="Freeform 71"/>
          <p:cNvSpPr/>
          <p:nvPr/>
        </p:nvSpPr>
        <p:spPr>
          <a:xfrm>
            <a:off x="2451465" y="3799085"/>
            <a:ext cx="2591824" cy="944989"/>
          </a:xfrm>
          <a:custGeom>
            <a:avLst/>
            <a:gdLst>
              <a:gd name="connsiteX0" fmla="*/ 540327 w 540327"/>
              <a:gd name="connsiteY0" fmla="*/ 0 h 681644"/>
              <a:gd name="connsiteX1" fmla="*/ 540327 w 540327"/>
              <a:gd name="connsiteY1" fmla="*/ 349135 h 681644"/>
              <a:gd name="connsiteX2" fmla="*/ 0 w 540327"/>
              <a:gd name="connsiteY2" fmla="*/ 349135 h 681644"/>
              <a:gd name="connsiteX3" fmla="*/ 0 w 540327"/>
              <a:gd name="connsiteY3" fmla="*/ 681644 h 681644"/>
              <a:gd name="connsiteX4" fmla="*/ 124691 w 540327"/>
              <a:gd name="connsiteY4" fmla="*/ 673331 h 681644"/>
              <a:gd name="connsiteX0" fmla="*/ 540327 w 540327"/>
              <a:gd name="connsiteY0" fmla="*/ 0 h 681644"/>
              <a:gd name="connsiteX1" fmla="*/ 365760 w 540327"/>
              <a:gd name="connsiteY1" fmla="*/ 340822 h 681644"/>
              <a:gd name="connsiteX2" fmla="*/ 0 w 540327"/>
              <a:gd name="connsiteY2" fmla="*/ 349135 h 681644"/>
              <a:gd name="connsiteX3" fmla="*/ 0 w 540327"/>
              <a:gd name="connsiteY3" fmla="*/ 681644 h 681644"/>
              <a:gd name="connsiteX4" fmla="*/ 124691 w 540327"/>
              <a:gd name="connsiteY4" fmla="*/ 673331 h 681644"/>
              <a:gd name="connsiteX0" fmla="*/ 365760 w 365760"/>
              <a:gd name="connsiteY0" fmla="*/ 0 h 681644"/>
              <a:gd name="connsiteX1" fmla="*/ 365760 w 365760"/>
              <a:gd name="connsiteY1" fmla="*/ 340822 h 681644"/>
              <a:gd name="connsiteX2" fmla="*/ 0 w 365760"/>
              <a:gd name="connsiteY2" fmla="*/ 349135 h 681644"/>
              <a:gd name="connsiteX3" fmla="*/ 0 w 365760"/>
              <a:gd name="connsiteY3" fmla="*/ 681644 h 681644"/>
              <a:gd name="connsiteX4" fmla="*/ 124691 w 365760"/>
              <a:gd name="connsiteY4" fmla="*/ 673331 h 681644"/>
              <a:gd name="connsiteX0" fmla="*/ 365760 w 365760"/>
              <a:gd name="connsiteY0" fmla="*/ 0 h 681644"/>
              <a:gd name="connsiteX1" fmla="*/ 365760 w 365760"/>
              <a:gd name="connsiteY1" fmla="*/ 340822 h 681644"/>
              <a:gd name="connsiteX2" fmla="*/ 0 w 365760"/>
              <a:gd name="connsiteY2" fmla="*/ 349135 h 681644"/>
              <a:gd name="connsiteX3" fmla="*/ 0 w 365760"/>
              <a:gd name="connsiteY3" fmla="*/ 681644 h 681644"/>
              <a:gd name="connsiteX4" fmla="*/ 220163 w 365760"/>
              <a:gd name="connsiteY4" fmla="*/ 673331 h 681644"/>
              <a:gd name="connsiteX0" fmla="*/ 365760 w 2503157"/>
              <a:gd name="connsiteY0" fmla="*/ 0 h 681644"/>
              <a:gd name="connsiteX1" fmla="*/ 2503157 w 2503157"/>
              <a:gd name="connsiteY1" fmla="*/ 374073 h 681644"/>
              <a:gd name="connsiteX2" fmla="*/ 0 w 2503157"/>
              <a:gd name="connsiteY2" fmla="*/ 349135 h 681644"/>
              <a:gd name="connsiteX3" fmla="*/ 0 w 2503157"/>
              <a:gd name="connsiteY3" fmla="*/ 681644 h 681644"/>
              <a:gd name="connsiteX4" fmla="*/ 220163 w 2503157"/>
              <a:gd name="connsiteY4" fmla="*/ 673331 h 681644"/>
              <a:gd name="connsiteX0" fmla="*/ 2495061 w 2503157"/>
              <a:gd name="connsiteY0" fmla="*/ 0 h 714895"/>
              <a:gd name="connsiteX1" fmla="*/ 2503157 w 2503157"/>
              <a:gd name="connsiteY1" fmla="*/ 407324 h 714895"/>
              <a:gd name="connsiteX2" fmla="*/ 0 w 2503157"/>
              <a:gd name="connsiteY2" fmla="*/ 382386 h 714895"/>
              <a:gd name="connsiteX3" fmla="*/ 0 w 2503157"/>
              <a:gd name="connsiteY3" fmla="*/ 714895 h 714895"/>
              <a:gd name="connsiteX4" fmla="*/ 220163 w 2503157"/>
              <a:gd name="connsiteY4" fmla="*/ 706582 h 714895"/>
              <a:gd name="connsiteX0" fmla="*/ 2495061 w 2511253"/>
              <a:gd name="connsiteY0" fmla="*/ 0 h 714895"/>
              <a:gd name="connsiteX1" fmla="*/ 2511253 w 2511253"/>
              <a:gd name="connsiteY1" fmla="*/ 259065 h 714895"/>
              <a:gd name="connsiteX2" fmla="*/ 0 w 2511253"/>
              <a:gd name="connsiteY2" fmla="*/ 382386 h 714895"/>
              <a:gd name="connsiteX3" fmla="*/ 0 w 2511253"/>
              <a:gd name="connsiteY3" fmla="*/ 714895 h 714895"/>
              <a:gd name="connsiteX4" fmla="*/ 220163 w 2511253"/>
              <a:gd name="connsiteY4" fmla="*/ 706582 h 714895"/>
              <a:gd name="connsiteX0" fmla="*/ 2495061 w 2511253"/>
              <a:gd name="connsiteY0" fmla="*/ 0 h 714895"/>
              <a:gd name="connsiteX1" fmla="*/ 2511253 w 2511253"/>
              <a:gd name="connsiteY1" fmla="*/ 259065 h 714895"/>
              <a:gd name="connsiteX2" fmla="*/ 0 w 2511253"/>
              <a:gd name="connsiteY2" fmla="*/ 281781 h 714895"/>
              <a:gd name="connsiteX3" fmla="*/ 0 w 2511253"/>
              <a:gd name="connsiteY3" fmla="*/ 714895 h 714895"/>
              <a:gd name="connsiteX4" fmla="*/ 220163 w 2511253"/>
              <a:gd name="connsiteY4" fmla="*/ 706582 h 714895"/>
              <a:gd name="connsiteX0" fmla="*/ 2511253 w 2527445"/>
              <a:gd name="connsiteY0" fmla="*/ 0 h 714895"/>
              <a:gd name="connsiteX1" fmla="*/ 2527445 w 2527445"/>
              <a:gd name="connsiteY1" fmla="*/ 259065 h 714895"/>
              <a:gd name="connsiteX2" fmla="*/ 0 w 2527445"/>
              <a:gd name="connsiteY2" fmla="*/ 250012 h 714895"/>
              <a:gd name="connsiteX3" fmla="*/ 16192 w 2527445"/>
              <a:gd name="connsiteY3" fmla="*/ 714895 h 714895"/>
              <a:gd name="connsiteX4" fmla="*/ 236355 w 2527445"/>
              <a:gd name="connsiteY4" fmla="*/ 706582 h 714895"/>
              <a:gd name="connsiteX0" fmla="*/ 2501976 w 2518168"/>
              <a:gd name="connsiteY0" fmla="*/ 0 h 714895"/>
              <a:gd name="connsiteX1" fmla="*/ 2518168 w 2518168"/>
              <a:gd name="connsiteY1" fmla="*/ 259065 h 714895"/>
              <a:gd name="connsiteX2" fmla="*/ 0 w 2518168"/>
              <a:gd name="connsiteY2" fmla="*/ 251530 h 714895"/>
              <a:gd name="connsiteX3" fmla="*/ 6915 w 2518168"/>
              <a:gd name="connsiteY3" fmla="*/ 714895 h 714895"/>
              <a:gd name="connsiteX4" fmla="*/ 227078 w 2518168"/>
              <a:gd name="connsiteY4" fmla="*/ 706582 h 714895"/>
              <a:gd name="connsiteX0" fmla="*/ 2501976 w 2518168"/>
              <a:gd name="connsiteY0" fmla="*/ 0 h 714895"/>
              <a:gd name="connsiteX1" fmla="*/ 2518168 w 2518168"/>
              <a:gd name="connsiteY1" fmla="*/ 169051 h 714895"/>
              <a:gd name="connsiteX2" fmla="*/ 0 w 2518168"/>
              <a:gd name="connsiteY2" fmla="*/ 251530 h 714895"/>
              <a:gd name="connsiteX3" fmla="*/ 6915 w 2518168"/>
              <a:gd name="connsiteY3" fmla="*/ 714895 h 714895"/>
              <a:gd name="connsiteX4" fmla="*/ 227078 w 2518168"/>
              <a:gd name="connsiteY4" fmla="*/ 706582 h 714895"/>
              <a:gd name="connsiteX0" fmla="*/ 2501976 w 2518168"/>
              <a:gd name="connsiteY0" fmla="*/ 0 h 714895"/>
              <a:gd name="connsiteX1" fmla="*/ 2518168 w 2518168"/>
              <a:gd name="connsiteY1" fmla="*/ 169051 h 714895"/>
              <a:gd name="connsiteX2" fmla="*/ 0 w 2518168"/>
              <a:gd name="connsiteY2" fmla="*/ 177401 h 714895"/>
              <a:gd name="connsiteX3" fmla="*/ 6915 w 2518168"/>
              <a:gd name="connsiteY3" fmla="*/ 714895 h 714895"/>
              <a:gd name="connsiteX4" fmla="*/ 227078 w 2518168"/>
              <a:gd name="connsiteY4" fmla="*/ 706582 h 714895"/>
              <a:gd name="connsiteX0" fmla="*/ 2501976 w 2501976"/>
              <a:gd name="connsiteY0" fmla="*/ 0 h 714895"/>
              <a:gd name="connsiteX1" fmla="*/ 2485783 w 2501976"/>
              <a:gd name="connsiteY1" fmla="*/ 121397 h 714895"/>
              <a:gd name="connsiteX2" fmla="*/ 0 w 2501976"/>
              <a:gd name="connsiteY2" fmla="*/ 177401 h 714895"/>
              <a:gd name="connsiteX3" fmla="*/ 6915 w 2501976"/>
              <a:gd name="connsiteY3" fmla="*/ 714895 h 714895"/>
              <a:gd name="connsiteX4" fmla="*/ 227078 w 2501976"/>
              <a:gd name="connsiteY4" fmla="*/ 706582 h 714895"/>
              <a:gd name="connsiteX0" fmla="*/ 2501976 w 2501976"/>
              <a:gd name="connsiteY0" fmla="*/ 0 h 714895"/>
              <a:gd name="connsiteX1" fmla="*/ 2485783 w 2501976"/>
              <a:gd name="connsiteY1" fmla="*/ 121397 h 714895"/>
              <a:gd name="connsiteX2" fmla="*/ 0 w 2501976"/>
              <a:gd name="connsiteY2" fmla="*/ 119156 h 714895"/>
              <a:gd name="connsiteX3" fmla="*/ 6915 w 2501976"/>
              <a:gd name="connsiteY3" fmla="*/ 714895 h 714895"/>
              <a:gd name="connsiteX4" fmla="*/ 227078 w 2501976"/>
              <a:gd name="connsiteY4" fmla="*/ 706582 h 714895"/>
              <a:gd name="connsiteX0" fmla="*/ 2501976 w 2510521"/>
              <a:gd name="connsiteY0" fmla="*/ 0 h 714895"/>
              <a:gd name="connsiteX1" fmla="*/ 2510521 w 2510521"/>
              <a:gd name="connsiteY1" fmla="*/ 115330 h 714895"/>
              <a:gd name="connsiteX2" fmla="*/ 0 w 2510521"/>
              <a:gd name="connsiteY2" fmla="*/ 119156 h 714895"/>
              <a:gd name="connsiteX3" fmla="*/ 6915 w 2510521"/>
              <a:gd name="connsiteY3" fmla="*/ 714895 h 714895"/>
              <a:gd name="connsiteX4" fmla="*/ 227078 w 2510521"/>
              <a:gd name="connsiteY4" fmla="*/ 706582 h 714895"/>
              <a:gd name="connsiteX0" fmla="*/ 2501976 w 2501976"/>
              <a:gd name="connsiteY0" fmla="*/ 0 h 714895"/>
              <a:gd name="connsiteX1" fmla="*/ 2491967 w 2501976"/>
              <a:gd name="connsiteY1" fmla="*/ 115330 h 714895"/>
              <a:gd name="connsiteX2" fmla="*/ 0 w 2501976"/>
              <a:gd name="connsiteY2" fmla="*/ 119156 h 714895"/>
              <a:gd name="connsiteX3" fmla="*/ 6915 w 2501976"/>
              <a:gd name="connsiteY3" fmla="*/ 714895 h 714895"/>
              <a:gd name="connsiteX4" fmla="*/ 227078 w 2501976"/>
              <a:gd name="connsiteY4" fmla="*/ 706582 h 714895"/>
              <a:gd name="connsiteX0" fmla="*/ 2501976 w 2504336"/>
              <a:gd name="connsiteY0" fmla="*/ 0 h 714895"/>
              <a:gd name="connsiteX1" fmla="*/ 2504336 w 2504336"/>
              <a:gd name="connsiteY1" fmla="*/ 119375 h 714895"/>
              <a:gd name="connsiteX2" fmla="*/ 0 w 2504336"/>
              <a:gd name="connsiteY2" fmla="*/ 119156 h 714895"/>
              <a:gd name="connsiteX3" fmla="*/ 6915 w 2504336"/>
              <a:gd name="connsiteY3" fmla="*/ 714895 h 714895"/>
              <a:gd name="connsiteX4" fmla="*/ 227078 w 2504336"/>
              <a:gd name="connsiteY4" fmla="*/ 706582 h 714895"/>
              <a:gd name="connsiteX0" fmla="*/ 2501976 w 2501976"/>
              <a:gd name="connsiteY0" fmla="*/ 0 h 714895"/>
              <a:gd name="connsiteX1" fmla="*/ 1814135 w 2501976"/>
              <a:gd name="connsiteY1" fmla="*/ 124229 h 714895"/>
              <a:gd name="connsiteX2" fmla="*/ 0 w 2501976"/>
              <a:gd name="connsiteY2" fmla="*/ 119156 h 714895"/>
              <a:gd name="connsiteX3" fmla="*/ 6915 w 2501976"/>
              <a:gd name="connsiteY3" fmla="*/ 714895 h 714895"/>
              <a:gd name="connsiteX4" fmla="*/ 227078 w 2501976"/>
              <a:gd name="connsiteY4" fmla="*/ 706582 h 714895"/>
              <a:gd name="connsiteX0" fmla="*/ 1863726 w 1863734"/>
              <a:gd name="connsiteY0" fmla="*/ 13234 h 601932"/>
              <a:gd name="connsiteX1" fmla="*/ 1814135 w 1863734"/>
              <a:gd name="connsiteY1" fmla="*/ 11266 h 601932"/>
              <a:gd name="connsiteX2" fmla="*/ 0 w 1863734"/>
              <a:gd name="connsiteY2" fmla="*/ 6193 h 601932"/>
              <a:gd name="connsiteX3" fmla="*/ 6915 w 1863734"/>
              <a:gd name="connsiteY3" fmla="*/ 601932 h 601932"/>
              <a:gd name="connsiteX4" fmla="*/ 227078 w 1863734"/>
              <a:gd name="connsiteY4" fmla="*/ 593619 h 601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3734" h="601932">
                <a:moveTo>
                  <a:pt x="1863726" y="13234"/>
                </a:moveTo>
                <a:cubicBezTo>
                  <a:pt x="1864513" y="53026"/>
                  <a:pt x="1813348" y="-28526"/>
                  <a:pt x="1814135" y="11266"/>
                </a:cubicBezTo>
                <a:lnTo>
                  <a:pt x="0" y="6193"/>
                </a:lnTo>
                <a:lnTo>
                  <a:pt x="6915" y="601932"/>
                </a:lnTo>
                <a:lnTo>
                  <a:pt x="227078" y="593619"/>
                </a:lnTo>
              </a:path>
            </a:pathLst>
          </a:custGeom>
          <a:ln>
            <a:solidFill>
              <a:srgbClr val="B88C00"/>
            </a:solidFill>
            <a:headEnd type="none" w="med" len="med"/>
            <a:tailEnd type="triangl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graphicFrame>
        <p:nvGraphicFramePr>
          <p:cNvPr id="73" name="Object 72"/>
          <p:cNvGraphicFramePr>
            <a:graphicFrameLocks noChangeAspect="1"/>
          </p:cNvGraphicFramePr>
          <p:nvPr>
            <p:extLst/>
          </p:nvPr>
        </p:nvGraphicFramePr>
        <p:xfrm>
          <a:off x="3806614" y="4759640"/>
          <a:ext cx="343512" cy="1951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097" name="Equation" r:id="rId17" imgW="317160" imgH="177480" progId="Equation.3">
                  <p:embed/>
                </p:oleObj>
              </mc:Choice>
              <mc:Fallback>
                <p:oleObj name="Equation" r:id="rId17" imgW="317160" imgH="177480" progId="Equation.3">
                  <p:embed/>
                  <p:pic>
                    <p:nvPicPr>
                      <p:cNvPr id="73" name="Object 7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06614" y="4759640"/>
                        <a:ext cx="343512" cy="19511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4" name="Object 7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97670274"/>
              </p:ext>
            </p:extLst>
          </p:nvPr>
        </p:nvGraphicFramePr>
        <p:xfrm>
          <a:off x="4867497" y="3215146"/>
          <a:ext cx="400050" cy="441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098" name="Equation" r:id="rId19" imgW="228600" imgH="253800" progId="Equation.3">
                  <p:embed/>
                </p:oleObj>
              </mc:Choice>
              <mc:Fallback>
                <p:oleObj name="Equation" r:id="rId19" imgW="228600" imgH="253800" progId="Equation.3">
                  <p:embed/>
                  <p:pic>
                    <p:nvPicPr>
                      <p:cNvPr id="74" name="Object 7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67497" y="3215146"/>
                        <a:ext cx="400050" cy="441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5" name="Oval 74"/>
          <p:cNvSpPr/>
          <p:nvPr/>
        </p:nvSpPr>
        <p:spPr>
          <a:xfrm>
            <a:off x="3766500" y="5268731"/>
            <a:ext cx="389903" cy="386575"/>
          </a:xfrm>
          <a:prstGeom prst="ellipse">
            <a:avLst/>
          </a:prstGeom>
          <a:solidFill>
            <a:schemeClr val="accent3">
              <a:lumMod val="8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graphicFrame>
        <p:nvGraphicFramePr>
          <p:cNvPr id="77" name="Object 76"/>
          <p:cNvGraphicFramePr>
            <a:graphicFrameLocks noChangeAspect="1"/>
          </p:cNvGraphicFramePr>
          <p:nvPr>
            <p:extLst/>
          </p:nvPr>
        </p:nvGraphicFramePr>
        <p:xfrm>
          <a:off x="3859433" y="5353810"/>
          <a:ext cx="237287" cy="2234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099" name="Equation" r:id="rId21" imgW="152280" imgH="139680" progId="Equation.3">
                  <p:embed/>
                </p:oleObj>
              </mc:Choice>
              <mc:Fallback>
                <p:oleObj name="Equation" r:id="rId21" imgW="152280" imgH="139680" progId="Equation.3">
                  <p:embed/>
                  <p:pic>
                    <p:nvPicPr>
                      <p:cNvPr id="77" name="Object 7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59433" y="5353810"/>
                        <a:ext cx="237287" cy="22346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" name="Elbow Connector 6"/>
          <p:cNvCxnSpPr>
            <a:stCxn id="69" idx="2"/>
            <a:endCxn id="75" idx="2"/>
          </p:cNvCxnSpPr>
          <p:nvPr/>
        </p:nvCxnSpPr>
        <p:spPr>
          <a:xfrm rot="16200000" flipH="1">
            <a:off x="3147866" y="4826758"/>
            <a:ext cx="379581" cy="857688"/>
          </a:xfrm>
          <a:prstGeom prst="bentConnector2">
            <a:avLst/>
          </a:prstGeom>
          <a:ln>
            <a:solidFill>
              <a:schemeClr val="bg2"/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75" idx="6"/>
            <a:endCxn id="57" idx="3"/>
          </p:cNvCxnSpPr>
          <p:nvPr/>
        </p:nvCxnSpPr>
        <p:spPr>
          <a:xfrm>
            <a:off x="4156403" y="5462019"/>
            <a:ext cx="795133" cy="4365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>
            <a:off x="5029969" y="5536519"/>
            <a:ext cx="0" cy="409851"/>
          </a:xfrm>
          <a:prstGeom prst="straightConnector1">
            <a:avLst/>
          </a:prstGeom>
          <a:ln>
            <a:solidFill>
              <a:srgbClr val="B88C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57" name="Oval 56"/>
          <p:cNvSpPr/>
          <p:nvPr/>
        </p:nvSpPr>
        <p:spPr>
          <a:xfrm>
            <a:off x="4913531" y="5057610"/>
            <a:ext cx="259516" cy="478909"/>
          </a:xfrm>
          <a:prstGeom prst="ellipse">
            <a:avLst/>
          </a:prstGeom>
          <a:solidFill>
            <a:schemeClr val="accent3">
              <a:lumMod val="8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cxnSp>
        <p:nvCxnSpPr>
          <p:cNvPr id="58" name="Straight Arrow Connector 57"/>
          <p:cNvCxnSpPr>
            <a:endCxn id="57" idx="0"/>
          </p:cNvCxnSpPr>
          <p:nvPr/>
        </p:nvCxnSpPr>
        <p:spPr>
          <a:xfrm>
            <a:off x="5027011" y="3613705"/>
            <a:ext cx="16278" cy="1443905"/>
          </a:xfrm>
          <a:prstGeom prst="straightConnector1">
            <a:avLst/>
          </a:prstGeom>
          <a:ln>
            <a:solidFill>
              <a:srgbClr val="B88C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56" idx="2"/>
            <a:endCxn id="57" idx="2"/>
          </p:cNvCxnSpPr>
          <p:nvPr/>
        </p:nvCxnSpPr>
        <p:spPr>
          <a:xfrm rot="16200000" flipH="1">
            <a:off x="4610281" y="4993814"/>
            <a:ext cx="231253" cy="375248"/>
          </a:xfrm>
          <a:prstGeom prst="bentConnector2">
            <a:avLst/>
          </a:prstGeom>
          <a:ln>
            <a:solidFill>
              <a:schemeClr val="bg2"/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79" name="TextBox 78"/>
          <p:cNvSpPr txBox="1"/>
          <p:nvPr/>
        </p:nvSpPr>
        <p:spPr>
          <a:xfrm>
            <a:off x="2024695" y="1213186"/>
            <a:ext cx="5533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b="1" i="1" dirty="0" smtClean="0"/>
              <a:t>SI </a:t>
            </a:r>
            <a:endParaRPr lang="en-CA" b="1" i="1" dirty="0">
              <a:solidFill>
                <a:srgbClr val="FF0000"/>
              </a:solidFill>
            </a:endParaRPr>
          </a:p>
        </p:txBody>
      </p:sp>
      <p:graphicFrame>
        <p:nvGraphicFramePr>
          <p:cNvPr id="81" name="Object 8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66983402"/>
              </p:ext>
            </p:extLst>
          </p:nvPr>
        </p:nvGraphicFramePr>
        <p:xfrm>
          <a:off x="3151188" y="5153025"/>
          <a:ext cx="660400" cy="246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100" name="Equation" r:id="rId23" imgW="609480" imgH="228600" progId="Equation.3">
                  <p:embed/>
                </p:oleObj>
              </mc:Choice>
              <mc:Fallback>
                <p:oleObj name="Equation" r:id="rId23" imgW="609480" imgH="228600" progId="Equation.3">
                  <p:embed/>
                  <p:pic>
                    <p:nvPicPr>
                      <p:cNvPr id="81" name="Object 8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51188" y="5153025"/>
                        <a:ext cx="660400" cy="246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" name="Object 5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74708649"/>
              </p:ext>
            </p:extLst>
          </p:nvPr>
        </p:nvGraphicFramePr>
        <p:xfrm>
          <a:off x="2578052" y="1046075"/>
          <a:ext cx="715713" cy="8804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101" name="Equation" r:id="rId25" imgW="368280" imgH="457200" progId="Equation.3">
                  <p:embed/>
                </p:oleObj>
              </mc:Choice>
              <mc:Fallback>
                <p:oleObj name="Equation" r:id="rId25" imgW="368280" imgH="457200" progId="Equation.3">
                  <p:embed/>
                  <p:pic>
                    <p:nvPicPr>
                      <p:cNvPr id="54" name="Object 5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78052" y="1046075"/>
                        <a:ext cx="715713" cy="88043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3649341" y="4000857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>
                <a:solidFill>
                  <a:srgbClr val="FF0000"/>
                </a:solidFill>
              </a:rPr>
              <a:t>0</a:t>
            </a:r>
          </a:p>
        </p:txBody>
      </p:sp>
      <p:cxnSp>
        <p:nvCxnSpPr>
          <p:cNvPr id="78" name="Elbow Connector 77"/>
          <p:cNvCxnSpPr>
            <a:endCxn id="84" idx="2"/>
          </p:cNvCxnSpPr>
          <p:nvPr/>
        </p:nvCxnSpPr>
        <p:spPr>
          <a:xfrm rot="5400000" flipH="1" flipV="1">
            <a:off x="2846312" y="4269600"/>
            <a:ext cx="398305" cy="288707"/>
          </a:xfrm>
          <a:prstGeom prst="bentConnector2">
            <a:avLst/>
          </a:prstGeom>
          <a:ln>
            <a:solidFill>
              <a:schemeClr val="bg2"/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84" name="Oval 83"/>
          <p:cNvSpPr/>
          <p:nvPr/>
        </p:nvSpPr>
        <p:spPr>
          <a:xfrm>
            <a:off x="3189818" y="4021512"/>
            <a:ext cx="389903" cy="386575"/>
          </a:xfrm>
          <a:prstGeom prst="ellipse">
            <a:avLst/>
          </a:prstGeom>
          <a:solidFill>
            <a:schemeClr val="accent3">
              <a:lumMod val="8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graphicFrame>
        <p:nvGraphicFramePr>
          <p:cNvPr id="85" name="Object 8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86122911"/>
              </p:ext>
            </p:extLst>
          </p:nvPr>
        </p:nvGraphicFramePr>
        <p:xfrm>
          <a:off x="3259201" y="4115804"/>
          <a:ext cx="237287" cy="2234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102" name="Equation" r:id="rId27" imgW="152280" imgH="139680" progId="Equation.3">
                  <p:embed/>
                </p:oleObj>
              </mc:Choice>
              <mc:Fallback>
                <p:oleObj name="Equation" r:id="rId27" imgW="152280" imgH="139680" progId="Equation.3">
                  <p:embed/>
                  <p:pic>
                    <p:nvPicPr>
                      <p:cNvPr id="113" name="Object 1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59201" y="4115804"/>
                        <a:ext cx="237287" cy="22346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86" name="Straight Arrow Connector 49"/>
          <p:cNvCxnSpPr>
            <a:stCxn id="84" idx="6"/>
          </p:cNvCxnSpPr>
          <p:nvPr/>
        </p:nvCxnSpPr>
        <p:spPr>
          <a:xfrm>
            <a:off x="3579721" y="4214800"/>
            <a:ext cx="102878" cy="295245"/>
          </a:xfrm>
          <a:prstGeom prst="bentConnector2">
            <a:avLst/>
          </a:prstGeom>
          <a:ln>
            <a:solidFill>
              <a:schemeClr val="bg2"/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graphicFrame>
        <p:nvGraphicFramePr>
          <p:cNvPr id="87" name="Object 8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63623293"/>
              </p:ext>
            </p:extLst>
          </p:nvPr>
        </p:nvGraphicFramePr>
        <p:xfrm>
          <a:off x="2584450" y="3932238"/>
          <a:ext cx="633413" cy="244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103" name="Equation" r:id="rId28" imgW="583920" imgH="228600" progId="Equation.3">
                  <p:embed/>
                </p:oleObj>
              </mc:Choice>
              <mc:Fallback>
                <p:oleObj name="Equation" r:id="rId28" imgW="583920" imgH="228600" progId="Equation.3">
                  <p:embed/>
                  <p:pic>
                    <p:nvPicPr>
                      <p:cNvPr id="115" name="Object 1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84450" y="3932238"/>
                        <a:ext cx="633413" cy="244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8" name="Object 8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39714950"/>
              </p:ext>
            </p:extLst>
          </p:nvPr>
        </p:nvGraphicFramePr>
        <p:xfrm>
          <a:off x="3178371" y="4499816"/>
          <a:ext cx="645975" cy="2453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104" name="Equation" r:id="rId30" imgW="596880" imgH="228600" progId="Equation.3">
                  <p:embed/>
                </p:oleObj>
              </mc:Choice>
              <mc:Fallback>
                <p:oleObj name="Equation" r:id="rId30" imgW="596880" imgH="228600" progId="Equation.3">
                  <p:embed/>
                  <p:pic>
                    <p:nvPicPr>
                      <p:cNvPr id="116" name="Object 1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78371" y="4499816"/>
                        <a:ext cx="645975" cy="24539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9" name="Object 8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74406613"/>
              </p:ext>
            </p:extLst>
          </p:nvPr>
        </p:nvGraphicFramePr>
        <p:xfrm>
          <a:off x="4249692" y="234025"/>
          <a:ext cx="3476988" cy="2684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105" name="Equation" r:id="rId32" imgW="1955520" imgH="1523880" progId="Equation.3">
                  <p:embed/>
                </p:oleObj>
              </mc:Choice>
              <mc:Fallback>
                <p:oleObj name="Equation" r:id="rId32" imgW="1955520" imgH="1523880" progId="Equation.3">
                  <p:embed/>
                  <p:pic>
                    <p:nvPicPr>
                      <p:cNvPr id="78" name="Object 7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49692" y="234025"/>
                        <a:ext cx="3476988" cy="2684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Multiply 5"/>
          <p:cNvSpPr/>
          <p:nvPr/>
        </p:nvSpPr>
        <p:spPr>
          <a:xfrm>
            <a:off x="6264274" y="1046076"/>
            <a:ext cx="1332865" cy="628776"/>
          </a:xfrm>
          <a:prstGeom prst="mathMultiply">
            <a:avLst>
              <a:gd name="adj1" fmla="val 15037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50" name="Object 4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10554203"/>
              </p:ext>
            </p:extLst>
          </p:nvPr>
        </p:nvGraphicFramePr>
        <p:xfrm>
          <a:off x="4918154" y="5195721"/>
          <a:ext cx="237007" cy="244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106" name="Equation" r:id="rId34" imgW="101520" imgH="101520" progId="Equation.3">
                  <p:embed/>
                </p:oleObj>
              </mc:Choice>
              <mc:Fallback>
                <p:oleObj name="Equation" r:id="rId34" imgW="101520" imgH="101520" progId="Equation.3">
                  <p:embed/>
                  <p:pic>
                    <p:nvPicPr>
                      <p:cNvPr id="48" name="Object 4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18154" y="5195721"/>
                        <a:ext cx="237007" cy="244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46796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/>
      <p:bldP spid="6" grpId="0" animBg="1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6" name="Object 65"/>
          <p:cNvGraphicFramePr>
            <a:graphicFrameLocks noChangeAspect="1"/>
          </p:cNvGraphicFramePr>
          <p:nvPr>
            <p:extLst/>
          </p:nvPr>
        </p:nvGraphicFramePr>
        <p:xfrm>
          <a:off x="2617938" y="753710"/>
          <a:ext cx="2084232" cy="15966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7196" name="Equation" r:id="rId3" imgW="279360" imgH="215640" progId="Equation.3">
                  <p:embed/>
                </p:oleObj>
              </mc:Choice>
              <mc:Fallback>
                <p:oleObj name="Equation" r:id="rId3" imgW="279360" imgH="215640" progId="Equation.3">
                  <p:embed/>
                  <p:pic>
                    <p:nvPicPr>
                      <p:cNvPr id="66" name="Object 6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17938" y="753710"/>
                        <a:ext cx="2084232" cy="159669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B82919-9BAA-4552-A19E-DA5FA1CF0A97}" type="slidenum">
              <a:rPr lang="fr-CA" smtClean="0"/>
              <a:pPr>
                <a:defRPr/>
              </a:pPr>
              <a:t>121</a:t>
            </a:fld>
            <a:endParaRPr lang="fr-CA"/>
          </a:p>
        </p:txBody>
      </p:sp>
      <p:sp>
        <p:nvSpPr>
          <p:cNvPr id="46" name="Rounded Rectangle 45"/>
          <p:cNvSpPr/>
          <p:nvPr/>
        </p:nvSpPr>
        <p:spPr>
          <a:xfrm>
            <a:off x="2337630" y="3613705"/>
            <a:ext cx="3708291" cy="2147708"/>
          </a:xfrm>
          <a:prstGeom prst="roundRect">
            <a:avLst/>
          </a:prstGeom>
          <a:solidFill>
            <a:schemeClr val="accent3">
              <a:lumMod val="95000"/>
            </a:schemeClr>
          </a:solidFill>
          <a:ln>
            <a:solidFill>
              <a:schemeClr val="accent3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7" name="Rectangle 46"/>
          <p:cNvSpPr/>
          <p:nvPr/>
        </p:nvSpPr>
        <p:spPr>
          <a:xfrm>
            <a:off x="5629333" y="5089632"/>
            <a:ext cx="279501" cy="433077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200" dirty="0" smtClean="0"/>
              <a:t>SM</a:t>
            </a:r>
            <a:endParaRPr lang="en-CA" sz="1200" dirty="0"/>
          </a:p>
        </p:txBody>
      </p:sp>
      <p:cxnSp>
        <p:nvCxnSpPr>
          <p:cNvPr id="48" name="Straight Arrow Connector 47"/>
          <p:cNvCxnSpPr/>
          <p:nvPr/>
        </p:nvCxnSpPr>
        <p:spPr>
          <a:xfrm>
            <a:off x="2184320" y="4924461"/>
            <a:ext cx="476645" cy="7531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aphicFrame>
        <p:nvGraphicFramePr>
          <p:cNvPr id="51" name="Object 50"/>
          <p:cNvGraphicFramePr>
            <a:graphicFrameLocks noChangeAspect="1"/>
          </p:cNvGraphicFramePr>
          <p:nvPr>
            <p:extLst/>
          </p:nvPr>
        </p:nvGraphicFramePr>
        <p:xfrm>
          <a:off x="1878725" y="4800182"/>
          <a:ext cx="266700" cy="398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7197" name="Equation" r:id="rId5" imgW="152280" imgH="228600" progId="Equation.3">
                  <p:embed/>
                </p:oleObj>
              </mc:Choice>
              <mc:Fallback>
                <p:oleObj name="Equation" r:id="rId5" imgW="152280" imgH="228600" progId="Equation.3">
                  <p:embed/>
                  <p:pic>
                    <p:nvPicPr>
                      <p:cNvPr id="51" name="Object 5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78725" y="4800182"/>
                        <a:ext cx="266700" cy="398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" name="Object 51"/>
          <p:cNvGraphicFramePr>
            <a:graphicFrameLocks noChangeAspect="1"/>
          </p:cNvGraphicFramePr>
          <p:nvPr>
            <p:extLst/>
          </p:nvPr>
        </p:nvGraphicFramePr>
        <p:xfrm>
          <a:off x="5192387" y="4997568"/>
          <a:ext cx="401090" cy="2918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7198" name="Equation" r:id="rId7" imgW="279360" imgH="203040" progId="Equation.3">
                  <p:embed/>
                </p:oleObj>
              </mc:Choice>
              <mc:Fallback>
                <p:oleObj name="Equation" r:id="rId7" imgW="279360" imgH="203040" progId="Equation.3">
                  <p:embed/>
                  <p:pic>
                    <p:nvPicPr>
                      <p:cNvPr id="52" name="Object 51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192387" y="4997568"/>
                        <a:ext cx="401090" cy="2918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" name="Object 52"/>
          <p:cNvGraphicFramePr>
            <a:graphicFrameLocks noChangeAspect="1"/>
          </p:cNvGraphicFramePr>
          <p:nvPr>
            <p:extLst/>
          </p:nvPr>
        </p:nvGraphicFramePr>
        <p:xfrm>
          <a:off x="6264275" y="5102899"/>
          <a:ext cx="288925" cy="395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7199" name="Equation" r:id="rId9" imgW="164880" imgH="228600" progId="Equation.3">
                  <p:embed/>
                </p:oleObj>
              </mc:Choice>
              <mc:Fallback>
                <p:oleObj name="Equation" r:id="rId9" imgW="164880" imgH="228600" progId="Equation.3">
                  <p:embed/>
                  <p:pic>
                    <p:nvPicPr>
                      <p:cNvPr id="53" name="Object 5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4275" y="5102899"/>
                        <a:ext cx="288925" cy="3952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" name="Object 54"/>
          <p:cNvGraphicFramePr>
            <a:graphicFrameLocks noChangeAspect="1"/>
          </p:cNvGraphicFramePr>
          <p:nvPr>
            <p:extLst/>
          </p:nvPr>
        </p:nvGraphicFramePr>
        <p:xfrm>
          <a:off x="4934172" y="5936957"/>
          <a:ext cx="266700" cy="441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7200" name="Equation" r:id="rId11" imgW="152280" imgH="253800" progId="Equation.3">
                  <p:embed/>
                </p:oleObj>
              </mc:Choice>
              <mc:Fallback>
                <p:oleObj name="Equation" r:id="rId11" imgW="152280" imgH="253800" progId="Equation.3">
                  <p:embed/>
                  <p:pic>
                    <p:nvPicPr>
                      <p:cNvPr id="55" name="Object 5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34172" y="5936957"/>
                        <a:ext cx="266700" cy="441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6" name="Rectangle 55"/>
          <p:cNvSpPr/>
          <p:nvPr/>
        </p:nvSpPr>
        <p:spPr>
          <a:xfrm>
            <a:off x="4398532" y="4632735"/>
            <a:ext cx="279501" cy="433077"/>
          </a:xfrm>
          <a:prstGeom prst="rect">
            <a:avLst/>
          </a:prstGeom>
          <a:solidFill>
            <a:srgbClr val="FFC000"/>
          </a:solidFill>
          <a:ln>
            <a:solidFill>
              <a:srgbClr val="B8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60" name="Oval 59"/>
          <p:cNvSpPr/>
          <p:nvPr/>
        </p:nvSpPr>
        <p:spPr>
          <a:xfrm>
            <a:off x="3771996" y="4654011"/>
            <a:ext cx="389903" cy="386575"/>
          </a:xfrm>
          <a:prstGeom prst="ellipse">
            <a:avLst/>
          </a:prstGeom>
          <a:solidFill>
            <a:schemeClr val="accent3">
              <a:lumMod val="8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cxnSp>
        <p:nvCxnSpPr>
          <p:cNvPr id="61" name="Straight Arrow Connector 60"/>
          <p:cNvCxnSpPr>
            <a:stCxn id="69" idx="3"/>
            <a:endCxn id="60" idx="2"/>
          </p:cNvCxnSpPr>
          <p:nvPr/>
        </p:nvCxnSpPr>
        <p:spPr>
          <a:xfrm>
            <a:off x="3136005" y="4841049"/>
            <a:ext cx="635991" cy="6250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>
            <a:stCxn id="60" idx="6"/>
            <a:endCxn id="56" idx="1"/>
          </p:cNvCxnSpPr>
          <p:nvPr/>
        </p:nvCxnSpPr>
        <p:spPr>
          <a:xfrm>
            <a:off x="4161899" y="4847299"/>
            <a:ext cx="236633" cy="1975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graphicFrame>
        <p:nvGraphicFramePr>
          <p:cNvPr id="64" name="Object 63"/>
          <p:cNvGraphicFramePr>
            <a:graphicFrameLocks noChangeAspect="1"/>
          </p:cNvGraphicFramePr>
          <p:nvPr>
            <p:extLst/>
          </p:nvPr>
        </p:nvGraphicFramePr>
        <p:xfrm>
          <a:off x="4391020" y="4616450"/>
          <a:ext cx="311150" cy="441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7201" name="Equation" r:id="rId13" imgW="177480" imgH="253800" progId="Equation.3">
                  <p:embed/>
                </p:oleObj>
              </mc:Choice>
              <mc:Fallback>
                <p:oleObj name="Equation" r:id="rId13" imgW="177480" imgH="253800" progId="Equation.3">
                  <p:embed/>
                  <p:pic>
                    <p:nvPicPr>
                      <p:cNvPr id="64" name="Object 6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91020" y="4616450"/>
                        <a:ext cx="311150" cy="441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5" name="Straight Arrow Connector 64"/>
          <p:cNvCxnSpPr>
            <a:endCxn id="47" idx="1"/>
          </p:cNvCxnSpPr>
          <p:nvPr/>
        </p:nvCxnSpPr>
        <p:spPr>
          <a:xfrm flipV="1">
            <a:off x="5204157" y="5306171"/>
            <a:ext cx="425176" cy="3677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>
            <a:stCxn id="47" idx="3"/>
          </p:cNvCxnSpPr>
          <p:nvPr/>
        </p:nvCxnSpPr>
        <p:spPr>
          <a:xfrm flipV="1">
            <a:off x="5908834" y="5300543"/>
            <a:ext cx="363754" cy="562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69" name="Rectangle 68"/>
          <p:cNvSpPr/>
          <p:nvPr/>
        </p:nvSpPr>
        <p:spPr>
          <a:xfrm>
            <a:off x="2681619" y="4616285"/>
            <a:ext cx="454386" cy="449527"/>
          </a:xfrm>
          <a:prstGeom prst="rect">
            <a:avLst/>
          </a:prstGeom>
          <a:solidFill>
            <a:schemeClr val="accent3">
              <a:lumMod val="8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71" name="Object 70"/>
          <p:cNvGraphicFramePr>
            <a:graphicFrameLocks noChangeAspect="1"/>
          </p:cNvGraphicFramePr>
          <p:nvPr>
            <p:extLst/>
          </p:nvPr>
        </p:nvGraphicFramePr>
        <p:xfrm>
          <a:off x="2689674" y="4716829"/>
          <a:ext cx="438276" cy="2807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7202" name="Equation" r:id="rId15" imgW="393480" imgH="253800" progId="Equation.3">
                  <p:embed/>
                </p:oleObj>
              </mc:Choice>
              <mc:Fallback>
                <p:oleObj name="Equation" r:id="rId15" imgW="393480" imgH="253800" progId="Equation.3">
                  <p:embed/>
                  <p:pic>
                    <p:nvPicPr>
                      <p:cNvPr id="71" name="Object 7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89674" y="4716829"/>
                        <a:ext cx="438276" cy="28073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2" name="Freeform 71"/>
          <p:cNvSpPr/>
          <p:nvPr/>
        </p:nvSpPr>
        <p:spPr>
          <a:xfrm>
            <a:off x="2451465" y="3799085"/>
            <a:ext cx="2575546" cy="944989"/>
          </a:xfrm>
          <a:custGeom>
            <a:avLst/>
            <a:gdLst>
              <a:gd name="connsiteX0" fmla="*/ 540327 w 540327"/>
              <a:gd name="connsiteY0" fmla="*/ 0 h 681644"/>
              <a:gd name="connsiteX1" fmla="*/ 540327 w 540327"/>
              <a:gd name="connsiteY1" fmla="*/ 349135 h 681644"/>
              <a:gd name="connsiteX2" fmla="*/ 0 w 540327"/>
              <a:gd name="connsiteY2" fmla="*/ 349135 h 681644"/>
              <a:gd name="connsiteX3" fmla="*/ 0 w 540327"/>
              <a:gd name="connsiteY3" fmla="*/ 681644 h 681644"/>
              <a:gd name="connsiteX4" fmla="*/ 124691 w 540327"/>
              <a:gd name="connsiteY4" fmla="*/ 673331 h 681644"/>
              <a:gd name="connsiteX0" fmla="*/ 540327 w 540327"/>
              <a:gd name="connsiteY0" fmla="*/ 0 h 681644"/>
              <a:gd name="connsiteX1" fmla="*/ 365760 w 540327"/>
              <a:gd name="connsiteY1" fmla="*/ 340822 h 681644"/>
              <a:gd name="connsiteX2" fmla="*/ 0 w 540327"/>
              <a:gd name="connsiteY2" fmla="*/ 349135 h 681644"/>
              <a:gd name="connsiteX3" fmla="*/ 0 w 540327"/>
              <a:gd name="connsiteY3" fmla="*/ 681644 h 681644"/>
              <a:gd name="connsiteX4" fmla="*/ 124691 w 540327"/>
              <a:gd name="connsiteY4" fmla="*/ 673331 h 681644"/>
              <a:gd name="connsiteX0" fmla="*/ 365760 w 365760"/>
              <a:gd name="connsiteY0" fmla="*/ 0 h 681644"/>
              <a:gd name="connsiteX1" fmla="*/ 365760 w 365760"/>
              <a:gd name="connsiteY1" fmla="*/ 340822 h 681644"/>
              <a:gd name="connsiteX2" fmla="*/ 0 w 365760"/>
              <a:gd name="connsiteY2" fmla="*/ 349135 h 681644"/>
              <a:gd name="connsiteX3" fmla="*/ 0 w 365760"/>
              <a:gd name="connsiteY3" fmla="*/ 681644 h 681644"/>
              <a:gd name="connsiteX4" fmla="*/ 124691 w 365760"/>
              <a:gd name="connsiteY4" fmla="*/ 673331 h 681644"/>
              <a:gd name="connsiteX0" fmla="*/ 365760 w 365760"/>
              <a:gd name="connsiteY0" fmla="*/ 0 h 681644"/>
              <a:gd name="connsiteX1" fmla="*/ 365760 w 365760"/>
              <a:gd name="connsiteY1" fmla="*/ 340822 h 681644"/>
              <a:gd name="connsiteX2" fmla="*/ 0 w 365760"/>
              <a:gd name="connsiteY2" fmla="*/ 349135 h 681644"/>
              <a:gd name="connsiteX3" fmla="*/ 0 w 365760"/>
              <a:gd name="connsiteY3" fmla="*/ 681644 h 681644"/>
              <a:gd name="connsiteX4" fmla="*/ 220163 w 365760"/>
              <a:gd name="connsiteY4" fmla="*/ 673331 h 681644"/>
              <a:gd name="connsiteX0" fmla="*/ 365760 w 2503157"/>
              <a:gd name="connsiteY0" fmla="*/ 0 h 681644"/>
              <a:gd name="connsiteX1" fmla="*/ 2503157 w 2503157"/>
              <a:gd name="connsiteY1" fmla="*/ 374073 h 681644"/>
              <a:gd name="connsiteX2" fmla="*/ 0 w 2503157"/>
              <a:gd name="connsiteY2" fmla="*/ 349135 h 681644"/>
              <a:gd name="connsiteX3" fmla="*/ 0 w 2503157"/>
              <a:gd name="connsiteY3" fmla="*/ 681644 h 681644"/>
              <a:gd name="connsiteX4" fmla="*/ 220163 w 2503157"/>
              <a:gd name="connsiteY4" fmla="*/ 673331 h 681644"/>
              <a:gd name="connsiteX0" fmla="*/ 2495061 w 2503157"/>
              <a:gd name="connsiteY0" fmla="*/ 0 h 714895"/>
              <a:gd name="connsiteX1" fmla="*/ 2503157 w 2503157"/>
              <a:gd name="connsiteY1" fmla="*/ 407324 h 714895"/>
              <a:gd name="connsiteX2" fmla="*/ 0 w 2503157"/>
              <a:gd name="connsiteY2" fmla="*/ 382386 h 714895"/>
              <a:gd name="connsiteX3" fmla="*/ 0 w 2503157"/>
              <a:gd name="connsiteY3" fmla="*/ 714895 h 714895"/>
              <a:gd name="connsiteX4" fmla="*/ 220163 w 2503157"/>
              <a:gd name="connsiteY4" fmla="*/ 706582 h 714895"/>
              <a:gd name="connsiteX0" fmla="*/ 2495061 w 2511253"/>
              <a:gd name="connsiteY0" fmla="*/ 0 h 714895"/>
              <a:gd name="connsiteX1" fmla="*/ 2511253 w 2511253"/>
              <a:gd name="connsiteY1" fmla="*/ 259065 h 714895"/>
              <a:gd name="connsiteX2" fmla="*/ 0 w 2511253"/>
              <a:gd name="connsiteY2" fmla="*/ 382386 h 714895"/>
              <a:gd name="connsiteX3" fmla="*/ 0 w 2511253"/>
              <a:gd name="connsiteY3" fmla="*/ 714895 h 714895"/>
              <a:gd name="connsiteX4" fmla="*/ 220163 w 2511253"/>
              <a:gd name="connsiteY4" fmla="*/ 706582 h 714895"/>
              <a:gd name="connsiteX0" fmla="*/ 2495061 w 2511253"/>
              <a:gd name="connsiteY0" fmla="*/ 0 h 714895"/>
              <a:gd name="connsiteX1" fmla="*/ 2511253 w 2511253"/>
              <a:gd name="connsiteY1" fmla="*/ 259065 h 714895"/>
              <a:gd name="connsiteX2" fmla="*/ 0 w 2511253"/>
              <a:gd name="connsiteY2" fmla="*/ 281781 h 714895"/>
              <a:gd name="connsiteX3" fmla="*/ 0 w 2511253"/>
              <a:gd name="connsiteY3" fmla="*/ 714895 h 714895"/>
              <a:gd name="connsiteX4" fmla="*/ 220163 w 2511253"/>
              <a:gd name="connsiteY4" fmla="*/ 706582 h 714895"/>
              <a:gd name="connsiteX0" fmla="*/ 2511253 w 2527445"/>
              <a:gd name="connsiteY0" fmla="*/ 0 h 714895"/>
              <a:gd name="connsiteX1" fmla="*/ 2527445 w 2527445"/>
              <a:gd name="connsiteY1" fmla="*/ 259065 h 714895"/>
              <a:gd name="connsiteX2" fmla="*/ 0 w 2527445"/>
              <a:gd name="connsiteY2" fmla="*/ 250012 h 714895"/>
              <a:gd name="connsiteX3" fmla="*/ 16192 w 2527445"/>
              <a:gd name="connsiteY3" fmla="*/ 714895 h 714895"/>
              <a:gd name="connsiteX4" fmla="*/ 236355 w 2527445"/>
              <a:gd name="connsiteY4" fmla="*/ 706582 h 714895"/>
              <a:gd name="connsiteX0" fmla="*/ 2501976 w 2518168"/>
              <a:gd name="connsiteY0" fmla="*/ 0 h 714895"/>
              <a:gd name="connsiteX1" fmla="*/ 2518168 w 2518168"/>
              <a:gd name="connsiteY1" fmla="*/ 259065 h 714895"/>
              <a:gd name="connsiteX2" fmla="*/ 0 w 2518168"/>
              <a:gd name="connsiteY2" fmla="*/ 251530 h 714895"/>
              <a:gd name="connsiteX3" fmla="*/ 6915 w 2518168"/>
              <a:gd name="connsiteY3" fmla="*/ 714895 h 714895"/>
              <a:gd name="connsiteX4" fmla="*/ 227078 w 2518168"/>
              <a:gd name="connsiteY4" fmla="*/ 706582 h 714895"/>
              <a:gd name="connsiteX0" fmla="*/ 2501976 w 2518168"/>
              <a:gd name="connsiteY0" fmla="*/ 0 h 714895"/>
              <a:gd name="connsiteX1" fmla="*/ 2518168 w 2518168"/>
              <a:gd name="connsiteY1" fmla="*/ 169051 h 714895"/>
              <a:gd name="connsiteX2" fmla="*/ 0 w 2518168"/>
              <a:gd name="connsiteY2" fmla="*/ 251530 h 714895"/>
              <a:gd name="connsiteX3" fmla="*/ 6915 w 2518168"/>
              <a:gd name="connsiteY3" fmla="*/ 714895 h 714895"/>
              <a:gd name="connsiteX4" fmla="*/ 227078 w 2518168"/>
              <a:gd name="connsiteY4" fmla="*/ 706582 h 714895"/>
              <a:gd name="connsiteX0" fmla="*/ 2501976 w 2518168"/>
              <a:gd name="connsiteY0" fmla="*/ 0 h 714895"/>
              <a:gd name="connsiteX1" fmla="*/ 2518168 w 2518168"/>
              <a:gd name="connsiteY1" fmla="*/ 169051 h 714895"/>
              <a:gd name="connsiteX2" fmla="*/ 0 w 2518168"/>
              <a:gd name="connsiteY2" fmla="*/ 177401 h 714895"/>
              <a:gd name="connsiteX3" fmla="*/ 6915 w 2518168"/>
              <a:gd name="connsiteY3" fmla="*/ 714895 h 714895"/>
              <a:gd name="connsiteX4" fmla="*/ 227078 w 2518168"/>
              <a:gd name="connsiteY4" fmla="*/ 706582 h 714895"/>
              <a:gd name="connsiteX0" fmla="*/ 2501976 w 2501976"/>
              <a:gd name="connsiteY0" fmla="*/ 0 h 714895"/>
              <a:gd name="connsiteX1" fmla="*/ 2485783 w 2501976"/>
              <a:gd name="connsiteY1" fmla="*/ 121397 h 714895"/>
              <a:gd name="connsiteX2" fmla="*/ 0 w 2501976"/>
              <a:gd name="connsiteY2" fmla="*/ 177401 h 714895"/>
              <a:gd name="connsiteX3" fmla="*/ 6915 w 2501976"/>
              <a:gd name="connsiteY3" fmla="*/ 714895 h 714895"/>
              <a:gd name="connsiteX4" fmla="*/ 227078 w 2501976"/>
              <a:gd name="connsiteY4" fmla="*/ 706582 h 714895"/>
              <a:gd name="connsiteX0" fmla="*/ 2501976 w 2501976"/>
              <a:gd name="connsiteY0" fmla="*/ 0 h 714895"/>
              <a:gd name="connsiteX1" fmla="*/ 2485783 w 2501976"/>
              <a:gd name="connsiteY1" fmla="*/ 121397 h 714895"/>
              <a:gd name="connsiteX2" fmla="*/ 0 w 2501976"/>
              <a:gd name="connsiteY2" fmla="*/ 119156 h 714895"/>
              <a:gd name="connsiteX3" fmla="*/ 6915 w 2501976"/>
              <a:gd name="connsiteY3" fmla="*/ 714895 h 714895"/>
              <a:gd name="connsiteX4" fmla="*/ 227078 w 2501976"/>
              <a:gd name="connsiteY4" fmla="*/ 706582 h 714895"/>
              <a:gd name="connsiteX0" fmla="*/ 2501976 w 2510521"/>
              <a:gd name="connsiteY0" fmla="*/ 0 h 714895"/>
              <a:gd name="connsiteX1" fmla="*/ 2510521 w 2510521"/>
              <a:gd name="connsiteY1" fmla="*/ 115330 h 714895"/>
              <a:gd name="connsiteX2" fmla="*/ 0 w 2510521"/>
              <a:gd name="connsiteY2" fmla="*/ 119156 h 714895"/>
              <a:gd name="connsiteX3" fmla="*/ 6915 w 2510521"/>
              <a:gd name="connsiteY3" fmla="*/ 714895 h 714895"/>
              <a:gd name="connsiteX4" fmla="*/ 227078 w 2510521"/>
              <a:gd name="connsiteY4" fmla="*/ 706582 h 714895"/>
              <a:gd name="connsiteX0" fmla="*/ 2501976 w 2501976"/>
              <a:gd name="connsiteY0" fmla="*/ 0 h 714895"/>
              <a:gd name="connsiteX1" fmla="*/ 2491967 w 2501976"/>
              <a:gd name="connsiteY1" fmla="*/ 115330 h 714895"/>
              <a:gd name="connsiteX2" fmla="*/ 0 w 2501976"/>
              <a:gd name="connsiteY2" fmla="*/ 119156 h 714895"/>
              <a:gd name="connsiteX3" fmla="*/ 6915 w 2501976"/>
              <a:gd name="connsiteY3" fmla="*/ 714895 h 714895"/>
              <a:gd name="connsiteX4" fmla="*/ 227078 w 2501976"/>
              <a:gd name="connsiteY4" fmla="*/ 706582 h 714895"/>
              <a:gd name="connsiteX0" fmla="*/ 2501976 w 2504336"/>
              <a:gd name="connsiteY0" fmla="*/ 0 h 714895"/>
              <a:gd name="connsiteX1" fmla="*/ 2504336 w 2504336"/>
              <a:gd name="connsiteY1" fmla="*/ 119375 h 714895"/>
              <a:gd name="connsiteX2" fmla="*/ 0 w 2504336"/>
              <a:gd name="connsiteY2" fmla="*/ 119156 h 714895"/>
              <a:gd name="connsiteX3" fmla="*/ 6915 w 2504336"/>
              <a:gd name="connsiteY3" fmla="*/ 714895 h 714895"/>
              <a:gd name="connsiteX4" fmla="*/ 227078 w 2504336"/>
              <a:gd name="connsiteY4" fmla="*/ 706582 h 714895"/>
              <a:gd name="connsiteX0" fmla="*/ 2501976 w 2501976"/>
              <a:gd name="connsiteY0" fmla="*/ 0 h 714895"/>
              <a:gd name="connsiteX1" fmla="*/ 1814135 w 2501976"/>
              <a:gd name="connsiteY1" fmla="*/ 124229 h 714895"/>
              <a:gd name="connsiteX2" fmla="*/ 0 w 2501976"/>
              <a:gd name="connsiteY2" fmla="*/ 119156 h 714895"/>
              <a:gd name="connsiteX3" fmla="*/ 6915 w 2501976"/>
              <a:gd name="connsiteY3" fmla="*/ 714895 h 714895"/>
              <a:gd name="connsiteX4" fmla="*/ 227078 w 2501976"/>
              <a:gd name="connsiteY4" fmla="*/ 706582 h 714895"/>
              <a:gd name="connsiteX0" fmla="*/ 1863726 w 1863734"/>
              <a:gd name="connsiteY0" fmla="*/ 13234 h 601932"/>
              <a:gd name="connsiteX1" fmla="*/ 1814135 w 1863734"/>
              <a:gd name="connsiteY1" fmla="*/ 11266 h 601932"/>
              <a:gd name="connsiteX2" fmla="*/ 0 w 1863734"/>
              <a:gd name="connsiteY2" fmla="*/ 6193 h 601932"/>
              <a:gd name="connsiteX3" fmla="*/ 6915 w 1863734"/>
              <a:gd name="connsiteY3" fmla="*/ 601932 h 601932"/>
              <a:gd name="connsiteX4" fmla="*/ 227078 w 1863734"/>
              <a:gd name="connsiteY4" fmla="*/ 593619 h 601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3734" h="601932">
                <a:moveTo>
                  <a:pt x="1863726" y="13234"/>
                </a:moveTo>
                <a:cubicBezTo>
                  <a:pt x="1864513" y="53026"/>
                  <a:pt x="1813348" y="-28526"/>
                  <a:pt x="1814135" y="11266"/>
                </a:cubicBezTo>
                <a:lnTo>
                  <a:pt x="0" y="6193"/>
                </a:lnTo>
                <a:lnTo>
                  <a:pt x="6915" y="601932"/>
                </a:lnTo>
                <a:lnTo>
                  <a:pt x="227078" y="593619"/>
                </a:lnTo>
              </a:path>
            </a:pathLst>
          </a:custGeom>
          <a:ln>
            <a:solidFill>
              <a:srgbClr val="B88C00"/>
            </a:solidFill>
            <a:headEnd type="none" w="med" len="med"/>
            <a:tailEnd type="triangl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graphicFrame>
        <p:nvGraphicFramePr>
          <p:cNvPr id="73" name="Object 72"/>
          <p:cNvGraphicFramePr>
            <a:graphicFrameLocks noChangeAspect="1"/>
          </p:cNvGraphicFramePr>
          <p:nvPr>
            <p:extLst/>
          </p:nvPr>
        </p:nvGraphicFramePr>
        <p:xfrm>
          <a:off x="3806614" y="4759640"/>
          <a:ext cx="343512" cy="1951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7203" name="Equation" r:id="rId17" imgW="317160" imgH="177480" progId="Equation.3">
                  <p:embed/>
                </p:oleObj>
              </mc:Choice>
              <mc:Fallback>
                <p:oleObj name="Equation" r:id="rId17" imgW="317160" imgH="177480" progId="Equation.3">
                  <p:embed/>
                  <p:pic>
                    <p:nvPicPr>
                      <p:cNvPr id="73" name="Object 7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06614" y="4759640"/>
                        <a:ext cx="343512" cy="19511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4" name="Object 73"/>
          <p:cNvGraphicFramePr>
            <a:graphicFrameLocks noChangeAspect="1"/>
          </p:cNvGraphicFramePr>
          <p:nvPr>
            <p:extLst/>
          </p:nvPr>
        </p:nvGraphicFramePr>
        <p:xfrm>
          <a:off x="4867497" y="3215146"/>
          <a:ext cx="400050" cy="441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7204" name="Equation" r:id="rId19" imgW="228600" imgH="253800" progId="Equation.3">
                  <p:embed/>
                </p:oleObj>
              </mc:Choice>
              <mc:Fallback>
                <p:oleObj name="Equation" r:id="rId19" imgW="228600" imgH="253800" progId="Equation.3">
                  <p:embed/>
                  <p:pic>
                    <p:nvPicPr>
                      <p:cNvPr id="74" name="Object 7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67497" y="3215146"/>
                        <a:ext cx="400050" cy="441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5" name="Oval 74"/>
          <p:cNvSpPr/>
          <p:nvPr/>
        </p:nvSpPr>
        <p:spPr>
          <a:xfrm>
            <a:off x="3766500" y="5268731"/>
            <a:ext cx="389903" cy="386575"/>
          </a:xfrm>
          <a:prstGeom prst="ellipse">
            <a:avLst/>
          </a:prstGeom>
          <a:solidFill>
            <a:schemeClr val="accent3">
              <a:lumMod val="8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graphicFrame>
        <p:nvGraphicFramePr>
          <p:cNvPr id="77" name="Object 76"/>
          <p:cNvGraphicFramePr>
            <a:graphicFrameLocks noChangeAspect="1"/>
          </p:cNvGraphicFramePr>
          <p:nvPr>
            <p:extLst/>
          </p:nvPr>
        </p:nvGraphicFramePr>
        <p:xfrm>
          <a:off x="3859433" y="5353810"/>
          <a:ext cx="237287" cy="2234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7205" name="Equation" r:id="rId21" imgW="152280" imgH="139680" progId="Equation.3">
                  <p:embed/>
                </p:oleObj>
              </mc:Choice>
              <mc:Fallback>
                <p:oleObj name="Equation" r:id="rId21" imgW="152280" imgH="139680" progId="Equation.3">
                  <p:embed/>
                  <p:pic>
                    <p:nvPicPr>
                      <p:cNvPr id="77" name="Object 7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59433" y="5353810"/>
                        <a:ext cx="237287" cy="22346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" name="Elbow Connector 6"/>
          <p:cNvCxnSpPr>
            <a:stCxn id="69" idx="2"/>
            <a:endCxn id="75" idx="2"/>
          </p:cNvCxnSpPr>
          <p:nvPr/>
        </p:nvCxnSpPr>
        <p:spPr>
          <a:xfrm rot="16200000" flipH="1">
            <a:off x="3147866" y="4826758"/>
            <a:ext cx="379581" cy="857688"/>
          </a:xfrm>
          <a:prstGeom prst="bentConnector2">
            <a:avLst/>
          </a:prstGeom>
          <a:ln>
            <a:solidFill>
              <a:schemeClr val="bg2"/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75" idx="6"/>
            <a:endCxn id="57" idx="3"/>
          </p:cNvCxnSpPr>
          <p:nvPr/>
        </p:nvCxnSpPr>
        <p:spPr>
          <a:xfrm>
            <a:off x="4156403" y="5462019"/>
            <a:ext cx="795133" cy="4365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>
            <a:off x="5029969" y="5536519"/>
            <a:ext cx="0" cy="409851"/>
          </a:xfrm>
          <a:prstGeom prst="straightConnector1">
            <a:avLst/>
          </a:prstGeom>
          <a:ln>
            <a:solidFill>
              <a:srgbClr val="B88C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57" name="Oval 56"/>
          <p:cNvSpPr/>
          <p:nvPr/>
        </p:nvSpPr>
        <p:spPr>
          <a:xfrm>
            <a:off x="4913531" y="5057610"/>
            <a:ext cx="259516" cy="478909"/>
          </a:xfrm>
          <a:prstGeom prst="ellipse">
            <a:avLst/>
          </a:prstGeom>
          <a:solidFill>
            <a:schemeClr val="accent3">
              <a:lumMod val="8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cxnSp>
        <p:nvCxnSpPr>
          <p:cNvPr id="58" name="Straight Arrow Connector 57"/>
          <p:cNvCxnSpPr>
            <a:endCxn id="57" idx="0"/>
          </p:cNvCxnSpPr>
          <p:nvPr/>
        </p:nvCxnSpPr>
        <p:spPr>
          <a:xfrm>
            <a:off x="5027011" y="3613705"/>
            <a:ext cx="16278" cy="1443905"/>
          </a:xfrm>
          <a:prstGeom prst="straightConnector1">
            <a:avLst/>
          </a:prstGeom>
          <a:ln>
            <a:solidFill>
              <a:srgbClr val="B88C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56" idx="2"/>
            <a:endCxn id="57" idx="2"/>
          </p:cNvCxnSpPr>
          <p:nvPr/>
        </p:nvCxnSpPr>
        <p:spPr>
          <a:xfrm rot="16200000" flipH="1">
            <a:off x="4610281" y="4993814"/>
            <a:ext cx="231253" cy="375248"/>
          </a:xfrm>
          <a:prstGeom prst="bentConnector2">
            <a:avLst/>
          </a:prstGeom>
          <a:ln>
            <a:solidFill>
              <a:schemeClr val="bg2"/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79" name="TextBox 78"/>
          <p:cNvSpPr txBox="1"/>
          <p:nvPr/>
        </p:nvSpPr>
        <p:spPr>
          <a:xfrm>
            <a:off x="2024695" y="1213186"/>
            <a:ext cx="5533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b="1" i="1" dirty="0" smtClean="0"/>
              <a:t>SI </a:t>
            </a:r>
            <a:endParaRPr lang="en-CA" b="1" i="1" dirty="0">
              <a:solidFill>
                <a:srgbClr val="FF0000"/>
              </a:solidFill>
            </a:endParaRPr>
          </a:p>
        </p:txBody>
      </p:sp>
      <p:graphicFrame>
        <p:nvGraphicFramePr>
          <p:cNvPr id="81" name="Object 8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91806961"/>
              </p:ext>
            </p:extLst>
          </p:nvPr>
        </p:nvGraphicFramePr>
        <p:xfrm>
          <a:off x="3154363" y="5183188"/>
          <a:ext cx="660400" cy="246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7206" name="Equation" r:id="rId23" imgW="609480" imgH="228600" progId="Equation.3">
                  <p:embed/>
                </p:oleObj>
              </mc:Choice>
              <mc:Fallback>
                <p:oleObj name="Equation" r:id="rId23" imgW="609480" imgH="228600" progId="Equation.3">
                  <p:embed/>
                  <p:pic>
                    <p:nvPicPr>
                      <p:cNvPr id="81" name="Object 8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54363" y="5183188"/>
                        <a:ext cx="660400" cy="2460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" name="Object 53"/>
          <p:cNvGraphicFramePr>
            <a:graphicFrameLocks noChangeAspect="1"/>
          </p:cNvGraphicFramePr>
          <p:nvPr>
            <p:extLst/>
          </p:nvPr>
        </p:nvGraphicFramePr>
        <p:xfrm>
          <a:off x="2578052" y="1046075"/>
          <a:ext cx="715713" cy="8804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7207" name="Equation" r:id="rId25" imgW="368280" imgH="457200" progId="Equation.3">
                  <p:embed/>
                </p:oleObj>
              </mc:Choice>
              <mc:Fallback>
                <p:oleObj name="Equation" r:id="rId25" imgW="368280" imgH="457200" progId="Equation.3">
                  <p:embed/>
                  <p:pic>
                    <p:nvPicPr>
                      <p:cNvPr id="54" name="Object 5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78052" y="1046075"/>
                        <a:ext cx="715713" cy="88043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6" name="Object 7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53045552"/>
              </p:ext>
            </p:extLst>
          </p:nvPr>
        </p:nvGraphicFramePr>
        <p:xfrm>
          <a:off x="4250950" y="428625"/>
          <a:ext cx="2713037" cy="2120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7208" name="Equation" r:id="rId27" imgW="1625400" imgH="1282680" progId="Equation.3">
                  <p:embed/>
                </p:oleObj>
              </mc:Choice>
              <mc:Fallback>
                <p:oleObj name="Equation" r:id="rId27" imgW="1625400" imgH="1282680" progId="Equation.3">
                  <p:embed/>
                  <p:pic>
                    <p:nvPicPr>
                      <p:cNvPr id="76" name="Object 7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50950" y="428625"/>
                        <a:ext cx="2713037" cy="2120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8" name="Object 8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37974701"/>
              </p:ext>
            </p:extLst>
          </p:nvPr>
        </p:nvGraphicFramePr>
        <p:xfrm>
          <a:off x="3295519" y="4499608"/>
          <a:ext cx="396395" cy="2843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7209" name="Equation" r:id="rId29" imgW="279360" imgH="203040" progId="Equation.3">
                  <p:embed/>
                </p:oleObj>
              </mc:Choice>
              <mc:Fallback>
                <p:oleObj name="Equation" r:id="rId29" imgW="279360" imgH="203040" progId="Equation.3">
                  <p:embed/>
                  <p:pic>
                    <p:nvPicPr>
                      <p:cNvPr id="88" name="Object 8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95519" y="4499608"/>
                        <a:ext cx="396395" cy="28432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0" name="TextBox 49"/>
          <p:cNvSpPr txBox="1"/>
          <p:nvPr/>
        </p:nvSpPr>
        <p:spPr>
          <a:xfrm>
            <a:off x="6553200" y="3068906"/>
            <a:ext cx="246894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b="1" dirty="0"/>
              <a:t>n</a:t>
            </a:r>
            <a:r>
              <a:rPr lang="fr-CA" b="1" dirty="0" smtClean="0"/>
              <a:t>e dépend que de</a:t>
            </a:r>
          </a:p>
          <a:p>
            <a:r>
              <a:rPr lang="fr-CA" b="1" i="1" dirty="0"/>
              <a:t> </a:t>
            </a:r>
            <a:r>
              <a:rPr lang="fr-CA" b="1" i="1" dirty="0" smtClean="0"/>
              <a:t>    </a:t>
            </a:r>
            <a:r>
              <a:rPr lang="fr-CA" b="1" dirty="0" smtClean="0"/>
              <a:t>et non de </a:t>
            </a:r>
            <a:r>
              <a:rPr lang="fr-CA" b="1" i="1" dirty="0" smtClean="0"/>
              <a:t> </a:t>
            </a:r>
            <a:endParaRPr lang="en-CA" b="1" i="1" dirty="0">
              <a:solidFill>
                <a:srgbClr val="FF0000"/>
              </a:solidFill>
            </a:endParaRPr>
          </a:p>
        </p:txBody>
      </p:sp>
      <p:graphicFrame>
        <p:nvGraphicFramePr>
          <p:cNvPr id="63" name="Object 6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17092495"/>
              </p:ext>
            </p:extLst>
          </p:nvPr>
        </p:nvGraphicFramePr>
        <p:xfrm>
          <a:off x="6310356" y="3095132"/>
          <a:ext cx="311150" cy="441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7210" name="Equation" r:id="rId31" imgW="177480" imgH="253800" progId="Equation.3">
                  <p:embed/>
                </p:oleObj>
              </mc:Choice>
              <mc:Fallback>
                <p:oleObj name="Equation" r:id="rId31" imgW="177480" imgH="253800" progId="Equation.3">
                  <p:embed/>
                  <p:pic>
                    <p:nvPicPr>
                      <p:cNvPr id="74" name="Object 7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10356" y="3095132"/>
                        <a:ext cx="311150" cy="441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8" name="Object 6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5876515"/>
              </p:ext>
            </p:extLst>
          </p:nvPr>
        </p:nvGraphicFramePr>
        <p:xfrm>
          <a:off x="8225141" y="3510231"/>
          <a:ext cx="400050" cy="441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7211" name="Equation" r:id="rId33" imgW="228600" imgH="253800" progId="Equation.3">
                  <p:embed/>
                </p:oleObj>
              </mc:Choice>
              <mc:Fallback>
                <p:oleObj name="Equation" r:id="rId33" imgW="228600" imgH="253800" progId="Equation.3">
                  <p:embed/>
                  <p:pic>
                    <p:nvPicPr>
                      <p:cNvPr id="63" name="Object 6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25141" y="3510231"/>
                        <a:ext cx="400050" cy="441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0" name="Object 6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27248461"/>
              </p:ext>
            </p:extLst>
          </p:nvPr>
        </p:nvGraphicFramePr>
        <p:xfrm>
          <a:off x="6783705" y="3491865"/>
          <a:ext cx="31115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7212" name="Equation" r:id="rId35" imgW="177480" imgH="241200" progId="Equation.3">
                  <p:embed/>
                </p:oleObj>
              </mc:Choice>
              <mc:Fallback>
                <p:oleObj name="Equation" r:id="rId35" imgW="177480" imgH="241200" progId="Equation.3">
                  <p:embed/>
                  <p:pic>
                    <p:nvPicPr>
                      <p:cNvPr id="63" name="Object 6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83705" y="3491865"/>
                        <a:ext cx="311150" cy="419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" name="Object 4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10554203"/>
              </p:ext>
            </p:extLst>
          </p:nvPr>
        </p:nvGraphicFramePr>
        <p:xfrm>
          <a:off x="4918154" y="5195721"/>
          <a:ext cx="237007" cy="244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7213" name="Equation" r:id="rId37" imgW="101520" imgH="101520" progId="Equation.3">
                  <p:embed/>
                </p:oleObj>
              </mc:Choice>
              <mc:Fallback>
                <p:oleObj name="Equation" r:id="rId37" imgW="101520" imgH="101520" progId="Equation.3">
                  <p:embed/>
                  <p:pic>
                    <p:nvPicPr>
                      <p:cNvPr id="48" name="Object 4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18154" y="5195721"/>
                        <a:ext cx="237007" cy="244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88202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/>
      <p:bldP spid="50" grpId="0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6" name="Object 65"/>
          <p:cNvGraphicFramePr>
            <a:graphicFrameLocks noChangeAspect="1"/>
          </p:cNvGraphicFramePr>
          <p:nvPr>
            <p:extLst/>
          </p:nvPr>
        </p:nvGraphicFramePr>
        <p:xfrm>
          <a:off x="2617938" y="753710"/>
          <a:ext cx="2084232" cy="15966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9158" name="Equation" r:id="rId3" imgW="279360" imgH="215640" progId="Equation.3">
                  <p:embed/>
                </p:oleObj>
              </mc:Choice>
              <mc:Fallback>
                <p:oleObj name="Equation" r:id="rId3" imgW="279360" imgH="215640" progId="Equation.3">
                  <p:embed/>
                  <p:pic>
                    <p:nvPicPr>
                      <p:cNvPr id="66" name="Object 6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17938" y="753710"/>
                        <a:ext cx="2084232" cy="159669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B82919-9BAA-4552-A19E-DA5FA1CF0A97}" type="slidenum">
              <a:rPr lang="fr-CA" smtClean="0"/>
              <a:pPr>
                <a:defRPr/>
              </a:pPr>
              <a:t>122</a:t>
            </a:fld>
            <a:endParaRPr lang="fr-CA"/>
          </a:p>
        </p:txBody>
      </p:sp>
      <p:sp>
        <p:nvSpPr>
          <p:cNvPr id="79" name="TextBox 78"/>
          <p:cNvSpPr txBox="1"/>
          <p:nvPr/>
        </p:nvSpPr>
        <p:spPr>
          <a:xfrm>
            <a:off x="2024695" y="1213186"/>
            <a:ext cx="5533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b="1" i="1" dirty="0" smtClean="0"/>
              <a:t>SI </a:t>
            </a:r>
            <a:endParaRPr lang="en-CA" b="1" i="1" dirty="0">
              <a:solidFill>
                <a:srgbClr val="FF0000"/>
              </a:solidFill>
            </a:endParaRPr>
          </a:p>
        </p:txBody>
      </p:sp>
      <p:graphicFrame>
        <p:nvGraphicFramePr>
          <p:cNvPr id="54" name="Object 5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78185692"/>
              </p:ext>
            </p:extLst>
          </p:nvPr>
        </p:nvGraphicFramePr>
        <p:xfrm>
          <a:off x="2554288" y="1046163"/>
          <a:ext cx="765175" cy="881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9159" name="Equation" r:id="rId5" imgW="393480" imgH="457200" progId="Equation.3">
                  <p:embed/>
                </p:oleObj>
              </mc:Choice>
              <mc:Fallback>
                <p:oleObj name="Equation" r:id="rId5" imgW="393480" imgH="457200" progId="Equation.3">
                  <p:embed/>
                  <p:pic>
                    <p:nvPicPr>
                      <p:cNvPr id="54" name="Object 5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54288" y="1046163"/>
                        <a:ext cx="765175" cy="8810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" name="Rounded Rectangle 40"/>
          <p:cNvSpPr/>
          <p:nvPr/>
        </p:nvSpPr>
        <p:spPr>
          <a:xfrm>
            <a:off x="2337630" y="3613705"/>
            <a:ext cx="3708291" cy="2147708"/>
          </a:xfrm>
          <a:prstGeom prst="roundRect">
            <a:avLst/>
          </a:prstGeom>
          <a:solidFill>
            <a:schemeClr val="accent3">
              <a:lumMod val="95000"/>
            </a:schemeClr>
          </a:solidFill>
          <a:ln>
            <a:solidFill>
              <a:schemeClr val="accent3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2" name="Rectangle 41"/>
          <p:cNvSpPr/>
          <p:nvPr/>
        </p:nvSpPr>
        <p:spPr>
          <a:xfrm>
            <a:off x="5629333" y="5089632"/>
            <a:ext cx="279501" cy="433077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200" dirty="0" smtClean="0"/>
              <a:t>SM</a:t>
            </a:r>
            <a:endParaRPr lang="en-CA" sz="1200" dirty="0"/>
          </a:p>
        </p:txBody>
      </p:sp>
      <p:cxnSp>
        <p:nvCxnSpPr>
          <p:cNvPr id="43" name="Straight Arrow Connector 42"/>
          <p:cNvCxnSpPr/>
          <p:nvPr/>
        </p:nvCxnSpPr>
        <p:spPr>
          <a:xfrm>
            <a:off x="2184320" y="4924461"/>
            <a:ext cx="476645" cy="7531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aphicFrame>
        <p:nvGraphicFramePr>
          <p:cNvPr id="45" name="Object 44"/>
          <p:cNvGraphicFramePr>
            <a:graphicFrameLocks noChangeAspect="1"/>
          </p:cNvGraphicFramePr>
          <p:nvPr>
            <p:extLst/>
          </p:nvPr>
        </p:nvGraphicFramePr>
        <p:xfrm>
          <a:off x="1878725" y="4800182"/>
          <a:ext cx="266700" cy="398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9160" name="Equation" r:id="rId7" imgW="152280" imgH="228600" progId="Equation.3">
                  <p:embed/>
                </p:oleObj>
              </mc:Choice>
              <mc:Fallback>
                <p:oleObj name="Equation" r:id="rId7" imgW="152280" imgH="228600" progId="Equation.3">
                  <p:embed/>
                  <p:pic>
                    <p:nvPicPr>
                      <p:cNvPr id="51" name="Object 5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78725" y="4800182"/>
                        <a:ext cx="266700" cy="398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8" name="Object 77"/>
          <p:cNvGraphicFramePr>
            <a:graphicFrameLocks noChangeAspect="1"/>
          </p:cNvGraphicFramePr>
          <p:nvPr>
            <p:extLst/>
          </p:nvPr>
        </p:nvGraphicFramePr>
        <p:xfrm>
          <a:off x="5192387" y="4997568"/>
          <a:ext cx="401090" cy="2918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9161" name="Equation" r:id="rId9" imgW="279360" imgH="203040" progId="Equation.3">
                  <p:embed/>
                </p:oleObj>
              </mc:Choice>
              <mc:Fallback>
                <p:oleObj name="Equation" r:id="rId9" imgW="279360" imgH="203040" progId="Equation.3">
                  <p:embed/>
                  <p:pic>
                    <p:nvPicPr>
                      <p:cNvPr id="52" name="Object 51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192387" y="4997568"/>
                        <a:ext cx="401090" cy="2918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0" name="Object 79"/>
          <p:cNvGraphicFramePr>
            <a:graphicFrameLocks noChangeAspect="1"/>
          </p:cNvGraphicFramePr>
          <p:nvPr>
            <p:extLst/>
          </p:nvPr>
        </p:nvGraphicFramePr>
        <p:xfrm>
          <a:off x="6264275" y="5102899"/>
          <a:ext cx="288925" cy="395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9162" name="Equation" r:id="rId11" imgW="164880" imgH="228600" progId="Equation.3">
                  <p:embed/>
                </p:oleObj>
              </mc:Choice>
              <mc:Fallback>
                <p:oleObj name="Equation" r:id="rId11" imgW="164880" imgH="228600" progId="Equation.3">
                  <p:embed/>
                  <p:pic>
                    <p:nvPicPr>
                      <p:cNvPr id="53" name="Object 5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4275" y="5102899"/>
                        <a:ext cx="288925" cy="3952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2" name="Object 81"/>
          <p:cNvGraphicFramePr>
            <a:graphicFrameLocks noChangeAspect="1"/>
          </p:cNvGraphicFramePr>
          <p:nvPr>
            <p:extLst/>
          </p:nvPr>
        </p:nvGraphicFramePr>
        <p:xfrm>
          <a:off x="4934172" y="5936957"/>
          <a:ext cx="266700" cy="441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9163" name="Equation" r:id="rId13" imgW="152280" imgH="253800" progId="Equation.3">
                  <p:embed/>
                </p:oleObj>
              </mc:Choice>
              <mc:Fallback>
                <p:oleObj name="Equation" r:id="rId13" imgW="152280" imgH="253800" progId="Equation.3">
                  <p:embed/>
                  <p:pic>
                    <p:nvPicPr>
                      <p:cNvPr id="55" name="Object 5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34172" y="5936957"/>
                        <a:ext cx="266700" cy="441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3" name="Rectangle 82"/>
          <p:cNvSpPr/>
          <p:nvPr/>
        </p:nvSpPr>
        <p:spPr>
          <a:xfrm>
            <a:off x="4398532" y="4632735"/>
            <a:ext cx="279501" cy="433077"/>
          </a:xfrm>
          <a:prstGeom prst="rect">
            <a:avLst/>
          </a:prstGeom>
          <a:solidFill>
            <a:srgbClr val="FFC000"/>
          </a:solidFill>
          <a:ln>
            <a:solidFill>
              <a:srgbClr val="B8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84" name="Oval 83"/>
          <p:cNvSpPr/>
          <p:nvPr/>
        </p:nvSpPr>
        <p:spPr>
          <a:xfrm>
            <a:off x="3771996" y="4654011"/>
            <a:ext cx="389903" cy="386575"/>
          </a:xfrm>
          <a:prstGeom prst="ellipse">
            <a:avLst/>
          </a:prstGeom>
          <a:solidFill>
            <a:schemeClr val="accent3">
              <a:lumMod val="8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cxnSp>
        <p:nvCxnSpPr>
          <p:cNvPr id="85" name="Straight Arrow Connector 84"/>
          <p:cNvCxnSpPr>
            <a:stCxn id="91" idx="3"/>
            <a:endCxn id="84" idx="2"/>
          </p:cNvCxnSpPr>
          <p:nvPr/>
        </p:nvCxnSpPr>
        <p:spPr>
          <a:xfrm>
            <a:off x="3136005" y="4841049"/>
            <a:ext cx="635991" cy="6250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>
            <a:stCxn id="84" idx="6"/>
            <a:endCxn id="83" idx="1"/>
          </p:cNvCxnSpPr>
          <p:nvPr/>
        </p:nvCxnSpPr>
        <p:spPr>
          <a:xfrm>
            <a:off x="4161899" y="4847299"/>
            <a:ext cx="236633" cy="1975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graphicFrame>
        <p:nvGraphicFramePr>
          <p:cNvPr id="87" name="Object 86"/>
          <p:cNvGraphicFramePr>
            <a:graphicFrameLocks noChangeAspect="1"/>
          </p:cNvGraphicFramePr>
          <p:nvPr>
            <p:extLst/>
          </p:nvPr>
        </p:nvGraphicFramePr>
        <p:xfrm>
          <a:off x="4391020" y="4616450"/>
          <a:ext cx="311150" cy="441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9164" name="Equation" r:id="rId15" imgW="177480" imgH="253800" progId="Equation.3">
                  <p:embed/>
                </p:oleObj>
              </mc:Choice>
              <mc:Fallback>
                <p:oleObj name="Equation" r:id="rId15" imgW="177480" imgH="253800" progId="Equation.3">
                  <p:embed/>
                  <p:pic>
                    <p:nvPicPr>
                      <p:cNvPr id="64" name="Object 6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91020" y="4616450"/>
                        <a:ext cx="311150" cy="441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89" name="Straight Arrow Connector 88"/>
          <p:cNvCxnSpPr>
            <a:endCxn id="42" idx="1"/>
          </p:cNvCxnSpPr>
          <p:nvPr/>
        </p:nvCxnSpPr>
        <p:spPr>
          <a:xfrm flipV="1">
            <a:off x="5204157" y="5306171"/>
            <a:ext cx="425176" cy="3677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>
            <a:stCxn id="42" idx="3"/>
          </p:cNvCxnSpPr>
          <p:nvPr/>
        </p:nvCxnSpPr>
        <p:spPr>
          <a:xfrm flipV="1">
            <a:off x="5908834" y="5300543"/>
            <a:ext cx="363754" cy="562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91" name="Rectangle 90"/>
          <p:cNvSpPr/>
          <p:nvPr/>
        </p:nvSpPr>
        <p:spPr>
          <a:xfrm>
            <a:off x="2681619" y="4616285"/>
            <a:ext cx="454386" cy="449527"/>
          </a:xfrm>
          <a:prstGeom prst="rect">
            <a:avLst/>
          </a:prstGeom>
          <a:solidFill>
            <a:schemeClr val="accent3">
              <a:lumMod val="8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92" name="Object 91"/>
          <p:cNvGraphicFramePr>
            <a:graphicFrameLocks noChangeAspect="1"/>
          </p:cNvGraphicFramePr>
          <p:nvPr>
            <p:extLst/>
          </p:nvPr>
        </p:nvGraphicFramePr>
        <p:xfrm>
          <a:off x="2689674" y="4716829"/>
          <a:ext cx="438276" cy="2807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9165" name="Equation" r:id="rId17" imgW="393480" imgH="253800" progId="Equation.3">
                  <p:embed/>
                </p:oleObj>
              </mc:Choice>
              <mc:Fallback>
                <p:oleObj name="Equation" r:id="rId17" imgW="393480" imgH="253800" progId="Equation.3">
                  <p:embed/>
                  <p:pic>
                    <p:nvPicPr>
                      <p:cNvPr id="71" name="Object 7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89674" y="4716829"/>
                        <a:ext cx="438276" cy="28073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3" name="Freeform 92"/>
          <p:cNvSpPr/>
          <p:nvPr/>
        </p:nvSpPr>
        <p:spPr>
          <a:xfrm>
            <a:off x="2451465" y="3799085"/>
            <a:ext cx="2591824" cy="944989"/>
          </a:xfrm>
          <a:custGeom>
            <a:avLst/>
            <a:gdLst>
              <a:gd name="connsiteX0" fmla="*/ 540327 w 540327"/>
              <a:gd name="connsiteY0" fmla="*/ 0 h 681644"/>
              <a:gd name="connsiteX1" fmla="*/ 540327 w 540327"/>
              <a:gd name="connsiteY1" fmla="*/ 349135 h 681644"/>
              <a:gd name="connsiteX2" fmla="*/ 0 w 540327"/>
              <a:gd name="connsiteY2" fmla="*/ 349135 h 681644"/>
              <a:gd name="connsiteX3" fmla="*/ 0 w 540327"/>
              <a:gd name="connsiteY3" fmla="*/ 681644 h 681644"/>
              <a:gd name="connsiteX4" fmla="*/ 124691 w 540327"/>
              <a:gd name="connsiteY4" fmla="*/ 673331 h 681644"/>
              <a:gd name="connsiteX0" fmla="*/ 540327 w 540327"/>
              <a:gd name="connsiteY0" fmla="*/ 0 h 681644"/>
              <a:gd name="connsiteX1" fmla="*/ 365760 w 540327"/>
              <a:gd name="connsiteY1" fmla="*/ 340822 h 681644"/>
              <a:gd name="connsiteX2" fmla="*/ 0 w 540327"/>
              <a:gd name="connsiteY2" fmla="*/ 349135 h 681644"/>
              <a:gd name="connsiteX3" fmla="*/ 0 w 540327"/>
              <a:gd name="connsiteY3" fmla="*/ 681644 h 681644"/>
              <a:gd name="connsiteX4" fmla="*/ 124691 w 540327"/>
              <a:gd name="connsiteY4" fmla="*/ 673331 h 681644"/>
              <a:gd name="connsiteX0" fmla="*/ 365760 w 365760"/>
              <a:gd name="connsiteY0" fmla="*/ 0 h 681644"/>
              <a:gd name="connsiteX1" fmla="*/ 365760 w 365760"/>
              <a:gd name="connsiteY1" fmla="*/ 340822 h 681644"/>
              <a:gd name="connsiteX2" fmla="*/ 0 w 365760"/>
              <a:gd name="connsiteY2" fmla="*/ 349135 h 681644"/>
              <a:gd name="connsiteX3" fmla="*/ 0 w 365760"/>
              <a:gd name="connsiteY3" fmla="*/ 681644 h 681644"/>
              <a:gd name="connsiteX4" fmla="*/ 124691 w 365760"/>
              <a:gd name="connsiteY4" fmla="*/ 673331 h 681644"/>
              <a:gd name="connsiteX0" fmla="*/ 365760 w 365760"/>
              <a:gd name="connsiteY0" fmla="*/ 0 h 681644"/>
              <a:gd name="connsiteX1" fmla="*/ 365760 w 365760"/>
              <a:gd name="connsiteY1" fmla="*/ 340822 h 681644"/>
              <a:gd name="connsiteX2" fmla="*/ 0 w 365760"/>
              <a:gd name="connsiteY2" fmla="*/ 349135 h 681644"/>
              <a:gd name="connsiteX3" fmla="*/ 0 w 365760"/>
              <a:gd name="connsiteY3" fmla="*/ 681644 h 681644"/>
              <a:gd name="connsiteX4" fmla="*/ 220163 w 365760"/>
              <a:gd name="connsiteY4" fmla="*/ 673331 h 681644"/>
              <a:gd name="connsiteX0" fmla="*/ 365760 w 2503157"/>
              <a:gd name="connsiteY0" fmla="*/ 0 h 681644"/>
              <a:gd name="connsiteX1" fmla="*/ 2503157 w 2503157"/>
              <a:gd name="connsiteY1" fmla="*/ 374073 h 681644"/>
              <a:gd name="connsiteX2" fmla="*/ 0 w 2503157"/>
              <a:gd name="connsiteY2" fmla="*/ 349135 h 681644"/>
              <a:gd name="connsiteX3" fmla="*/ 0 w 2503157"/>
              <a:gd name="connsiteY3" fmla="*/ 681644 h 681644"/>
              <a:gd name="connsiteX4" fmla="*/ 220163 w 2503157"/>
              <a:gd name="connsiteY4" fmla="*/ 673331 h 681644"/>
              <a:gd name="connsiteX0" fmla="*/ 2495061 w 2503157"/>
              <a:gd name="connsiteY0" fmla="*/ 0 h 714895"/>
              <a:gd name="connsiteX1" fmla="*/ 2503157 w 2503157"/>
              <a:gd name="connsiteY1" fmla="*/ 407324 h 714895"/>
              <a:gd name="connsiteX2" fmla="*/ 0 w 2503157"/>
              <a:gd name="connsiteY2" fmla="*/ 382386 h 714895"/>
              <a:gd name="connsiteX3" fmla="*/ 0 w 2503157"/>
              <a:gd name="connsiteY3" fmla="*/ 714895 h 714895"/>
              <a:gd name="connsiteX4" fmla="*/ 220163 w 2503157"/>
              <a:gd name="connsiteY4" fmla="*/ 706582 h 714895"/>
              <a:gd name="connsiteX0" fmla="*/ 2495061 w 2511253"/>
              <a:gd name="connsiteY0" fmla="*/ 0 h 714895"/>
              <a:gd name="connsiteX1" fmla="*/ 2511253 w 2511253"/>
              <a:gd name="connsiteY1" fmla="*/ 259065 h 714895"/>
              <a:gd name="connsiteX2" fmla="*/ 0 w 2511253"/>
              <a:gd name="connsiteY2" fmla="*/ 382386 h 714895"/>
              <a:gd name="connsiteX3" fmla="*/ 0 w 2511253"/>
              <a:gd name="connsiteY3" fmla="*/ 714895 h 714895"/>
              <a:gd name="connsiteX4" fmla="*/ 220163 w 2511253"/>
              <a:gd name="connsiteY4" fmla="*/ 706582 h 714895"/>
              <a:gd name="connsiteX0" fmla="*/ 2495061 w 2511253"/>
              <a:gd name="connsiteY0" fmla="*/ 0 h 714895"/>
              <a:gd name="connsiteX1" fmla="*/ 2511253 w 2511253"/>
              <a:gd name="connsiteY1" fmla="*/ 259065 h 714895"/>
              <a:gd name="connsiteX2" fmla="*/ 0 w 2511253"/>
              <a:gd name="connsiteY2" fmla="*/ 281781 h 714895"/>
              <a:gd name="connsiteX3" fmla="*/ 0 w 2511253"/>
              <a:gd name="connsiteY3" fmla="*/ 714895 h 714895"/>
              <a:gd name="connsiteX4" fmla="*/ 220163 w 2511253"/>
              <a:gd name="connsiteY4" fmla="*/ 706582 h 714895"/>
              <a:gd name="connsiteX0" fmla="*/ 2511253 w 2527445"/>
              <a:gd name="connsiteY0" fmla="*/ 0 h 714895"/>
              <a:gd name="connsiteX1" fmla="*/ 2527445 w 2527445"/>
              <a:gd name="connsiteY1" fmla="*/ 259065 h 714895"/>
              <a:gd name="connsiteX2" fmla="*/ 0 w 2527445"/>
              <a:gd name="connsiteY2" fmla="*/ 250012 h 714895"/>
              <a:gd name="connsiteX3" fmla="*/ 16192 w 2527445"/>
              <a:gd name="connsiteY3" fmla="*/ 714895 h 714895"/>
              <a:gd name="connsiteX4" fmla="*/ 236355 w 2527445"/>
              <a:gd name="connsiteY4" fmla="*/ 706582 h 714895"/>
              <a:gd name="connsiteX0" fmla="*/ 2501976 w 2518168"/>
              <a:gd name="connsiteY0" fmla="*/ 0 h 714895"/>
              <a:gd name="connsiteX1" fmla="*/ 2518168 w 2518168"/>
              <a:gd name="connsiteY1" fmla="*/ 259065 h 714895"/>
              <a:gd name="connsiteX2" fmla="*/ 0 w 2518168"/>
              <a:gd name="connsiteY2" fmla="*/ 251530 h 714895"/>
              <a:gd name="connsiteX3" fmla="*/ 6915 w 2518168"/>
              <a:gd name="connsiteY3" fmla="*/ 714895 h 714895"/>
              <a:gd name="connsiteX4" fmla="*/ 227078 w 2518168"/>
              <a:gd name="connsiteY4" fmla="*/ 706582 h 714895"/>
              <a:gd name="connsiteX0" fmla="*/ 2501976 w 2518168"/>
              <a:gd name="connsiteY0" fmla="*/ 0 h 714895"/>
              <a:gd name="connsiteX1" fmla="*/ 2518168 w 2518168"/>
              <a:gd name="connsiteY1" fmla="*/ 169051 h 714895"/>
              <a:gd name="connsiteX2" fmla="*/ 0 w 2518168"/>
              <a:gd name="connsiteY2" fmla="*/ 251530 h 714895"/>
              <a:gd name="connsiteX3" fmla="*/ 6915 w 2518168"/>
              <a:gd name="connsiteY3" fmla="*/ 714895 h 714895"/>
              <a:gd name="connsiteX4" fmla="*/ 227078 w 2518168"/>
              <a:gd name="connsiteY4" fmla="*/ 706582 h 714895"/>
              <a:gd name="connsiteX0" fmla="*/ 2501976 w 2518168"/>
              <a:gd name="connsiteY0" fmla="*/ 0 h 714895"/>
              <a:gd name="connsiteX1" fmla="*/ 2518168 w 2518168"/>
              <a:gd name="connsiteY1" fmla="*/ 169051 h 714895"/>
              <a:gd name="connsiteX2" fmla="*/ 0 w 2518168"/>
              <a:gd name="connsiteY2" fmla="*/ 177401 h 714895"/>
              <a:gd name="connsiteX3" fmla="*/ 6915 w 2518168"/>
              <a:gd name="connsiteY3" fmla="*/ 714895 h 714895"/>
              <a:gd name="connsiteX4" fmla="*/ 227078 w 2518168"/>
              <a:gd name="connsiteY4" fmla="*/ 706582 h 714895"/>
              <a:gd name="connsiteX0" fmla="*/ 2501976 w 2501976"/>
              <a:gd name="connsiteY0" fmla="*/ 0 h 714895"/>
              <a:gd name="connsiteX1" fmla="*/ 2485783 w 2501976"/>
              <a:gd name="connsiteY1" fmla="*/ 121397 h 714895"/>
              <a:gd name="connsiteX2" fmla="*/ 0 w 2501976"/>
              <a:gd name="connsiteY2" fmla="*/ 177401 h 714895"/>
              <a:gd name="connsiteX3" fmla="*/ 6915 w 2501976"/>
              <a:gd name="connsiteY3" fmla="*/ 714895 h 714895"/>
              <a:gd name="connsiteX4" fmla="*/ 227078 w 2501976"/>
              <a:gd name="connsiteY4" fmla="*/ 706582 h 714895"/>
              <a:gd name="connsiteX0" fmla="*/ 2501976 w 2501976"/>
              <a:gd name="connsiteY0" fmla="*/ 0 h 714895"/>
              <a:gd name="connsiteX1" fmla="*/ 2485783 w 2501976"/>
              <a:gd name="connsiteY1" fmla="*/ 121397 h 714895"/>
              <a:gd name="connsiteX2" fmla="*/ 0 w 2501976"/>
              <a:gd name="connsiteY2" fmla="*/ 119156 h 714895"/>
              <a:gd name="connsiteX3" fmla="*/ 6915 w 2501976"/>
              <a:gd name="connsiteY3" fmla="*/ 714895 h 714895"/>
              <a:gd name="connsiteX4" fmla="*/ 227078 w 2501976"/>
              <a:gd name="connsiteY4" fmla="*/ 706582 h 714895"/>
              <a:gd name="connsiteX0" fmla="*/ 2501976 w 2510521"/>
              <a:gd name="connsiteY0" fmla="*/ 0 h 714895"/>
              <a:gd name="connsiteX1" fmla="*/ 2510521 w 2510521"/>
              <a:gd name="connsiteY1" fmla="*/ 115330 h 714895"/>
              <a:gd name="connsiteX2" fmla="*/ 0 w 2510521"/>
              <a:gd name="connsiteY2" fmla="*/ 119156 h 714895"/>
              <a:gd name="connsiteX3" fmla="*/ 6915 w 2510521"/>
              <a:gd name="connsiteY3" fmla="*/ 714895 h 714895"/>
              <a:gd name="connsiteX4" fmla="*/ 227078 w 2510521"/>
              <a:gd name="connsiteY4" fmla="*/ 706582 h 714895"/>
              <a:gd name="connsiteX0" fmla="*/ 2501976 w 2501976"/>
              <a:gd name="connsiteY0" fmla="*/ 0 h 714895"/>
              <a:gd name="connsiteX1" fmla="*/ 2491967 w 2501976"/>
              <a:gd name="connsiteY1" fmla="*/ 115330 h 714895"/>
              <a:gd name="connsiteX2" fmla="*/ 0 w 2501976"/>
              <a:gd name="connsiteY2" fmla="*/ 119156 h 714895"/>
              <a:gd name="connsiteX3" fmla="*/ 6915 w 2501976"/>
              <a:gd name="connsiteY3" fmla="*/ 714895 h 714895"/>
              <a:gd name="connsiteX4" fmla="*/ 227078 w 2501976"/>
              <a:gd name="connsiteY4" fmla="*/ 706582 h 714895"/>
              <a:gd name="connsiteX0" fmla="*/ 2501976 w 2504336"/>
              <a:gd name="connsiteY0" fmla="*/ 0 h 714895"/>
              <a:gd name="connsiteX1" fmla="*/ 2504336 w 2504336"/>
              <a:gd name="connsiteY1" fmla="*/ 119375 h 714895"/>
              <a:gd name="connsiteX2" fmla="*/ 0 w 2504336"/>
              <a:gd name="connsiteY2" fmla="*/ 119156 h 714895"/>
              <a:gd name="connsiteX3" fmla="*/ 6915 w 2504336"/>
              <a:gd name="connsiteY3" fmla="*/ 714895 h 714895"/>
              <a:gd name="connsiteX4" fmla="*/ 227078 w 2504336"/>
              <a:gd name="connsiteY4" fmla="*/ 706582 h 714895"/>
              <a:gd name="connsiteX0" fmla="*/ 2501976 w 2501976"/>
              <a:gd name="connsiteY0" fmla="*/ 0 h 714895"/>
              <a:gd name="connsiteX1" fmla="*/ 1814135 w 2501976"/>
              <a:gd name="connsiteY1" fmla="*/ 124229 h 714895"/>
              <a:gd name="connsiteX2" fmla="*/ 0 w 2501976"/>
              <a:gd name="connsiteY2" fmla="*/ 119156 h 714895"/>
              <a:gd name="connsiteX3" fmla="*/ 6915 w 2501976"/>
              <a:gd name="connsiteY3" fmla="*/ 714895 h 714895"/>
              <a:gd name="connsiteX4" fmla="*/ 227078 w 2501976"/>
              <a:gd name="connsiteY4" fmla="*/ 706582 h 714895"/>
              <a:gd name="connsiteX0" fmla="*/ 1863726 w 1863734"/>
              <a:gd name="connsiteY0" fmla="*/ 13234 h 601932"/>
              <a:gd name="connsiteX1" fmla="*/ 1814135 w 1863734"/>
              <a:gd name="connsiteY1" fmla="*/ 11266 h 601932"/>
              <a:gd name="connsiteX2" fmla="*/ 0 w 1863734"/>
              <a:gd name="connsiteY2" fmla="*/ 6193 h 601932"/>
              <a:gd name="connsiteX3" fmla="*/ 6915 w 1863734"/>
              <a:gd name="connsiteY3" fmla="*/ 601932 h 601932"/>
              <a:gd name="connsiteX4" fmla="*/ 227078 w 1863734"/>
              <a:gd name="connsiteY4" fmla="*/ 593619 h 601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3734" h="601932">
                <a:moveTo>
                  <a:pt x="1863726" y="13234"/>
                </a:moveTo>
                <a:cubicBezTo>
                  <a:pt x="1864513" y="53026"/>
                  <a:pt x="1813348" y="-28526"/>
                  <a:pt x="1814135" y="11266"/>
                </a:cubicBezTo>
                <a:lnTo>
                  <a:pt x="0" y="6193"/>
                </a:lnTo>
                <a:lnTo>
                  <a:pt x="6915" y="601932"/>
                </a:lnTo>
                <a:lnTo>
                  <a:pt x="227078" y="593619"/>
                </a:lnTo>
              </a:path>
            </a:pathLst>
          </a:custGeom>
          <a:ln>
            <a:solidFill>
              <a:srgbClr val="B88C00"/>
            </a:solidFill>
            <a:headEnd type="none" w="med" len="med"/>
            <a:tailEnd type="triangl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graphicFrame>
        <p:nvGraphicFramePr>
          <p:cNvPr id="94" name="Object 93"/>
          <p:cNvGraphicFramePr>
            <a:graphicFrameLocks noChangeAspect="1"/>
          </p:cNvGraphicFramePr>
          <p:nvPr>
            <p:extLst/>
          </p:nvPr>
        </p:nvGraphicFramePr>
        <p:xfrm>
          <a:off x="3806614" y="4759640"/>
          <a:ext cx="343512" cy="1951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9166" name="Equation" r:id="rId19" imgW="317160" imgH="177480" progId="Equation.3">
                  <p:embed/>
                </p:oleObj>
              </mc:Choice>
              <mc:Fallback>
                <p:oleObj name="Equation" r:id="rId19" imgW="317160" imgH="177480" progId="Equation.3">
                  <p:embed/>
                  <p:pic>
                    <p:nvPicPr>
                      <p:cNvPr id="73" name="Object 7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06614" y="4759640"/>
                        <a:ext cx="343512" cy="19511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5" name="Object 9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16340999"/>
              </p:ext>
            </p:extLst>
          </p:nvPr>
        </p:nvGraphicFramePr>
        <p:xfrm>
          <a:off x="4867497" y="3215146"/>
          <a:ext cx="400050" cy="441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9167" name="Equation" r:id="rId21" imgW="228600" imgH="253800" progId="Equation.3">
                  <p:embed/>
                </p:oleObj>
              </mc:Choice>
              <mc:Fallback>
                <p:oleObj name="Equation" r:id="rId21" imgW="228600" imgH="253800" progId="Equation.3">
                  <p:embed/>
                  <p:pic>
                    <p:nvPicPr>
                      <p:cNvPr id="74" name="Object 7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67497" y="3215146"/>
                        <a:ext cx="400050" cy="441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6" name="Oval 95"/>
          <p:cNvSpPr/>
          <p:nvPr/>
        </p:nvSpPr>
        <p:spPr>
          <a:xfrm>
            <a:off x="3766500" y="5268731"/>
            <a:ext cx="389903" cy="386575"/>
          </a:xfrm>
          <a:prstGeom prst="ellipse">
            <a:avLst/>
          </a:prstGeom>
          <a:solidFill>
            <a:schemeClr val="accent3">
              <a:lumMod val="8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graphicFrame>
        <p:nvGraphicFramePr>
          <p:cNvPr id="97" name="Object 96"/>
          <p:cNvGraphicFramePr>
            <a:graphicFrameLocks noChangeAspect="1"/>
          </p:cNvGraphicFramePr>
          <p:nvPr>
            <p:extLst/>
          </p:nvPr>
        </p:nvGraphicFramePr>
        <p:xfrm>
          <a:off x="3859433" y="5353810"/>
          <a:ext cx="237287" cy="2234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9168" name="Equation" r:id="rId23" imgW="152280" imgH="139680" progId="Equation.3">
                  <p:embed/>
                </p:oleObj>
              </mc:Choice>
              <mc:Fallback>
                <p:oleObj name="Equation" r:id="rId23" imgW="152280" imgH="139680" progId="Equation.3">
                  <p:embed/>
                  <p:pic>
                    <p:nvPicPr>
                      <p:cNvPr id="77" name="Object 7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59433" y="5353810"/>
                        <a:ext cx="237287" cy="22346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98" name="Elbow Connector 97"/>
          <p:cNvCxnSpPr>
            <a:stCxn id="91" idx="2"/>
            <a:endCxn id="96" idx="2"/>
          </p:cNvCxnSpPr>
          <p:nvPr/>
        </p:nvCxnSpPr>
        <p:spPr>
          <a:xfrm rot="16200000" flipH="1">
            <a:off x="3147866" y="4826758"/>
            <a:ext cx="379581" cy="857688"/>
          </a:xfrm>
          <a:prstGeom prst="bentConnector2">
            <a:avLst/>
          </a:prstGeom>
          <a:ln>
            <a:solidFill>
              <a:schemeClr val="bg2"/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>
            <a:stCxn id="96" idx="6"/>
            <a:endCxn id="101" idx="3"/>
          </p:cNvCxnSpPr>
          <p:nvPr/>
        </p:nvCxnSpPr>
        <p:spPr>
          <a:xfrm>
            <a:off x="4156403" y="5462019"/>
            <a:ext cx="795133" cy="4365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/>
          <p:nvPr/>
        </p:nvCxnSpPr>
        <p:spPr>
          <a:xfrm>
            <a:off x="5029969" y="5536519"/>
            <a:ext cx="0" cy="409851"/>
          </a:xfrm>
          <a:prstGeom prst="straightConnector1">
            <a:avLst/>
          </a:prstGeom>
          <a:ln>
            <a:solidFill>
              <a:srgbClr val="B88C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01" name="Oval 100"/>
          <p:cNvSpPr/>
          <p:nvPr/>
        </p:nvSpPr>
        <p:spPr>
          <a:xfrm>
            <a:off x="4913531" y="5057610"/>
            <a:ext cx="259516" cy="478909"/>
          </a:xfrm>
          <a:prstGeom prst="ellipse">
            <a:avLst/>
          </a:prstGeom>
          <a:solidFill>
            <a:schemeClr val="accent3">
              <a:lumMod val="8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cxnSp>
        <p:nvCxnSpPr>
          <p:cNvPr id="102" name="Straight Arrow Connector 101"/>
          <p:cNvCxnSpPr>
            <a:endCxn id="101" idx="0"/>
          </p:cNvCxnSpPr>
          <p:nvPr/>
        </p:nvCxnSpPr>
        <p:spPr>
          <a:xfrm>
            <a:off x="5027011" y="3613705"/>
            <a:ext cx="16278" cy="1443905"/>
          </a:xfrm>
          <a:prstGeom prst="straightConnector1">
            <a:avLst/>
          </a:prstGeom>
          <a:ln>
            <a:solidFill>
              <a:srgbClr val="B88C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03" name="Straight Arrow Connector 58"/>
          <p:cNvCxnSpPr>
            <a:stCxn id="83" idx="2"/>
            <a:endCxn id="101" idx="2"/>
          </p:cNvCxnSpPr>
          <p:nvPr/>
        </p:nvCxnSpPr>
        <p:spPr>
          <a:xfrm rot="16200000" flipH="1">
            <a:off x="4610281" y="4993814"/>
            <a:ext cx="231253" cy="375248"/>
          </a:xfrm>
          <a:prstGeom prst="bentConnector2">
            <a:avLst/>
          </a:prstGeom>
          <a:ln>
            <a:solidFill>
              <a:schemeClr val="bg2"/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graphicFrame>
        <p:nvGraphicFramePr>
          <p:cNvPr id="105" name="Object 10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25063759"/>
              </p:ext>
            </p:extLst>
          </p:nvPr>
        </p:nvGraphicFramePr>
        <p:xfrm>
          <a:off x="3151188" y="5153025"/>
          <a:ext cx="660400" cy="246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9169" name="Equation" r:id="rId25" imgW="609480" imgH="228600" progId="Equation.3">
                  <p:embed/>
                </p:oleObj>
              </mc:Choice>
              <mc:Fallback>
                <p:oleObj name="Equation" r:id="rId25" imgW="609480" imgH="228600" progId="Equation.3">
                  <p:embed/>
                  <p:pic>
                    <p:nvPicPr>
                      <p:cNvPr id="81" name="Object 8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51188" y="5153025"/>
                        <a:ext cx="660400" cy="246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6" name="TextBox 105"/>
          <p:cNvSpPr txBox="1"/>
          <p:nvPr/>
        </p:nvSpPr>
        <p:spPr>
          <a:xfrm>
            <a:off x="3649341" y="4000857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>
                <a:solidFill>
                  <a:srgbClr val="FF0000"/>
                </a:solidFill>
              </a:rPr>
              <a:t>0</a:t>
            </a:r>
          </a:p>
        </p:txBody>
      </p:sp>
      <p:cxnSp>
        <p:nvCxnSpPr>
          <p:cNvPr id="107" name="Elbow Connector 106"/>
          <p:cNvCxnSpPr>
            <a:endCxn id="108" idx="2"/>
          </p:cNvCxnSpPr>
          <p:nvPr/>
        </p:nvCxnSpPr>
        <p:spPr>
          <a:xfrm rot="5400000" flipH="1" flipV="1">
            <a:off x="2846312" y="4269600"/>
            <a:ext cx="398305" cy="288707"/>
          </a:xfrm>
          <a:prstGeom prst="bentConnector2">
            <a:avLst/>
          </a:prstGeom>
          <a:ln>
            <a:solidFill>
              <a:schemeClr val="bg2"/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08" name="Oval 107"/>
          <p:cNvSpPr/>
          <p:nvPr/>
        </p:nvSpPr>
        <p:spPr>
          <a:xfrm>
            <a:off x="3189818" y="4021512"/>
            <a:ext cx="389903" cy="386575"/>
          </a:xfrm>
          <a:prstGeom prst="ellipse">
            <a:avLst/>
          </a:prstGeom>
          <a:solidFill>
            <a:schemeClr val="accent3">
              <a:lumMod val="8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graphicFrame>
        <p:nvGraphicFramePr>
          <p:cNvPr id="109" name="Object 10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39043271"/>
              </p:ext>
            </p:extLst>
          </p:nvPr>
        </p:nvGraphicFramePr>
        <p:xfrm>
          <a:off x="3259201" y="4115804"/>
          <a:ext cx="237287" cy="2234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9170" name="Equation" r:id="rId27" imgW="152280" imgH="139680" progId="Equation.3">
                  <p:embed/>
                </p:oleObj>
              </mc:Choice>
              <mc:Fallback>
                <p:oleObj name="Equation" r:id="rId27" imgW="152280" imgH="139680" progId="Equation.3">
                  <p:embed/>
                  <p:pic>
                    <p:nvPicPr>
                      <p:cNvPr id="85" name="Object 8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59201" y="4115804"/>
                        <a:ext cx="237287" cy="22346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10" name="Straight Arrow Connector 49"/>
          <p:cNvCxnSpPr>
            <a:stCxn id="108" idx="6"/>
          </p:cNvCxnSpPr>
          <p:nvPr/>
        </p:nvCxnSpPr>
        <p:spPr>
          <a:xfrm>
            <a:off x="3579721" y="4214800"/>
            <a:ext cx="102878" cy="295245"/>
          </a:xfrm>
          <a:prstGeom prst="bentConnector2">
            <a:avLst/>
          </a:prstGeom>
          <a:ln>
            <a:solidFill>
              <a:schemeClr val="bg2"/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graphicFrame>
        <p:nvGraphicFramePr>
          <p:cNvPr id="111" name="Object 1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58779759"/>
              </p:ext>
            </p:extLst>
          </p:nvPr>
        </p:nvGraphicFramePr>
        <p:xfrm>
          <a:off x="2584450" y="3932238"/>
          <a:ext cx="633413" cy="244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9171" name="Equation" r:id="rId28" imgW="583920" imgH="228600" progId="Equation.3">
                  <p:embed/>
                </p:oleObj>
              </mc:Choice>
              <mc:Fallback>
                <p:oleObj name="Equation" r:id="rId28" imgW="583920" imgH="228600" progId="Equation.3">
                  <p:embed/>
                  <p:pic>
                    <p:nvPicPr>
                      <p:cNvPr id="87" name="Object 8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84450" y="3932238"/>
                        <a:ext cx="633413" cy="244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2" name="Object 1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28108443"/>
              </p:ext>
            </p:extLst>
          </p:nvPr>
        </p:nvGraphicFramePr>
        <p:xfrm>
          <a:off x="3178371" y="4499816"/>
          <a:ext cx="645975" cy="2453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9172" name="Equation" r:id="rId30" imgW="596880" imgH="228600" progId="Equation.3">
                  <p:embed/>
                </p:oleObj>
              </mc:Choice>
              <mc:Fallback>
                <p:oleObj name="Equation" r:id="rId30" imgW="596880" imgH="228600" progId="Equation.3">
                  <p:embed/>
                  <p:pic>
                    <p:nvPicPr>
                      <p:cNvPr id="88" name="Object 8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78371" y="4499816"/>
                        <a:ext cx="645975" cy="24539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3" name="TextBox 112"/>
          <p:cNvSpPr txBox="1"/>
          <p:nvPr/>
        </p:nvSpPr>
        <p:spPr>
          <a:xfrm>
            <a:off x="4243025" y="5402973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>
                <a:solidFill>
                  <a:srgbClr val="FF0000"/>
                </a:solidFill>
              </a:rPr>
              <a:t>0</a:t>
            </a:r>
          </a:p>
        </p:txBody>
      </p:sp>
      <p:graphicFrame>
        <p:nvGraphicFramePr>
          <p:cNvPr id="114" name="Object 1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89421392"/>
              </p:ext>
            </p:extLst>
          </p:nvPr>
        </p:nvGraphicFramePr>
        <p:xfrm>
          <a:off x="4294188" y="233363"/>
          <a:ext cx="3387725" cy="268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9173" name="Equation" r:id="rId32" imgW="1904760" imgH="1523880" progId="Equation.3">
                  <p:embed/>
                </p:oleObj>
              </mc:Choice>
              <mc:Fallback>
                <p:oleObj name="Equation" r:id="rId32" imgW="1904760" imgH="1523880" progId="Equation.3">
                  <p:embed/>
                  <p:pic>
                    <p:nvPicPr>
                      <p:cNvPr id="89" name="Object 8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94188" y="233363"/>
                        <a:ext cx="3387725" cy="2684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5" name="Multiply 114"/>
          <p:cNvSpPr/>
          <p:nvPr/>
        </p:nvSpPr>
        <p:spPr>
          <a:xfrm>
            <a:off x="6264274" y="1046076"/>
            <a:ext cx="1332865" cy="628776"/>
          </a:xfrm>
          <a:prstGeom prst="mathMultiply">
            <a:avLst>
              <a:gd name="adj1" fmla="val 15037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8" name="Multiply 117"/>
          <p:cNvSpPr/>
          <p:nvPr/>
        </p:nvSpPr>
        <p:spPr>
          <a:xfrm>
            <a:off x="4447441" y="583146"/>
            <a:ext cx="2553434" cy="628776"/>
          </a:xfrm>
          <a:prstGeom prst="mathMultiply">
            <a:avLst>
              <a:gd name="adj1" fmla="val 15037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9" name="Multiply 118"/>
          <p:cNvSpPr/>
          <p:nvPr/>
        </p:nvSpPr>
        <p:spPr>
          <a:xfrm>
            <a:off x="4564702" y="1666069"/>
            <a:ext cx="1332865" cy="628776"/>
          </a:xfrm>
          <a:prstGeom prst="mathMultiply">
            <a:avLst>
              <a:gd name="adj1" fmla="val 15037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0" name="Multiply 119"/>
          <p:cNvSpPr/>
          <p:nvPr/>
        </p:nvSpPr>
        <p:spPr>
          <a:xfrm>
            <a:off x="4412302" y="189250"/>
            <a:ext cx="2588573" cy="628776"/>
          </a:xfrm>
          <a:prstGeom prst="mathMultiply">
            <a:avLst>
              <a:gd name="adj1" fmla="val 15037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48" name="Object 4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91965277"/>
              </p:ext>
            </p:extLst>
          </p:nvPr>
        </p:nvGraphicFramePr>
        <p:xfrm>
          <a:off x="4918154" y="5195721"/>
          <a:ext cx="237007" cy="244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9174" name="Equation" r:id="rId34" imgW="101520" imgH="101520" progId="Equation.3">
                  <p:embed/>
                </p:oleObj>
              </mc:Choice>
              <mc:Fallback>
                <p:oleObj name="Equation" r:id="rId34" imgW="101520" imgH="101520" progId="Equation.3">
                  <p:embed/>
                  <p:pic>
                    <p:nvPicPr>
                      <p:cNvPr id="45" name="Object 4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18154" y="5195721"/>
                        <a:ext cx="237007" cy="244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ight Arrow 1"/>
          <p:cNvSpPr/>
          <p:nvPr/>
        </p:nvSpPr>
        <p:spPr>
          <a:xfrm rot="2590189">
            <a:off x="5689583" y="1808809"/>
            <a:ext cx="721872" cy="189019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TextBox 2"/>
          <p:cNvSpPr txBox="1"/>
          <p:nvPr/>
        </p:nvSpPr>
        <p:spPr>
          <a:xfrm>
            <a:off x="6239460" y="2043199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b="1" i="1" dirty="0" smtClean="0">
                <a:solidFill>
                  <a:srgbClr val="FF0000"/>
                </a:solidFill>
              </a:rPr>
              <a:t>1</a:t>
            </a:r>
            <a:endParaRPr lang="en-CA" b="1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5251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/>
      <p:bldP spid="115" grpId="0" animBg="1"/>
      <p:bldP spid="118" grpId="0" animBg="1"/>
      <p:bldP spid="119" grpId="0" animBg="1"/>
      <p:bldP spid="120" grpId="0" animBg="1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6" name="Object 65"/>
          <p:cNvGraphicFramePr>
            <a:graphicFrameLocks noChangeAspect="1"/>
          </p:cNvGraphicFramePr>
          <p:nvPr>
            <p:extLst/>
          </p:nvPr>
        </p:nvGraphicFramePr>
        <p:xfrm>
          <a:off x="2617938" y="753710"/>
          <a:ext cx="2084232" cy="15966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9853" name="Equation" r:id="rId3" imgW="279360" imgH="215640" progId="Equation.3">
                  <p:embed/>
                </p:oleObj>
              </mc:Choice>
              <mc:Fallback>
                <p:oleObj name="Equation" r:id="rId3" imgW="279360" imgH="215640" progId="Equation.3">
                  <p:embed/>
                  <p:pic>
                    <p:nvPicPr>
                      <p:cNvPr id="66" name="Object 6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17938" y="753710"/>
                        <a:ext cx="2084232" cy="159669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B82919-9BAA-4552-A19E-DA5FA1CF0A97}" type="slidenum">
              <a:rPr lang="fr-CA" smtClean="0"/>
              <a:pPr>
                <a:defRPr/>
              </a:pPr>
              <a:t>123</a:t>
            </a:fld>
            <a:endParaRPr lang="fr-CA"/>
          </a:p>
        </p:txBody>
      </p:sp>
      <p:sp>
        <p:nvSpPr>
          <p:cNvPr id="79" name="TextBox 78"/>
          <p:cNvSpPr txBox="1"/>
          <p:nvPr/>
        </p:nvSpPr>
        <p:spPr>
          <a:xfrm>
            <a:off x="2024695" y="1213186"/>
            <a:ext cx="5533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b="1" i="1" dirty="0" smtClean="0"/>
              <a:t>SI </a:t>
            </a:r>
            <a:endParaRPr lang="en-CA" b="1" i="1" dirty="0">
              <a:solidFill>
                <a:srgbClr val="FF0000"/>
              </a:solidFill>
            </a:endParaRPr>
          </a:p>
        </p:txBody>
      </p:sp>
      <p:graphicFrame>
        <p:nvGraphicFramePr>
          <p:cNvPr id="54" name="Object 53"/>
          <p:cNvGraphicFramePr>
            <a:graphicFrameLocks noChangeAspect="1"/>
          </p:cNvGraphicFramePr>
          <p:nvPr>
            <p:extLst/>
          </p:nvPr>
        </p:nvGraphicFramePr>
        <p:xfrm>
          <a:off x="2554288" y="1046163"/>
          <a:ext cx="765175" cy="881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9854" name="Equation" r:id="rId5" imgW="393480" imgH="457200" progId="Equation.3">
                  <p:embed/>
                </p:oleObj>
              </mc:Choice>
              <mc:Fallback>
                <p:oleObj name="Equation" r:id="rId5" imgW="393480" imgH="457200" progId="Equation.3">
                  <p:embed/>
                  <p:pic>
                    <p:nvPicPr>
                      <p:cNvPr id="54" name="Object 5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54288" y="1046163"/>
                        <a:ext cx="765175" cy="8810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0" name="TextBox 49"/>
          <p:cNvSpPr txBox="1"/>
          <p:nvPr/>
        </p:nvSpPr>
        <p:spPr>
          <a:xfrm>
            <a:off x="3670268" y="2887119"/>
            <a:ext cx="17243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b="1" dirty="0"/>
              <a:t>e</a:t>
            </a:r>
            <a:r>
              <a:rPr lang="fr-CA" b="1" dirty="0" smtClean="0"/>
              <a:t>st recopié </a:t>
            </a:r>
            <a:r>
              <a:rPr lang="fr-CA" b="1" i="1" dirty="0" smtClean="0"/>
              <a:t> </a:t>
            </a:r>
            <a:endParaRPr lang="en-CA" b="1" i="1" dirty="0">
              <a:solidFill>
                <a:srgbClr val="FF0000"/>
              </a:solidFill>
            </a:endParaRPr>
          </a:p>
        </p:txBody>
      </p:sp>
      <p:graphicFrame>
        <p:nvGraphicFramePr>
          <p:cNvPr id="68" name="Object 6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65384303"/>
              </p:ext>
            </p:extLst>
          </p:nvPr>
        </p:nvGraphicFramePr>
        <p:xfrm>
          <a:off x="3319463" y="2908885"/>
          <a:ext cx="400050" cy="441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9855" name="Equation" r:id="rId7" imgW="228600" imgH="253800" progId="Equation.3">
                  <p:embed/>
                </p:oleObj>
              </mc:Choice>
              <mc:Fallback>
                <p:oleObj name="Equation" r:id="rId7" imgW="228600" imgH="253800" progId="Equation.3">
                  <p:embed/>
                  <p:pic>
                    <p:nvPicPr>
                      <p:cNvPr id="68" name="Object 6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19463" y="2908885"/>
                        <a:ext cx="400050" cy="441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0" name="Object 6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22192547"/>
              </p:ext>
            </p:extLst>
          </p:nvPr>
        </p:nvGraphicFramePr>
        <p:xfrm>
          <a:off x="3494879" y="3311393"/>
          <a:ext cx="31115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9856" name="Equation" r:id="rId9" imgW="177480" imgH="241200" progId="Equation.3">
                  <p:embed/>
                </p:oleObj>
              </mc:Choice>
              <mc:Fallback>
                <p:oleObj name="Equation" r:id="rId9" imgW="177480" imgH="241200" progId="Equation.3">
                  <p:embed/>
                  <p:pic>
                    <p:nvPicPr>
                      <p:cNvPr id="70" name="Object 6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94879" y="3311393"/>
                        <a:ext cx="311150" cy="419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" name="Rounded Rectangle 40"/>
          <p:cNvSpPr/>
          <p:nvPr/>
        </p:nvSpPr>
        <p:spPr>
          <a:xfrm>
            <a:off x="3867150" y="4924461"/>
            <a:ext cx="2178771" cy="836952"/>
          </a:xfrm>
          <a:prstGeom prst="roundRect">
            <a:avLst/>
          </a:prstGeom>
          <a:solidFill>
            <a:schemeClr val="accent3">
              <a:lumMod val="95000"/>
            </a:schemeClr>
          </a:solidFill>
          <a:ln>
            <a:solidFill>
              <a:schemeClr val="accent3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2" name="Rectangle 41"/>
          <p:cNvSpPr/>
          <p:nvPr/>
        </p:nvSpPr>
        <p:spPr>
          <a:xfrm>
            <a:off x="5629333" y="5089632"/>
            <a:ext cx="279501" cy="433077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200" dirty="0" smtClean="0"/>
              <a:t>SM</a:t>
            </a:r>
            <a:endParaRPr lang="en-CA" sz="1200" dirty="0"/>
          </a:p>
        </p:txBody>
      </p:sp>
      <p:graphicFrame>
        <p:nvGraphicFramePr>
          <p:cNvPr id="45" name="Object 4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46690051"/>
              </p:ext>
            </p:extLst>
          </p:nvPr>
        </p:nvGraphicFramePr>
        <p:xfrm>
          <a:off x="3491273" y="5272003"/>
          <a:ext cx="266700" cy="398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9857" name="Equation" r:id="rId11" imgW="152280" imgH="228600" progId="Equation.3">
                  <p:embed/>
                </p:oleObj>
              </mc:Choice>
              <mc:Fallback>
                <p:oleObj name="Equation" r:id="rId11" imgW="152280" imgH="228600" progId="Equation.3">
                  <p:embed/>
                  <p:pic>
                    <p:nvPicPr>
                      <p:cNvPr id="45" name="Object 4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91273" y="5272003"/>
                        <a:ext cx="266700" cy="398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8" name="Object 77"/>
          <p:cNvGraphicFramePr>
            <a:graphicFrameLocks noChangeAspect="1"/>
          </p:cNvGraphicFramePr>
          <p:nvPr>
            <p:extLst/>
          </p:nvPr>
        </p:nvGraphicFramePr>
        <p:xfrm>
          <a:off x="5192387" y="4997568"/>
          <a:ext cx="401090" cy="2918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9858" name="Equation" r:id="rId13" imgW="279360" imgH="203040" progId="Equation.3">
                  <p:embed/>
                </p:oleObj>
              </mc:Choice>
              <mc:Fallback>
                <p:oleObj name="Equation" r:id="rId13" imgW="279360" imgH="203040" progId="Equation.3">
                  <p:embed/>
                  <p:pic>
                    <p:nvPicPr>
                      <p:cNvPr id="78" name="Object 77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5192387" y="4997568"/>
                        <a:ext cx="401090" cy="2918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0" name="Object 79"/>
          <p:cNvGraphicFramePr>
            <a:graphicFrameLocks noChangeAspect="1"/>
          </p:cNvGraphicFramePr>
          <p:nvPr>
            <p:extLst/>
          </p:nvPr>
        </p:nvGraphicFramePr>
        <p:xfrm>
          <a:off x="6264275" y="5102899"/>
          <a:ext cx="288925" cy="395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9859" name="Equation" r:id="rId15" imgW="164880" imgH="228600" progId="Equation.3">
                  <p:embed/>
                </p:oleObj>
              </mc:Choice>
              <mc:Fallback>
                <p:oleObj name="Equation" r:id="rId15" imgW="164880" imgH="228600" progId="Equation.3">
                  <p:embed/>
                  <p:pic>
                    <p:nvPicPr>
                      <p:cNvPr id="80" name="Object 7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4275" y="5102899"/>
                        <a:ext cx="288925" cy="3952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2" name="Object 8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83447978"/>
              </p:ext>
            </p:extLst>
          </p:nvPr>
        </p:nvGraphicFramePr>
        <p:xfrm>
          <a:off x="4896072" y="5936957"/>
          <a:ext cx="266700" cy="441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9860" name="Equation" r:id="rId17" imgW="152280" imgH="253800" progId="Equation.3">
                  <p:embed/>
                </p:oleObj>
              </mc:Choice>
              <mc:Fallback>
                <p:oleObj name="Equation" r:id="rId17" imgW="152280" imgH="253800" progId="Equation.3">
                  <p:embed/>
                  <p:pic>
                    <p:nvPicPr>
                      <p:cNvPr id="82" name="Object 8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96072" y="5936957"/>
                        <a:ext cx="266700" cy="441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89" name="Straight Arrow Connector 88"/>
          <p:cNvCxnSpPr>
            <a:endCxn id="42" idx="1"/>
          </p:cNvCxnSpPr>
          <p:nvPr/>
        </p:nvCxnSpPr>
        <p:spPr>
          <a:xfrm>
            <a:off x="5027011" y="5306170"/>
            <a:ext cx="602322" cy="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>
            <a:stCxn id="42" idx="3"/>
          </p:cNvCxnSpPr>
          <p:nvPr/>
        </p:nvCxnSpPr>
        <p:spPr>
          <a:xfrm flipV="1">
            <a:off x="5908834" y="5300543"/>
            <a:ext cx="363754" cy="562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aphicFrame>
        <p:nvGraphicFramePr>
          <p:cNvPr id="95" name="Object 9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79207808"/>
              </p:ext>
            </p:extLst>
          </p:nvPr>
        </p:nvGraphicFramePr>
        <p:xfrm>
          <a:off x="4829397" y="4415296"/>
          <a:ext cx="400050" cy="441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9861" name="Equation" r:id="rId19" imgW="228600" imgH="253800" progId="Equation.3">
                  <p:embed/>
                </p:oleObj>
              </mc:Choice>
              <mc:Fallback>
                <p:oleObj name="Equation" r:id="rId19" imgW="228600" imgH="253800" progId="Equation.3">
                  <p:embed/>
                  <p:pic>
                    <p:nvPicPr>
                      <p:cNvPr id="95" name="Object 9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29397" y="4415296"/>
                        <a:ext cx="400050" cy="441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02" name="Straight Arrow Connector 101"/>
          <p:cNvCxnSpPr>
            <a:stCxn id="95" idx="2"/>
            <a:endCxn id="82" idx="0"/>
          </p:cNvCxnSpPr>
          <p:nvPr/>
        </p:nvCxnSpPr>
        <p:spPr>
          <a:xfrm>
            <a:off x="5029422" y="4856621"/>
            <a:ext cx="0" cy="1080336"/>
          </a:xfrm>
          <a:prstGeom prst="straightConnector1">
            <a:avLst/>
          </a:prstGeom>
          <a:ln>
            <a:solidFill>
              <a:srgbClr val="B88C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aphicFrame>
        <p:nvGraphicFramePr>
          <p:cNvPr id="114" name="Object 1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0334835"/>
              </p:ext>
            </p:extLst>
          </p:nvPr>
        </p:nvGraphicFramePr>
        <p:xfrm>
          <a:off x="4202272" y="827088"/>
          <a:ext cx="1716087" cy="1319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9862" name="Equation" r:id="rId21" imgW="965160" imgH="749160" progId="Equation.3">
                  <p:embed/>
                </p:oleObj>
              </mc:Choice>
              <mc:Fallback>
                <p:oleObj name="Equation" r:id="rId21" imgW="965160" imgH="749160" progId="Equation.3">
                  <p:embed/>
                  <p:pic>
                    <p:nvPicPr>
                      <p:cNvPr id="114" name="Object 1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02272" y="827088"/>
                        <a:ext cx="1716087" cy="13192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" name="TextBox 52"/>
          <p:cNvSpPr txBox="1"/>
          <p:nvPr/>
        </p:nvSpPr>
        <p:spPr>
          <a:xfrm>
            <a:off x="3703572" y="3249583"/>
            <a:ext cx="42017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b="1" dirty="0"/>
              <a:t>e</a:t>
            </a:r>
            <a:r>
              <a:rPr lang="fr-CA" b="1" dirty="0" smtClean="0"/>
              <a:t>st ignoré </a:t>
            </a:r>
          </a:p>
          <a:p>
            <a:r>
              <a:rPr lang="fr-CA" b="1" i="1" dirty="0" smtClean="0">
                <a:solidFill>
                  <a:srgbClr val="FF0000"/>
                </a:solidFill>
              </a:rPr>
              <a:t>Aucune disparition de gradient</a:t>
            </a:r>
            <a:r>
              <a:rPr lang="fr-CA" b="1" i="1" dirty="0" smtClean="0"/>
              <a:t> </a:t>
            </a:r>
            <a:endParaRPr lang="en-CA" b="1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5577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6" name="Object 65"/>
          <p:cNvGraphicFramePr>
            <a:graphicFrameLocks noChangeAspect="1"/>
          </p:cNvGraphicFramePr>
          <p:nvPr>
            <p:extLst/>
          </p:nvPr>
        </p:nvGraphicFramePr>
        <p:xfrm>
          <a:off x="2617938" y="753710"/>
          <a:ext cx="2084232" cy="15966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2170" name="Equation" r:id="rId3" imgW="279360" imgH="215640" progId="Equation.3">
                  <p:embed/>
                </p:oleObj>
              </mc:Choice>
              <mc:Fallback>
                <p:oleObj name="Equation" r:id="rId3" imgW="279360" imgH="215640" progId="Equation.3">
                  <p:embed/>
                  <p:pic>
                    <p:nvPicPr>
                      <p:cNvPr id="66" name="Object 6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17938" y="753710"/>
                        <a:ext cx="2084232" cy="159669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B82919-9BAA-4552-A19E-DA5FA1CF0A97}" type="slidenum">
              <a:rPr lang="fr-CA" smtClean="0"/>
              <a:pPr>
                <a:defRPr/>
              </a:pPr>
              <a:t>124</a:t>
            </a:fld>
            <a:endParaRPr lang="fr-CA"/>
          </a:p>
        </p:txBody>
      </p:sp>
      <p:sp>
        <p:nvSpPr>
          <p:cNvPr id="79" name="TextBox 78"/>
          <p:cNvSpPr txBox="1"/>
          <p:nvPr/>
        </p:nvSpPr>
        <p:spPr>
          <a:xfrm>
            <a:off x="2024695" y="1213186"/>
            <a:ext cx="5533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b="1" i="1" dirty="0" smtClean="0"/>
              <a:t>SI </a:t>
            </a:r>
            <a:endParaRPr lang="en-CA" b="1" i="1" dirty="0">
              <a:solidFill>
                <a:srgbClr val="FF0000"/>
              </a:solidFill>
            </a:endParaRPr>
          </a:p>
        </p:txBody>
      </p:sp>
      <p:graphicFrame>
        <p:nvGraphicFramePr>
          <p:cNvPr id="54" name="Object 5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98653603"/>
              </p:ext>
            </p:extLst>
          </p:nvPr>
        </p:nvGraphicFramePr>
        <p:xfrm>
          <a:off x="2578100" y="1046163"/>
          <a:ext cx="715963" cy="881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2171" name="Equation" r:id="rId5" imgW="368280" imgH="457200" progId="Equation.3">
                  <p:embed/>
                </p:oleObj>
              </mc:Choice>
              <mc:Fallback>
                <p:oleObj name="Equation" r:id="rId5" imgW="368280" imgH="457200" progId="Equation.3">
                  <p:embed/>
                  <p:pic>
                    <p:nvPicPr>
                      <p:cNvPr id="54" name="Object 5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78100" y="1046163"/>
                        <a:ext cx="715963" cy="8810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" name="Rounded Rectangle 40"/>
          <p:cNvSpPr/>
          <p:nvPr/>
        </p:nvSpPr>
        <p:spPr>
          <a:xfrm>
            <a:off x="2337630" y="3613705"/>
            <a:ext cx="3708291" cy="2147708"/>
          </a:xfrm>
          <a:prstGeom prst="roundRect">
            <a:avLst/>
          </a:prstGeom>
          <a:solidFill>
            <a:schemeClr val="accent3">
              <a:lumMod val="95000"/>
            </a:schemeClr>
          </a:solidFill>
          <a:ln>
            <a:solidFill>
              <a:schemeClr val="accent3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2" name="Rectangle 41"/>
          <p:cNvSpPr/>
          <p:nvPr/>
        </p:nvSpPr>
        <p:spPr>
          <a:xfrm>
            <a:off x="5629333" y="5089632"/>
            <a:ext cx="279501" cy="433077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200" dirty="0" smtClean="0"/>
              <a:t>SM</a:t>
            </a:r>
            <a:endParaRPr lang="en-CA" sz="1200" dirty="0"/>
          </a:p>
        </p:txBody>
      </p:sp>
      <p:cxnSp>
        <p:nvCxnSpPr>
          <p:cNvPr id="43" name="Straight Arrow Connector 42"/>
          <p:cNvCxnSpPr/>
          <p:nvPr/>
        </p:nvCxnSpPr>
        <p:spPr>
          <a:xfrm>
            <a:off x="2184320" y="4924461"/>
            <a:ext cx="476645" cy="7531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aphicFrame>
        <p:nvGraphicFramePr>
          <p:cNvPr id="45" name="Object 44"/>
          <p:cNvGraphicFramePr>
            <a:graphicFrameLocks noChangeAspect="1"/>
          </p:cNvGraphicFramePr>
          <p:nvPr>
            <p:extLst/>
          </p:nvPr>
        </p:nvGraphicFramePr>
        <p:xfrm>
          <a:off x="1878725" y="4800182"/>
          <a:ext cx="266700" cy="398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2172" name="Equation" r:id="rId7" imgW="152280" imgH="228600" progId="Equation.3">
                  <p:embed/>
                </p:oleObj>
              </mc:Choice>
              <mc:Fallback>
                <p:oleObj name="Equation" r:id="rId7" imgW="152280" imgH="228600" progId="Equation.3">
                  <p:embed/>
                  <p:pic>
                    <p:nvPicPr>
                      <p:cNvPr id="45" name="Object 4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78725" y="4800182"/>
                        <a:ext cx="266700" cy="398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8" name="Object 77"/>
          <p:cNvGraphicFramePr>
            <a:graphicFrameLocks noChangeAspect="1"/>
          </p:cNvGraphicFramePr>
          <p:nvPr>
            <p:extLst/>
          </p:nvPr>
        </p:nvGraphicFramePr>
        <p:xfrm>
          <a:off x="5192387" y="4997568"/>
          <a:ext cx="401090" cy="2918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2173" name="Equation" r:id="rId9" imgW="279360" imgH="203040" progId="Equation.3">
                  <p:embed/>
                </p:oleObj>
              </mc:Choice>
              <mc:Fallback>
                <p:oleObj name="Equation" r:id="rId9" imgW="279360" imgH="203040" progId="Equation.3">
                  <p:embed/>
                  <p:pic>
                    <p:nvPicPr>
                      <p:cNvPr id="78" name="Object 77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192387" y="4997568"/>
                        <a:ext cx="401090" cy="2918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0" name="Object 79"/>
          <p:cNvGraphicFramePr>
            <a:graphicFrameLocks noChangeAspect="1"/>
          </p:cNvGraphicFramePr>
          <p:nvPr>
            <p:extLst/>
          </p:nvPr>
        </p:nvGraphicFramePr>
        <p:xfrm>
          <a:off x="6264275" y="5102899"/>
          <a:ext cx="288925" cy="395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2174" name="Equation" r:id="rId11" imgW="164880" imgH="228600" progId="Equation.3">
                  <p:embed/>
                </p:oleObj>
              </mc:Choice>
              <mc:Fallback>
                <p:oleObj name="Equation" r:id="rId11" imgW="164880" imgH="228600" progId="Equation.3">
                  <p:embed/>
                  <p:pic>
                    <p:nvPicPr>
                      <p:cNvPr id="80" name="Object 7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4275" y="5102899"/>
                        <a:ext cx="288925" cy="3952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2" name="Object 81"/>
          <p:cNvGraphicFramePr>
            <a:graphicFrameLocks noChangeAspect="1"/>
          </p:cNvGraphicFramePr>
          <p:nvPr>
            <p:extLst/>
          </p:nvPr>
        </p:nvGraphicFramePr>
        <p:xfrm>
          <a:off x="4934172" y="5936957"/>
          <a:ext cx="266700" cy="441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2175" name="Equation" r:id="rId13" imgW="152280" imgH="253800" progId="Equation.3">
                  <p:embed/>
                </p:oleObj>
              </mc:Choice>
              <mc:Fallback>
                <p:oleObj name="Equation" r:id="rId13" imgW="152280" imgH="253800" progId="Equation.3">
                  <p:embed/>
                  <p:pic>
                    <p:nvPicPr>
                      <p:cNvPr id="82" name="Object 8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34172" y="5936957"/>
                        <a:ext cx="266700" cy="441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3" name="Rectangle 82"/>
          <p:cNvSpPr/>
          <p:nvPr/>
        </p:nvSpPr>
        <p:spPr>
          <a:xfrm>
            <a:off x="4398532" y="4632735"/>
            <a:ext cx="279501" cy="433077"/>
          </a:xfrm>
          <a:prstGeom prst="rect">
            <a:avLst/>
          </a:prstGeom>
          <a:solidFill>
            <a:srgbClr val="FFC000"/>
          </a:solidFill>
          <a:ln>
            <a:solidFill>
              <a:srgbClr val="B8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84" name="Oval 83"/>
          <p:cNvSpPr/>
          <p:nvPr/>
        </p:nvSpPr>
        <p:spPr>
          <a:xfrm>
            <a:off x="3771996" y="4654011"/>
            <a:ext cx="389903" cy="386575"/>
          </a:xfrm>
          <a:prstGeom prst="ellipse">
            <a:avLst/>
          </a:prstGeom>
          <a:solidFill>
            <a:schemeClr val="accent3">
              <a:lumMod val="8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cxnSp>
        <p:nvCxnSpPr>
          <p:cNvPr id="85" name="Straight Arrow Connector 84"/>
          <p:cNvCxnSpPr>
            <a:stCxn id="91" idx="3"/>
            <a:endCxn id="84" idx="2"/>
          </p:cNvCxnSpPr>
          <p:nvPr/>
        </p:nvCxnSpPr>
        <p:spPr>
          <a:xfrm>
            <a:off x="3136005" y="4841049"/>
            <a:ext cx="635991" cy="6250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>
            <a:stCxn id="84" idx="6"/>
            <a:endCxn id="83" idx="1"/>
          </p:cNvCxnSpPr>
          <p:nvPr/>
        </p:nvCxnSpPr>
        <p:spPr>
          <a:xfrm>
            <a:off x="4161899" y="4847299"/>
            <a:ext cx="236633" cy="1975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graphicFrame>
        <p:nvGraphicFramePr>
          <p:cNvPr id="87" name="Object 86"/>
          <p:cNvGraphicFramePr>
            <a:graphicFrameLocks noChangeAspect="1"/>
          </p:cNvGraphicFramePr>
          <p:nvPr>
            <p:extLst/>
          </p:nvPr>
        </p:nvGraphicFramePr>
        <p:xfrm>
          <a:off x="4391020" y="4616450"/>
          <a:ext cx="311150" cy="441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2176" name="Equation" r:id="rId15" imgW="177480" imgH="253800" progId="Equation.3">
                  <p:embed/>
                </p:oleObj>
              </mc:Choice>
              <mc:Fallback>
                <p:oleObj name="Equation" r:id="rId15" imgW="177480" imgH="253800" progId="Equation.3">
                  <p:embed/>
                  <p:pic>
                    <p:nvPicPr>
                      <p:cNvPr id="87" name="Object 8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91020" y="4616450"/>
                        <a:ext cx="311150" cy="441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89" name="Straight Arrow Connector 88"/>
          <p:cNvCxnSpPr>
            <a:endCxn id="42" idx="1"/>
          </p:cNvCxnSpPr>
          <p:nvPr/>
        </p:nvCxnSpPr>
        <p:spPr>
          <a:xfrm flipV="1">
            <a:off x="5204157" y="5306171"/>
            <a:ext cx="425176" cy="3677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>
            <a:stCxn id="42" idx="3"/>
          </p:cNvCxnSpPr>
          <p:nvPr/>
        </p:nvCxnSpPr>
        <p:spPr>
          <a:xfrm flipV="1">
            <a:off x="5908834" y="5300543"/>
            <a:ext cx="363754" cy="562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91" name="Rectangle 90"/>
          <p:cNvSpPr/>
          <p:nvPr/>
        </p:nvSpPr>
        <p:spPr>
          <a:xfrm>
            <a:off x="2681619" y="4616285"/>
            <a:ext cx="454386" cy="449527"/>
          </a:xfrm>
          <a:prstGeom prst="rect">
            <a:avLst/>
          </a:prstGeom>
          <a:solidFill>
            <a:schemeClr val="accent3">
              <a:lumMod val="8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92" name="Object 91"/>
          <p:cNvGraphicFramePr>
            <a:graphicFrameLocks noChangeAspect="1"/>
          </p:cNvGraphicFramePr>
          <p:nvPr>
            <p:extLst/>
          </p:nvPr>
        </p:nvGraphicFramePr>
        <p:xfrm>
          <a:off x="2689674" y="4716829"/>
          <a:ext cx="438276" cy="2807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2177" name="Equation" r:id="rId17" imgW="393480" imgH="253800" progId="Equation.3">
                  <p:embed/>
                </p:oleObj>
              </mc:Choice>
              <mc:Fallback>
                <p:oleObj name="Equation" r:id="rId17" imgW="393480" imgH="253800" progId="Equation.3">
                  <p:embed/>
                  <p:pic>
                    <p:nvPicPr>
                      <p:cNvPr id="92" name="Object 9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89674" y="4716829"/>
                        <a:ext cx="438276" cy="28073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3" name="Freeform 92"/>
          <p:cNvSpPr/>
          <p:nvPr/>
        </p:nvSpPr>
        <p:spPr>
          <a:xfrm>
            <a:off x="2451465" y="3799085"/>
            <a:ext cx="2591824" cy="944989"/>
          </a:xfrm>
          <a:custGeom>
            <a:avLst/>
            <a:gdLst>
              <a:gd name="connsiteX0" fmla="*/ 540327 w 540327"/>
              <a:gd name="connsiteY0" fmla="*/ 0 h 681644"/>
              <a:gd name="connsiteX1" fmla="*/ 540327 w 540327"/>
              <a:gd name="connsiteY1" fmla="*/ 349135 h 681644"/>
              <a:gd name="connsiteX2" fmla="*/ 0 w 540327"/>
              <a:gd name="connsiteY2" fmla="*/ 349135 h 681644"/>
              <a:gd name="connsiteX3" fmla="*/ 0 w 540327"/>
              <a:gd name="connsiteY3" fmla="*/ 681644 h 681644"/>
              <a:gd name="connsiteX4" fmla="*/ 124691 w 540327"/>
              <a:gd name="connsiteY4" fmla="*/ 673331 h 681644"/>
              <a:gd name="connsiteX0" fmla="*/ 540327 w 540327"/>
              <a:gd name="connsiteY0" fmla="*/ 0 h 681644"/>
              <a:gd name="connsiteX1" fmla="*/ 365760 w 540327"/>
              <a:gd name="connsiteY1" fmla="*/ 340822 h 681644"/>
              <a:gd name="connsiteX2" fmla="*/ 0 w 540327"/>
              <a:gd name="connsiteY2" fmla="*/ 349135 h 681644"/>
              <a:gd name="connsiteX3" fmla="*/ 0 w 540327"/>
              <a:gd name="connsiteY3" fmla="*/ 681644 h 681644"/>
              <a:gd name="connsiteX4" fmla="*/ 124691 w 540327"/>
              <a:gd name="connsiteY4" fmla="*/ 673331 h 681644"/>
              <a:gd name="connsiteX0" fmla="*/ 365760 w 365760"/>
              <a:gd name="connsiteY0" fmla="*/ 0 h 681644"/>
              <a:gd name="connsiteX1" fmla="*/ 365760 w 365760"/>
              <a:gd name="connsiteY1" fmla="*/ 340822 h 681644"/>
              <a:gd name="connsiteX2" fmla="*/ 0 w 365760"/>
              <a:gd name="connsiteY2" fmla="*/ 349135 h 681644"/>
              <a:gd name="connsiteX3" fmla="*/ 0 w 365760"/>
              <a:gd name="connsiteY3" fmla="*/ 681644 h 681644"/>
              <a:gd name="connsiteX4" fmla="*/ 124691 w 365760"/>
              <a:gd name="connsiteY4" fmla="*/ 673331 h 681644"/>
              <a:gd name="connsiteX0" fmla="*/ 365760 w 365760"/>
              <a:gd name="connsiteY0" fmla="*/ 0 h 681644"/>
              <a:gd name="connsiteX1" fmla="*/ 365760 w 365760"/>
              <a:gd name="connsiteY1" fmla="*/ 340822 h 681644"/>
              <a:gd name="connsiteX2" fmla="*/ 0 w 365760"/>
              <a:gd name="connsiteY2" fmla="*/ 349135 h 681644"/>
              <a:gd name="connsiteX3" fmla="*/ 0 w 365760"/>
              <a:gd name="connsiteY3" fmla="*/ 681644 h 681644"/>
              <a:gd name="connsiteX4" fmla="*/ 220163 w 365760"/>
              <a:gd name="connsiteY4" fmla="*/ 673331 h 681644"/>
              <a:gd name="connsiteX0" fmla="*/ 365760 w 2503157"/>
              <a:gd name="connsiteY0" fmla="*/ 0 h 681644"/>
              <a:gd name="connsiteX1" fmla="*/ 2503157 w 2503157"/>
              <a:gd name="connsiteY1" fmla="*/ 374073 h 681644"/>
              <a:gd name="connsiteX2" fmla="*/ 0 w 2503157"/>
              <a:gd name="connsiteY2" fmla="*/ 349135 h 681644"/>
              <a:gd name="connsiteX3" fmla="*/ 0 w 2503157"/>
              <a:gd name="connsiteY3" fmla="*/ 681644 h 681644"/>
              <a:gd name="connsiteX4" fmla="*/ 220163 w 2503157"/>
              <a:gd name="connsiteY4" fmla="*/ 673331 h 681644"/>
              <a:gd name="connsiteX0" fmla="*/ 2495061 w 2503157"/>
              <a:gd name="connsiteY0" fmla="*/ 0 h 714895"/>
              <a:gd name="connsiteX1" fmla="*/ 2503157 w 2503157"/>
              <a:gd name="connsiteY1" fmla="*/ 407324 h 714895"/>
              <a:gd name="connsiteX2" fmla="*/ 0 w 2503157"/>
              <a:gd name="connsiteY2" fmla="*/ 382386 h 714895"/>
              <a:gd name="connsiteX3" fmla="*/ 0 w 2503157"/>
              <a:gd name="connsiteY3" fmla="*/ 714895 h 714895"/>
              <a:gd name="connsiteX4" fmla="*/ 220163 w 2503157"/>
              <a:gd name="connsiteY4" fmla="*/ 706582 h 714895"/>
              <a:gd name="connsiteX0" fmla="*/ 2495061 w 2511253"/>
              <a:gd name="connsiteY0" fmla="*/ 0 h 714895"/>
              <a:gd name="connsiteX1" fmla="*/ 2511253 w 2511253"/>
              <a:gd name="connsiteY1" fmla="*/ 259065 h 714895"/>
              <a:gd name="connsiteX2" fmla="*/ 0 w 2511253"/>
              <a:gd name="connsiteY2" fmla="*/ 382386 h 714895"/>
              <a:gd name="connsiteX3" fmla="*/ 0 w 2511253"/>
              <a:gd name="connsiteY3" fmla="*/ 714895 h 714895"/>
              <a:gd name="connsiteX4" fmla="*/ 220163 w 2511253"/>
              <a:gd name="connsiteY4" fmla="*/ 706582 h 714895"/>
              <a:gd name="connsiteX0" fmla="*/ 2495061 w 2511253"/>
              <a:gd name="connsiteY0" fmla="*/ 0 h 714895"/>
              <a:gd name="connsiteX1" fmla="*/ 2511253 w 2511253"/>
              <a:gd name="connsiteY1" fmla="*/ 259065 h 714895"/>
              <a:gd name="connsiteX2" fmla="*/ 0 w 2511253"/>
              <a:gd name="connsiteY2" fmla="*/ 281781 h 714895"/>
              <a:gd name="connsiteX3" fmla="*/ 0 w 2511253"/>
              <a:gd name="connsiteY3" fmla="*/ 714895 h 714895"/>
              <a:gd name="connsiteX4" fmla="*/ 220163 w 2511253"/>
              <a:gd name="connsiteY4" fmla="*/ 706582 h 714895"/>
              <a:gd name="connsiteX0" fmla="*/ 2511253 w 2527445"/>
              <a:gd name="connsiteY0" fmla="*/ 0 h 714895"/>
              <a:gd name="connsiteX1" fmla="*/ 2527445 w 2527445"/>
              <a:gd name="connsiteY1" fmla="*/ 259065 h 714895"/>
              <a:gd name="connsiteX2" fmla="*/ 0 w 2527445"/>
              <a:gd name="connsiteY2" fmla="*/ 250012 h 714895"/>
              <a:gd name="connsiteX3" fmla="*/ 16192 w 2527445"/>
              <a:gd name="connsiteY3" fmla="*/ 714895 h 714895"/>
              <a:gd name="connsiteX4" fmla="*/ 236355 w 2527445"/>
              <a:gd name="connsiteY4" fmla="*/ 706582 h 714895"/>
              <a:gd name="connsiteX0" fmla="*/ 2501976 w 2518168"/>
              <a:gd name="connsiteY0" fmla="*/ 0 h 714895"/>
              <a:gd name="connsiteX1" fmla="*/ 2518168 w 2518168"/>
              <a:gd name="connsiteY1" fmla="*/ 259065 h 714895"/>
              <a:gd name="connsiteX2" fmla="*/ 0 w 2518168"/>
              <a:gd name="connsiteY2" fmla="*/ 251530 h 714895"/>
              <a:gd name="connsiteX3" fmla="*/ 6915 w 2518168"/>
              <a:gd name="connsiteY3" fmla="*/ 714895 h 714895"/>
              <a:gd name="connsiteX4" fmla="*/ 227078 w 2518168"/>
              <a:gd name="connsiteY4" fmla="*/ 706582 h 714895"/>
              <a:gd name="connsiteX0" fmla="*/ 2501976 w 2518168"/>
              <a:gd name="connsiteY0" fmla="*/ 0 h 714895"/>
              <a:gd name="connsiteX1" fmla="*/ 2518168 w 2518168"/>
              <a:gd name="connsiteY1" fmla="*/ 169051 h 714895"/>
              <a:gd name="connsiteX2" fmla="*/ 0 w 2518168"/>
              <a:gd name="connsiteY2" fmla="*/ 251530 h 714895"/>
              <a:gd name="connsiteX3" fmla="*/ 6915 w 2518168"/>
              <a:gd name="connsiteY3" fmla="*/ 714895 h 714895"/>
              <a:gd name="connsiteX4" fmla="*/ 227078 w 2518168"/>
              <a:gd name="connsiteY4" fmla="*/ 706582 h 714895"/>
              <a:gd name="connsiteX0" fmla="*/ 2501976 w 2518168"/>
              <a:gd name="connsiteY0" fmla="*/ 0 h 714895"/>
              <a:gd name="connsiteX1" fmla="*/ 2518168 w 2518168"/>
              <a:gd name="connsiteY1" fmla="*/ 169051 h 714895"/>
              <a:gd name="connsiteX2" fmla="*/ 0 w 2518168"/>
              <a:gd name="connsiteY2" fmla="*/ 177401 h 714895"/>
              <a:gd name="connsiteX3" fmla="*/ 6915 w 2518168"/>
              <a:gd name="connsiteY3" fmla="*/ 714895 h 714895"/>
              <a:gd name="connsiteX4" fmla="*/ 227078 w 2518168"/>
              <a:gd name="connsiteY4" fmla="*/ 706582 h 714895"/>
              <a:gd name="connsiteX0" fmla="*/ 2501976 w 2501976"/>
              <a:gd name="connsiteY0" fmla="*/ 0 h 714895"/>
              <a:gd name="connsiteX1" fmla="*/ 2485783 w 2501976"/>
              <a:gd name="connsiteY1" fmla="*/ 121397 h 714895"/>
              <a:gd name="connsiteX2" fmla="*/ 0 w 2501976"/>
              <a:gd name="connsiteY2" fmla="*/ 177401 h 714895"/>
              <a:gd name="connsiteX3" fmla="*/ 6915 w 2501976"/>
              <a:gd name="connsiteY3" fmla="*/ 714895 h 714895"/>
              <a:gd name="connsiteX4" fmla="*/ 227078 w 2501976"/>
              <a:gd name="connsiteY4" fmla="*/ 706582 h 714895"/>
              <a:gd name="connsiteX0" fmla="*/ 2501976 w 2501976"/>
              <a:gd name="connsiteY0" fmla="*/ 0 h 714895"/>
              <a:gd name="connsiteX1" fmla="*/ 2485783 w 2501976"/>
              <a:gd name="connsiteY1" fmla="*/ 121397 h 714895"/>
              <a:gd name="connsiteX2" fmla="*/ 0 w 2501976"/>
              <a:gd name="connsiteY2" fmla="*/ 119156 h 714895"/>
              <a:gd name="connsiteX3" fmla="*/ 6915 w 2501976"/>
              <a:gd name="connsiteY3" fmla="*/ 714895 h 714895"/>
              <a:gd name="connsiteX4" fmla="*/ 227078 w 2501976"/>
              <a:gd name="connsiteY4" fmla="*/ 706582 h 714895"/>
              <a:gd name="connsiteX0" fmla="*/ 2501976 w 2510521"/>
              <a:gd name="connsiteY0" fmla="*/ 0 h 714895"/>
              <a:gd name="connsiteX1" fmla="*/ 2510521 w 2510521"/>
              <a:gd name="connsiteY1" fmla="*/ 115330 h 714895"/>
              <a:gd name="connsiteX2" fmla="*/ 0 w 2510521"/>
              <a:gd name="connsiteY2" fmla="*/ 119156 h 714895"/>
              <a:gd name="connsiteX3" fmla="*/ 6915 w 2510521"/>
              <a:gd name="connsiteY3" fmla="*/ 714895 h 714895"/>
              <a:gd name="connsiteX4" fmla="*/ 227078 w 2510521"/>
              <a:gd name="connsiteY4" fmla="*/ 706582 h 714895"/>
              <a:gd name="connsiteX0" fmla="*/ 2501976 w 2501976"/>
              <a:gd name="connsiteY0" fmla="*/ 0 h 714895"/>
              <a:gd name="connsiteX1" fmla="*/ 2491967 w 2501976"/>
              <a:gd name="connsiteY1" fmla="*/ 115330 h 714895"/>
              <a:gd name="connsiteX2" fmla="*/ 0 w 2501976"/>
              <a:gd name="connsiteY2" fmla="*/ 119156 h 714895"/>
              <a:gd name="connsiteX3" fmla="*/ 6915 w 2501976"/>
              <a:gd name="connsiteY3" fmla="*/ 714895 h 714895"/>
              <a:gd name="connsiteX4" fmla="*/ 227078 w 2501976"/>
              <a:gd name="connsiteY4" fmla="*/ 706582 h 714895"/>
              <a:gd name="connsiteX0" fmla="*/ 2501976 w 2504336"/>
              <a:gd name="connsiteY0" fmla="*/ 0 h 714895"/>
              <a:gd name="connsiteX1" fmla="*/ 2504336 w 2504336"/>
              <a:gd name="connsiteY1" fmla="*/ 119375 h 714895"/>
              <a:gd name="connsiteX2" fmla="*/ 0 w 2504336"/>
              <a:gd name="connsiteY2" fmla="*/ 119156 h 714895"/>
              <a:gd name="connsiteX3" fmla="*/ 6915 w 2504336"/>
              <a:gd name="connsiteY3" fmla="*/ 714895 h 714895"/>
              <a:gd name="connsiteX4" fmla="*/ 227078 w 2504336"/>
              <a:gd name="connsiteY4" fmla="*/ 706582 h 714895"/>
              <a:gd name="connsiteX0" fmla="*/ 2501976 w 2501976"/>
              <a:gd name="connsiteY0" fmla="*/ 0 h 714895"/>
              <a:gd name="connsiteX1" fmla="*/ 1814135 w 2501976"/>
              <a:gd name="connsiteY1" fmla="*/ 124229 h 714895"/>
              <a:gd name="connsiteX2" fmla="*/ 0 w 2501976"/>
              <a:gd name="connsiteY2" fmla="*/ 119156 h 714895"/>
              <a:gd name="connsiteX3" fmla="*/ 6915 w 2501976"/>
              <a:gd name="connsiteY3" fmla="*/ 714895 h 714895"/>
              <a:gd name="connsiteX4" fmla="*/ 227078 w 2501976"/>
              <a:gd name="connsiteY4" fmla="*/ 706582 h 714895"/>
              <a:gd name="connsiteX0" fmla="*/ 1863726 w 1863734"/>
              <a:gd name="connsiteY0" fmla="*/ 13234 h 601932"/>
              <a:gd name="connsiteX1" fmla="*/ 1814135 w 1863734"/>
              <a:gd name="connsiteY1" fmla="*/ 11266 h 601932"/>
              <a:gd name="connsiteX2" fmla="*/ 0 w 1863734"/>
              <a:gd name="connsiteY2" fmla="*/ 6193 h 601932"/>
              <a:gd name="connsiteX3" fmla="*/ 6915 w 1863734"/>
              <a:gd name="connsiteY3" fmla="*/ 601932 h 601932"/>
              <a:gd name="connsiteX4" fmla="*/ 227078 w 1863734"/>
              <a:gd name="connsiteY4" fmla="*/ 593619 h 601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3734" h="601932">
                <a:moveTo>
                  <a:pt x="1863726" y="13234"/>
                </a:moveTo>
                <a:cubicBezTo>
                  <a:pt x="1864513" y="53026"/>
                  <a:pt x="1813348" y="-28526"/>
                  <a:pt x="1814135" y="11266"/>
                </a:cubicBezTo>
                <a:lnTo>
                  <a:pt x="0" y="6193"/>
                </a:lnTo>
                <a:lnTo>
                  <a:pt x="6915" y="601932"/>
                </a:lnTo>
                <a:lnTo>
                  <a:pt x="227078" y="593619"/>
                </a:lnTo>
              </a:path>
            </a:pathLst>
          </a:custGeom>
          <a:ln>
            <a:solidFill>
              <a:srgbClr val="B88C00"/>
            </a:solidFill>
            <a:headEnd type="none" w="med" len="med"/>
            <a:tailEnd type="triangl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graphicFrame>
        <p:nvGraphicFramePr>
          <p:cNvPr id="94" name="Object 93"/>
          <p:cNvGraphicFramePr>
            <a:graphicFrameLocks noChangeAspect="1"/>
          </p:cNvGraphicFramePr>
          <p:nvPr>
            <p:extLst/>
          </p:nvPr>
        </p:nvGraphicFramePr>
        <p:xfrm>
          <a:off x="3806614" y="4759640"/>
          <a:ext cx="343512" cy="1951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2178" name="Equation" r:id="rId19" imgW="317160" imgH="177480" progId="Equation.3">
                  <p:embed/>
                </p:oleObj>
              </mc:Choice>
              <mc:Fallback>
                <p:oleObj name="Equation" r:id="rId19" imgW="317160" imgH="177480" progId="Equation.3">
                  <p:embed/>
                  <p:pic>
                    <p:nvPicPr>
                      <p:cNvPr id="94" name="Object 9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06614" y="4759640"/>
                        <a:ext cx="343512" cy="19511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5" name="Object 94"/>
          <p:cNvGraphicFramePr>
            <a:graphicFrameLocks noChangeAspect="1"/>
          </p:cNvGraphicFramePr>
          <p:nvPr>
            <p:extLst/>
          </p:nvPr>
        </p:nvGraphicFramePr>
        <p:xfrm>
          <a:off x="4867497" y="3215146"/>
          <a:ext cx="400050" cy="441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2179" name="Equation" r:id="rId21" imgW="228600" imgH="253800" progId="Equation.3">
                  <p:embed/>
                </p:oleObj>
              </mc:Choice>
              <mc:Fallback>
                <p:oleObj name="Equation" r:id="rId21" imgW="228600" imgH="253800" progId="Equation.3">
                  <p:embed/>
                  <p:pic>
                    <p:nvPicPr>
                      <p:cNvPr id="95" name="Object 9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67497" y="3215146"/>
                        <a:ext cx="400050" cy="441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6" name="Oval 95"/>
          <p:cNvSpPr/>
          <p:nvPr/>
        </p:nvSpPr>
        <p:spPr>
          <a:xfrm>
            <a:off x="3766500" y="5268731"/>
            <a:ext cx="389903" cy="386575"/>
          </a:xfrm>
          <a:prstGeom prst="ellipse">
            <a:avLst/>
          </a:prstGeom>
          <a:solidFill>
            <a:schemeClr val="accent3">
              <a:lumMod val="8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graphicFrame>
        <p:nvGraphicFramePr>
          <p:cNvPr id="97" name="Object 96"/>
          <p:cNvGraphicFramePr>
            <a:graphicFrameLocks noChangeAspect="1"/>
          </p:cNvGraphicFramePr>
          <p:nvPr>
            <p:extLst/>
          </p:nvPr>
        </p:nvGraphicFramePr>
        <p:xfrm>
          <a:off x="3859433" y="5353810"/>
          <a:ext cx="237287" cy="2234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2180" name="Equation" r:id="rId23" imgW="152280" imgH="139680" progId="Equation.3">
                  <p:embed/>
                </p:oleObj>
              </mc:Choice>
              <mc:Fallback>
                <p:oleObj name="Equation" r:id="rId23" imgW="152280" imgH="139680" progId="Equation.3">
                  <p:embed/>
                  <p:pic>
                    <p:nvPicPr>
                      <p:cNvPr id="97" name="Object 9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59433" y="5353810"/>
                        <a:ext cx="237287" cy="22346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98" name="Elbow Connector 97"/>
          <p:cNvCxnSpPr>
            <a:stCxn id="91" idx="2"/>
            <a:endCxn id="96" idx="2"/>
          </p:cNvCxnSpPr>
          <p:nvPr/>
        </p:nvCxnSpPr>
        <p:spPr>
          <a:xfrm rot="16200000" flipH="1">
            <a:off x="3147866" y="4826758"/>
            <a:ext cx="379581" cy="857688"/>
          </a:xfrm>
          <a:prstGeom prst="bentConnector2">
            <a:avLst/>
          </a:prstGeom>
          <a:ln>
            <a:solidFill>
              <a:schemeClr val="bg2"/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>
            <a:stCxn id="96" idx="6"/>
            <a:endCxn id="101" idx="3"/>
          </p:cNvCxnSpPr>
          <p:nvPr/>
        </p:nvCxnSpPr>
        <p:spPr>
          <a:xfrm>
            <a:off x="4156403" y="5462019"/>
            <a:ext cx="795133" cy="4365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/>
          <p:nvPr/>
        </p:nvCxnSpPr>
        <p:spPr>
          <a:xfrm>
            <a:off x="5029969" y="5536519"/>
            <a:ext cx="0" cy="409851"/>
          </a:xfrm>
          <a:prstGeom prst="straightConnector1">
            <a:avLst/>
          </a:prstGeom>
          <a:ln>
            <a:solidFill>
              <a:srgbClr val="B88C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01" name="Oval 100"/>
          <p:cNvSpPr/>
          <p:nvPr/>
        </p:nvSpPr>
        <p:spPr>
          <a:xfrm>
            <a:off x="4913531" y="5057610"/>
            <a:ext cx="259516" cy="478909"/>
          </a:xfrm>
          <a:prstGeom prst="ellipse">
            <a:avLst/>
          </a:prstGeom>
          <a:solidFill>
            <a:schemeClr val="accent3">
              <a:lumMod val="8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cxnSp>
        <p:nvCxnSpPr>
          <p:cNvPr id="102" name="Straight Arrow Connector 101"/>
          <p:cNvCxnSpPr>
            <a:endCxn id="101" idx="0"/>
          </p:cNvCxnSpPr>
          <p:nvPr/>
        </p:nvCxnSpPr>
        <p:spPr>
          <a:xfrm>
            <a:off x="5027011" y="3613705"/>
            <a:ext cx="16278" cy="1443905"/>
          </a:xfrm>
          <a:prstGeom prst="straightConnector1">
            <a:avLst/>
          </a:prstGeom>
          <a:ln>
            <a:solidFill>
              <a:srgbClr val="B88C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03" name="Straight Arrow Connector 58"/>
          <p:cNvCxnSpPr>
            <a:stCxn id="83" idx="2"/>
            <a:endCxn id="101" idx="2"/>
          </p:cNvCxnSpPr>
          <p:nvPr/>
        </p:nvCxnSpPr>
        <p:spPr>
          <a:xfrm rot="16200000" flipH="1">
            <a:off x="4610281" y="4993814"/>
            <a:ext cx="231253" cy="375248"/>
          </a:xfrm>
          <a:prstGeom prst="bentConnector2">
            <a:avLst/>
          </a:prstGeom>
          <a:ln>
            <a:solidFill>
              <a:schemeClr val="bg2"/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graphicFrame>
        <p:nvGraphicFramePr>
          <p:cNvPr id="105" name="Object 10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31569101"/>
              </p:ext>
            </p:extLst>
          </p:nvPr>
        </p:nvGraphicFramePr>
        <p:xfrm>
          <a:off x="3151188" y="5153025"/>
          <a:ext cx="660400" cy="246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2181" name="Equation" r:id="rId25" imgW="609480" imgH="228600" progId="Equation.3">
                  <p:embed/>
                </p:oleObj>
              </mc:Choice>
              <mc:Fallback>
                <p:oleObj name="Equation" r:id="rId25" imgW="609480" imgH="228600" progId="Equation.3">
                  <p:embed/>
                  <p:pic>
                    <p:nvPicPr>
                      <p:cNvPr id="105" name="Object 10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51188" y="5153025"/>
                        <a:ext cx="660400" cy="246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6" name="TextBox 105"/>
          <p:cNvSpPr txBox="1"/>
          <p:nvPr/>
        </p:nvSpPr>
        <p:spPr>
          <a:xfrm>
            <a:off x="3649341" y="4000857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>
                <a:solidFill>
                  <a:srgbClr val="FF0000"/>
                </a:solidFill>
              </a:rPr>
              <a:t>0</a:t>
            </a:r>
          </a:p>
        </p:txBody>
      </p:sp>
      <p:cxnSp>
        <p:nvCxnSpPr>
          <p:cNvPr id="107" name="Elbow Connector 106"/>
          <p:cNvCxnSpPr>
            <a:endCxn id="108" idx="2"/>
          </p:cNvCxnSpPr>
          <p:nvPr/>
        </p:nvCxnSpPr>
        <p:spPr>
          <a:xfrm rot="5400000" flipH="1" flipV="1">
            <a:off x="2846312" y="4269600"/>
            <a:ext cx="398305" cy="288707"/>
          </a:xfrm>
          <a:prstGeom prst="bentConnector2">
            <a:avLst/>
          </a:prstGeom>
          <a:ln>
            <a:solidFill>
              <a:schemeClr val="bg2"/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08" name="Oval 107"/>
          <p:cNvSpPr/>
          <p:nvPr/>
        </p:nvSpPr>
        <p:spPr>
          <a:xfrm>
            <a:off x="3189818" y="4021512"/>
            <a:ext cx="389903" cy="386575"/>
          </a:xfrm>
          <a:prstGeom prst="ellipse">
            <a:avLst/>
          </a:prstGeom>
          <a:solidFill>
            <a:schemeClr val="accent3">
              <a:lumMod val="8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graphicFrame>
        <p:nvGraphicFramePr>
          <p:cNvPr id="109" name="Object 108"/>
          <p:cNvGraphicFramePr>
            <a:graphicFrameLocks noChangeAspect="1"/>
          </p:cNvGraphicFramePr>
          <p:nvPr>
            <p:extLst/>
          </p:nvPr>
        </p:nvGraphicFramePr>
        <p:xfrm>
          <a:off x="3259201" y="4115804"/>
          <a:ext cx="237287" cy="2234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2182" name="Equation" r:id="rId27" imgW="152280" imgH="139680" progId="Equation.3">
                  <p:embed/>
                </p:oleObj>
              </mc:Choice>
              <mc:Fallback>
                <p:oleObj name="Equation" r:id="rId27" imgW="152280" imgH="139680" progId="Equation.3">
                  <p:embed/>
                  <p:pic>
                    <p:nvPicPr>
                      <p:cNvPr id="109" name="Object 10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59201" y="4115804"/>
                        <a:ext cx="237287" cy="22346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10" name="Straight Arrow Connector 49"/>
          <p:cNvCxnSpPr>
            <a:stCxn id="108" idx="6"/>
          </p:cNvCxnSpPr>
          <p:nvPr/>
        </p:nvCxnSpPr>
        <p:spPr>
          <a:xfrm>
            <a:off x="3579721" y="4214800"/>
            <a:ext cx="102878" cy="295245"/>
          </a:xfrm>
          <a:prstGeom prst="bentConnector2">
            <a:avLst/>
          </a:prstGeom>
          <a:ln>
            <a:solidFill>
              <a:schemeClr val="bg2"/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graphicFrame>
        <p:nvGraphicFramePr>
          <p:cNvPr id="111" name="Object 1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57837869"/>
              </p:ext>
            </p:extLst>
          </p:nvPr>
        </p:nvGraphicFramePr>
        <p:xfrm>
          <a:off x="2584450" y="3932238"/>
          <a:ext cx="633413" cy="244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2183" name="Equation" r:id="rId28" imgW="583920" imgH="228600" progId="Equation.3">
                  <p:embed/>
                </p:oleObj>
              </mc:Choice>
              <mc:Fallback>
                <p:oleObj name="Equation" r:id="rId28" imgW="583920" imgH="228600" progId="Equation.3">
                  <p:embed/>
                  <p:pic>
                    <p:nvPicPr>
                      <p:cNvPr id="111" name="Object 1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84450" y="3932238"/>
                        <a:ext cx="633413" cy="244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2" name="Object 111"/>
          <p:cNvGraphicFramePr>
            <a:graphicFrameLocks noChangeAspect="1"/>
          </p:cNvGraphicFramePr>
          <p:nvPr>
            <p:extLst/>
          </p:nvPr>
        </p:nvGraphicFramePr>
        <p:xfrm>
          <a:off x="3178371" y="4499816"/>
          <a:ext cx="645975" cy="2453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2184" name="Equation" r:id="rId30" imgW="596880" imgH="228600" progId="Equation.3">
                  <p:embed/>
                </p:oleObj>
              </mc:Choice>
              <mc:Fallback>
                <p:oleObj name="Equation" r:id="rId30" imgW="596880" imgH="228600" progId="Equation.3">
                  <p:embed/>
                  <p:pic>
                    <p:nvPicPr>
                      <p:cNvPr id="112" name="Object 1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78371" y="4499816"/>
                        <a:ext cx="645975" cy="24539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3" name="TextBox 112"/>
          <p:cNvSpPr txBox="1"/>
          <p:nvPr/>
        </p:nvSpPr>
        <p:spPr>
          <a:xfrm>
            <a:off x="4243025" y="5402973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b="1" dirty="0" smtClean="0">
                <a:solidFill>
                  <a:srgbClr val="FF0000"/>
                </a:solidFill>
              </a:rPr>
              <a:t>1</a:t>
            </a:r>
            <a:endParaRPr lang="en-CA" b="1" dirty="0">
              <a:solidFill>
                <a:srgbClr val="FF0000"/>
              </a:solidFill>
            </a:endParaRPr>
          </a:p>
        </p:txBody>
      </p:sp>
      <p:graphicFrame>
        <p:nvGraphicFramePr>
          <p:cNvPr id="114" name="Object 1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086300"/>
              </p:ext>
            </p:extLst>
          </p:nvPr>
        </p:nvGraphicFramePr>
        <p:xfrm>
          <a:off x="4294188" y="233363"/>
          <a:ext cx="3387725" cy="268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2185" name="Equation" r:id="rId32" imgW="1904760" imgH="1523880" progId="Equation.3">
                  <p:embed/>
                </p:oleObj>
              </mc:Choice>
              <mc:Fallback>
                <p:oleObj name="Equation" r:id="rId32" imgW="1904760" imgH="1523880" progId="Equation.3">
                  <p:embed/>
                  <p:pic>
                    <p:nvPicPr>
                      <p:cNvPr id="114" name="Object 1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94188" y="233363"/>
                        <a:ext cx="3387725" cy="2684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5" name="Multiply 114"/>
          <p:cNvSpPr/>
          <p:nvPr/>
        </p:nvSpPr>
        <p:spPr>
          <a:xfrm>
            <a:off x="6264274" y="1046076"/>
            <a:ext cx="1332865" cy="628776"/>
          </a:xfrm>
          <a:prstGeom prst="mathMultiply">
            <a:avLst>
              <a:gd name="adj1" fmla="val 15037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8" name="Multiply 117"/>
          <p:cNvSpPr/>
          <p:nvPr/>
        </p:nvSpPr>
        <p:spPr>
          <a:xfrm>
            <a:off x="4447441" y="583146"/>
            <a:ext cx="2553434" cy="628776"/>
          </a:xfrm>
          <a:prstGeom prst="mathMultiply">
            <a:avLst>
              <a:gd name="adj1" fmla="val 15037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9" name="Multiply 118"/>
          <p:cNvSpPr/>
          <p:nvPr/>
        </p:nvSpPr>
        <p:spPr>
          <a:xfrm>
            <a:off x="5620030" y="1509006"/>
            <a:ext cx="1332865" cy="628776"/>
          </a:xfrm>
          <a:prstGeom prst="mathMultiply">
            <a:avLst>
              <a:gd name="adj1" fmla="val 15037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47" name="Object 4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10554203"/>
              </p:ext>
            </p:extLst>
          </p:nvPr>
        </p:nvGraphicFramePr>
        <p:xfrm>
          <a:off x="4918154" y="5195721"/>
          <a:ext cx="237007" cy="244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2186" name="Equation" r:id="rId34" imgW="101520" imgH="101520" progId="Equation.3">
                  <p:embed/>
                </p:oleObj>
              </mc:Choice>
              <mc:Fallback>
                <p:oleObj name="Equation" r:id="rId34" imgW="101520" imgH="101520" progId="Equation.3">
                  <p:embed/>
                  <p:pic>
                    <p:nvPicPr>
                      <p:cNvPr id="48" name="Object 4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18154" y="5195721"/>
                        <a:ext cx="237007" cy="244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64358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/>
      <p:bldP spid="115" grpId="0" animBg="1"/>
      <p:bldP spid="118" grpId="0" animBg="1"/>
      <p:bldP spid="119" grpId="0" animBg="1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6" name="Object 65"/>
          <p:cNvGraphicFramePr>
            <a:graphicFrameLocks noChangeAspect="1"/>
          </p:cNvGraphicFramePr>
          <p:nvPr>
            <p:extLst/>
          </p:nvPr>
        </p:nvGraphicFramePr>
        <p:xfrm>
          <a:off x="2617938" y="753710"/>
          <a:ext cx="2084232" cy="15966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1618" name="Equation" r:id="rId3" imgW="279360" imgH="215640" progId="Equation.3">
                  <p:embed/>
                </p:oleObj>
              </mc:Choice>
              <mc:Fallback>
                <p:oleObj name="Equation" r:id="rId3" imgW="279360" imgH="215640" progId="Equation.3">
                  <p:embed/>
                  <p:pic>
                    <p:nvPicPr>
                      <p:cNvPr id="66" name="Object 6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17938" y="753710"/>
                        <a:ext cx="2084232" cy="159669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B82919-9BAA-4552-A19E-DA5FA1CF0A97}" type="slidenum">
              <a:rPr lang="fr-CA" smtClean="0"/>
              <a:pPr>
                <a:defRPr/>
              </a:pPr>
              <a:t>125</a:t>
            </a:fld>
            <a:endParaRPr lang="fr-CA"/>
          </a:p>
        </p:txBody>
      </p:sp>
      <p:sp>
        <p:nvSpPr>
          <p:cNvPr id="79" name="TextBox 78"/>
          <p:cNvSpPr txBox="1"/>
          <p:nvPr/>
        </p:nvSpPr>
        <p:spPr>
          <a:xfrm>
            <a:off x="2024695" y="1213186"/>
            <a:ext cx="5533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b="1" i="1" dirty="0" smtClean="0"/>
              <a:t>SI </a:t>
            </a:r>
            <a:endParaRPr lang="en-CA" b="1" i="1" dirty="0">
              <a:solidFill>
                <a:srgbClr val="FF0000"/>
              </a:solidFill>
            </a:endParaRPr>
          </a:p>
        </p:txBody>
      </p:sp>
      <p:graphicFrame>
        <p:nvGraphicFramePr>
          <p:cNvPr id="54" name="Object 53"/>
          <p:cNvGraphicFramePr>
            <a:graphicFrameLocks noChangeAspect="1"/>
          </p:cNvGraphicFramePr>
          <p:nvPr>
            <p:extLst/>
          </p:nvPr>
        </p:nvGraphicFramePr>
        <p:xfrm>
          <a:off x="2578100" y="1046163"/>
          <a:ext cx="715963" cy="881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1619" name="Equation" r:id="rId5" imgW="368280" imgH="457200" progId="Equation.3">
                  <p:embed/>
                </p:oleObj>
              </mc:Choice>
              <mc:Fallback>
                <p:oleObj name="Equation" r:id="rId5" imgW="368280" imgH="457200" progId="Equation.3">
                  <p:embed/>
                  <p:pic>
                    <p:nvPicPr>
                      <p:cNvPr id="54" name="Object 5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78100" y="1046163"/>
                        <a:ext cx="715963" cy="8810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" name="Rounded Rectangle 40"/>
          <p:cNvSpPr/>
          <p:nvPr/>
        </p:nvSpPr>
        <p:spPr>
          <a:xfrm>
            <a:off x="3233651" y="5312971"/>
            <a:ext cx="2350282" cy="705065"/>
          </a:xfrm>
          <a:prstGeom prst="roundRect">
            <a:avLst/>
          </a:prstGeom>
          <a:solidFill>
            <a:schemeClr val="accent3">
              <a:lumMod val="95000"/>
            </a:schemeClr>
          </a:solidFill>
          <a:ln>
            <a:solidFill>
              <a:schemeClr val="accent3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2" name="Rectangle 41"/>
          <p:cNvSpPr/>
          <p:nvPr/>
        </p:nvSpPr>
        <p:spPr>
          <a:xfrm>
            <a:off x="5054090" y="5499024"/>
            <a:ext cx="279501" cy="433077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200" dirty="0" smtClean="0"/>
              <a:t>SM</a:t>
            </a:r>
            <a:endParaRPr lang="en-CA" sz="1200" dirty="0"/>
          </a:p>
        </p:txBody>
      </p:sp>
      <p:graphicFrame>
        <p:nvGraphicFramePr>
          <p:cNvPr id="45" name="Object 4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7278471"/>
              </p:ext>
            </p:extLst>
          </p:nvPr>
        </p:nvGraphicFramePr>
        <p:xfrm>
          <a:off x="2877001" y="5516547"/>
          <a:ext cx="266700" cy="398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1620" name="Equation" r:id="rId7" imgW="152280" imgH="228600" progId="Equation.3">
                  <p:embed/>
                </p:oleObj>
              </mc:Choice>
              <mc:Fallback>
                <p:oleObj name="Equation" r:id="rId7" imgW="152280" imgH="228600" progId="Equation.3">
                  <p:embed/>
                  <p:pic>
                    <p:nvPicPr>
                      <p:cNvPr id="45" name="Object 4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77001" y="5516547"/>
                        <a:ext cx="266700" cy="398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8" name="Object 7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53939321"/>
              </p:ext>
            </p:extLst>
          </p:nvPr>
        </p:nvGraphicFramePr>
        <p:xfrm>
          <a:off x="4638962" y="5405514"/>
          <a:ext cx="401090" cy="2918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1621" name="Equation" r:id="rId9" imgW="279360" imgH="203040" progId="Equation.3">
                  <p:embed/>
                </p:oleObj>
              </mc:Choice>
              <mc:Fallback>
                <p:oleObj name="Equation" r:id="rId9" imgW="279360" imgH="203040" progId="Equation.3">
                  <p:embed/>
                  <p:pic>
                    <p:nvPicPr>
                      <p:cNvPr id="78" name="Object 77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638962" y="5405514"/>
                        <a:ext cx="401090" cy="2918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0" name="Object 7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03992230"/>
              </p:ext>
            </p:extLst>
          </p:nvPr>
        </p:nvGraphicFramePr>
        <p:xfrm>
          <a:off x="5718971" y="5512592"/>
          <a:ext cx="288925" cy="395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1622" name="Equation" r:id="rId11" imgW="164880" imgH="228600" progId="Equation.3">
                  <p:embed/>
                </p:oleObj>
              </mc:Choice>
              <mc:Fallback>
                <p:oleObj name="Equation" r:id="rId11" imgW="164880" imgH="228600" progId="Equation.3">
                  <p:embed/>
                  <p:pic>
                    <p:nvPicPr>
                      <p:cNvPr id="80" name="Object 7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18971" y="5512592"/>
                        <a:ext cx="288925" cy="3952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2" name="Object 8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2579504"/>
              </p:ext>
            </p:extLst>
          </p:nvPr>
        </p:nvGraphicFramePr>
        <p:xfrm>
          <a:off x="4378695" y="6219511"/>
          <a:ext cx="266700" cy="441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1623" name="Equation" r:id="rId13" imgW="152280" imgH="253800" progId="Equation.3">
                  <p:embed/>
                </p:oleObj>
              </mc:Choice>
              <mc:Fallback>
                <p:oleObj name="Equation" r:id="rId13" imgW="152280" imgH="253800" progId="Equation.3">
                  <p:embed/>
                  <p:pic>
                    <p:nvPicPr>
                      <p:cNvPr id="82" name="Object 8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78695" y="6219511"/>
                        <a:ext cx="266700" cy="441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4" name="Oval 83"/>
          <p:cNvSpPr/>
          <p:nvPr/>
        </p:nvSpPr>
        <p:spPr>
          <a:xfrm>
            <a:off x="3822484" y="5512592"/>
            <a:ext cx="389903" cy="386575"/>
          </a:xfrm>
          <a:prstGeom prst="ellipse">
            <a:avLst/>
          </a:prstGeom>
          <a:solidFill>
            <a:schemeClr val="accent3">
              <a:lumMod val="8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cxnSp>
        <p:nvCxnSpPr>
          <p:cNvPr id="85" name="Straight Arrow Connector 84"/>
          <p:cNvCxnSpPr>
            <a:endCxn id="84" idx="2"/>
          </p:cNvCxnSpPr>
          <p:nvPr/>
        </p:nvCxnSpPr>
        <p:spPr>
          <a:xfrm>
            <a:off x="3101259" y="5705880"/>
            <a:ext cx="721225" cy="0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>
            <a:endCxn id="42" idx="1"/>
          </p:cNvCxnSpPr>
          <p:nvPr/>
        </p:nvCxnSpPr>
        <p:spPr>
          <a:xfrm>
            <a:off x="4506841" y="5715562"/>
            <a:ext cx="547249" cy="1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/>
          <p:nvPr/>
        </p:nvCxnSpPr>
        <p:spPr>
          <a:xfrm flipV="1">
            <a:off x="5345350" y="5735788"/>
            <a:ext cx="363754" cy="562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aphicFrame>
        <p:nvGraphicFramePr>
          <p:cNvPr id="94" name="Object 9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87009926"/>
              </p:ext>
            </p:extLst>
          </p:nvPr>
        </p:nvGraphicFramePr>
        <p:xfrm>
          <a:off x="3857102" y="5618221"/>
          <a:ext cx="343512" cy="1951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1624" name="Equation" r:id="rId15" imgW="317160" imgH="177480" progId="Equation.3">
                  <p:embed/>
                </p:oleObj>
              </mc:Choice>
              <mc:Fallback>
                <p:oleObj name="Equation" r:id="rId15" imgW="317160" imgH="177480" progId="Equation.3">
                  <p:embed/>
                  <p:pic>
                    <p:nvPicPr>
                      <p:cNvPr id="94" name="Object 9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57102" y="5618221"/>
                        <a:ext cx="343512" cy="19511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5" name="Object 9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40471246"/>
              </p:ext>
            </p:extLst>
          </p:nvPr>
        </p:nvGraphicFramePr>
        <p:xfrm>
          <a:off x="4356329" y="4600439"/>
          <a:ext cx="400050" cy="441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1625" name="Equation" r:id="rId17" imgW="228600" imgH="253800" progId="Equation.3">
                  <p:embed/>
                </p:oleObj>
              </mc:Choice>
              <mc:Fallback>
                <p:oleObj name="Equation" r:id="rId17" imgW="228600" imgH="253800" progId="Equation.3">
                  <p:embed/>
                  <p:pic>
                    <p:nvPicPr>
                      <p:cNvPr id="95" name="Object 9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56329" y="4600439"/>
                        <a:ext cx="400050" cy="441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02" name="Straight Arrow Connector 101"/>
          <p:cNvCxnSpPr/>
          <p:nvPr/>
        </p:nvCxnSpPr>
        <p:spPr>
          <a:xfrm flipV="1">
            <a:off x="4512045" y="5145467"/>
            <a:ext cx="3237" cy="335008"/>
          </a:xfrm>
          <a:prstGeom prst="straightConnector1">
            <a:avLst/>
          </a:prstGeom>
          <a:ln cap="rnd">
            <a:solidFill>
              <a:srgbClr val="B88C00"/>
            </a:solidFill>
            <a:round/>
            <a:headEnd type="oval" w="med" len="med"/>
            <a:tailEnd type="non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03" name="Straight Arrow Connector 58"/>
          <p:cNvCxnSpPr>
            <a:stCxn id="94" idx="3"/>
            <a:endCxn id="82" idx="0"/>
          </p:cNvCxnSpPr>
          <p:nvPr/>
        </p:nvCxnSpPr>
        <p:spPr>
          <a:xfrm>
            <a:off x="4200614" y="5715778"/>
            <a:ext cx="311431" cy="503733"/>
          </a:xfrm>
          <a:prstGeom prst="bentConnector2">
            <a:avLst/>
          </a:prstGeom>
          <a:ln>
            <a:solidFill>
              <a:schemeClr val="bg2"/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graphicFrame>
        <p:nvGraphicFramePr>
          <p:cNvPr id="112" name="Object 1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71102613"/>
              </p:ext>
            </p:extLst>
          </p:nvPr>
        </p:nvGraphicFramePr>
        <p:xfrm>
          <a:off x="3400113" y="5371844"/>
          <a:ext cx="465702" cy="3340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1626" name="Equation" r:id="rId19" imgW="279360" imgH="203040" progId="Equation.3">
                  <p:embed/>
                </p:oleObj>
              </mc:Choice>
              <mc:Fallback>
                <p:oleObj name="Equation" r:id="rId19" imgW="279360" imgH="203040" progId="Equation.3">
                  <p:embed/>
                  <p:pic>
                    <p:nvPicPr>
                      <p:cNvPr id="112" name="Object 1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00113" y="5371844"/>
                        <a:ext cx="465702" cy="33403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4" name="Object 1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44747567"/>
              </p:ext>
            </p:extLst>
          </p:nvPr>
        </p:nvGraphicFramePr>
        <p:xfrm>
          <a:off x="4320772" y="891656"/>
          <a:ext cx="1806575" cy="1320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1627" name="Equation" r:id="rId21" imgW="1015920" imgH="749160" progId="Equation.3">
                  <p:embed/>
                </p:oleObj>
              </mc:Choice>
              <mc:Fallback>
                <p:oleObj name="Equation" r:id="rId21" imgW="1015920" imgH="749160" progId="Equation.3">
                  <p:embed/>
                  <p:pic>
                    <p:nvPicPr>
                      <p:cNvPr id="114" name="Object 1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20772" y="891656"/>
                        <a:ext cx="1806575" cy="1320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9" name="TextBox 58"/>
          <p:cNvSpPr txBox="1"/>
          <p:nvPr/>
        </p:nvSpPr>
        <p:spPr>
          <a:xfrm>
            <a:off x="3199391" y="2981288"/>
            <a:ext cx="14237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b="1" dirty="0"/>
              <a:t>e</a:t>
            </a:r>
            <a:r>
              <a:rPr lang="fr-CA" b="1" dirty="0" smtClean="0"/>
              <a:t>st </a:t>
            </a:r>
            <a:r>
              <a:rPr lang="fr-CA" b="1" dirty="0" err="1" smtClean="0"/>
              <a:t>ignoté</a:t>
            </a:r>
            <a:endParaRPr lang="en-CA" b="1" i="1" dirty="0">
              <a:solidFill>
                <a:srgbClr val="FF0000"/>
              </a:solidFill>
            </a:endParaRPr>
          </a:p>
        </p:txBody>
      </p:sp>
      <p:graphicFrame>
        <p:nvGraphicFramePr>
          <p:cNvPr id="60" name="Object 5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06180592"/>
              </p:ext>
            </p:extLst>
          </p:nvPr>
        </p:nvGraphicFramePr>
        <p:xfrm>
          <a:off x="2848586" y="3003054"/>
          <a:ext cx="400050" cy="441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1628" name="Equation" r:id="rId23" imgW="228600" imgH="253800" progId="Equation.3">
                  <p:embed/>
                </p:oleObj>
              </mc:Choice>
              <mc:Fallback>
                <p:oleObj name="Equation" r:id="rId23" imgW="228600" imgH="253800" progId="Equation.3">
                  <p:embed/>
                  <p:pic>
                    <p:nvPicPr>
                      <p:cNvPr id="68" name="Object 6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48586" y="3003054"/>
                        <a:ext cx="400050" cy="441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" name="Object 6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92052442"/>
              </p:ext>
            </p:extLst>
          </p:nvPr>
        </p:nvGraphicFramePr>
        <p:xfrm>
          <a:off x="3024002" y="3405562"/>
          <a:ext cx="31115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1629" name="Equation" r:id="rId25" imgW="177480" imgH="241200" progId="Equation.3">
                  <p:embed/>
                </p:oleObj>
              </mc:Choice>
              <mc:Fallback>
                <p:oleObj name="Equation" r:id="rId25" imgW="177480" imgH="241200" progId="Equation.3">
                  <p:embed/>
                  <p:pic>
                    <p:nvPicPr>
                      <p:cNvPr id="70" name="Object 6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24002" y="3405562"/>
                        <a:ext cx="311150" cy="419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2" name="TextBox 61"/>
          <p:cNvSpPr txBox="1"/>
          <p:nvPr/>
        </p:nvSpPr>
        <p:spPr>
          <a:xfrm>
            <a:off x="3232695" y="3343752"/>
            <a:ext cx="343074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b="1" dirty="0"/>
              <a:t>e</a:t>
            </a:r>
            <a:r>
              <a:rPr lang="fr-CA" b="1" dirty="0" smtClean="0"/>
              <a:t>st le seul utilisé </a:t>
            </a:r>
          </a:p>
          <a:p>
            <a:r>
              <a:rPr lang="fr-CA" b="1" i="1" dirty="0" smtClean="0">
                <a:solidFill>
                  <a:srgbClr val="FF0000"/>
                </a:solidFill>
              </a:rPr>
              <a:t>Gradient temporel </a:t>
            </a:r>
            <a:r>
              <a:rPr lang="fr-CA" b="1" i="1" u="sng" dirty="0" smtClean="0">
                <a:solidFill>
                  <a:srgbClr val="FF0000"/>
                </a:solidFill>
              </a:rPr>
              <a:t>bloqué</a:t>
            </a:r>
            <a:endParaRPr lang="en-CA" b="1" i="1" u="sng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0278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579" name="Picture 67" descr="https://image.slidesharecdn.com/dlsl2017d2l2recurrentneuralnetworksi-170125171004/95/recurrent-neural-networks-i-d2l2-deep-learning-for-speech-and-language-upc-2017-33-638.jpg?cb=148536506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594" y="316190"/>
            <a:ext cx="5515032" cy="3103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2581" name="Picture 69" descr="File:Gated Recurrent Unit.svg - Wikipedi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0968" y="3686176"/>
            <a:ext cx="6432155" cy="2862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0" name="Title 1"/>
          <p:cNvSpPr>
            <a:spLocks noGrp="1"/>
          </p:cNvSpPr>
          <p:nvPr>
            <p:ph type="title"/>
          </p:nvPr>
        </p:nvSpPr>
        <p:spPr>
          <a:xfrm>
            <a:off x="5497657" y="2543176"/>
            <a:ext cx="3741593" cy="1143000"/>
          </a:xfrm>
        </p:spPr>
        <p:txBody>
          <a:bodyPr/>
          <a:lstStyle/>
          <a:p>
            <a:pPr algn="l"/>
            <a:r>
              <a:rPr lang="fr-CA" dirty="0" smtClean="0"/>
              <a:t>Le web regorge</a:t>
            </a:r>
            <a:br>
              <a:rPr lang="fr-CA" dirty="0" smtClean="0"/>
            </a:br>
            <a:r>
              <a:rPr lang="fr-CA" dirty="0" smtClean="0"/>
              <a:t>d’illustrations</a:t>
            </a:r>
            <a:br>
              <a:rPr lang="fr-CA" dirty="0" smtClean="0"/>
            </a:br>
            <a:r>
              <a:rPr lang="fr-CA" dirty="0" smtClean="0"/>
              <a:t>de GRU!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943442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7982" y="60960"/>
            <a:ext cx="7772400" cy="1143000"/>
          </a:xfrm>
        </p:spPr>
        <p:txBody>
          <a:bodyPr/>
          <a:lstStyle/>
          <a:p>
            <a:pPr algn="l"/>
            <a:r>
              <a:rPr lang="fr-CA" dirty="0" smtClean="0"/>
              <a:t>LSTM </a:t>
            </a:r>
            <a:r>
              <a:rPr lang="fr-CA" sz="2800" dirty="0" smtClean="0"/>
              <a:t>(</a:t>
            </a:r>
            <a:r>
              <a:rPr lang="fr-CA" sz="2400" dirty="0" smtClean="0"/>
              <a:t>Long Short </a:t>
            </a:r>
            <a:r>
              <a:rPr lang="fr-CA" sz="2400" dirty="0" err="1" smtClean="0"/>
              <a:t>Term</a:t>
            </a:r>
            <a:r>
              <a:rPr lang="fr-CA" sz="2400" dirty="0" smtClean="0"/>
              <a:t> Memory)</a:t>
            </a:r>
            <a:endParaRPr lang="en-CA" dirty="0"/>
          </a:p>
        </p:txBody>
      </p:sp>
      <p:sp>
        <p:nvSpPr>
          <p:cNvPr id="46" name="Rounded Rectangle 45"/>
          <p:cNvSpPr/>
          <p:nvPr/>
        </p:nvSpPr>
        <p:spPr>
          <a:xfrm>
            <a:off x="647700" y="2518689"/>
            <a:ext cx="3745697" cy="2845790"/>
          </a:xfrm>
          <a:prstGeom prst="roundRect">
            <a:avLst>
              <a:gd name="adj" fmla="val 4508"/>
            </a:avLst>
          </a:prstGeom>
          <a:solidFill>
            <a:schemeClr val="accent3">
              <a:lumMod val="95000"/>
            </a:schemeClr>
          </a:solidFill>
          <a:ln>
            <a:solidFill>
              <a:schemeClr val="accent3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48" name="Straight Arrow Connector 47"/>
          <p:cNvCxnSpPr/>
          <p:nvPr/>
        </p:nvCxnSpPr>
        <p:spPr>
          <a:xfrm>
            <a:off x="531796" y="3743361"/>
            <a:ext cx="476645" cy="7531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aphicFrame>
        <p:nvGraphicFramePr>
          <p:cNvPr id="51" name="Object 50"/>
          <p:cNvGraphicFramePr>
            <a:graphicFrameLocks noChangeAspect="1"/>
          </p:cNvGraphicFramePr>
          <p:nvPr>
            <p:extLst/>
          </p:nvPr>
        </p:nvGraphicFramePr>
        <p:xfrm>
          <a:off x="226201" y="3619082"/>
          <a:ext cx="266700" cy="398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2340" name="Equation" r:id="rId3" imgW="152280" imgH="228600" progId="Equation.3">
                  <p:embed/>
                </p:oleObj>
              </mc:Choice>
              <mc:Fallback>
                <p:oleObj name="Equation" r:id="rId3" imgW="152280" imgH="228600" progId="Equation.3">
                  <p:embed/>
                  <p:pic>
                    <p:nvPicPr>
                      <p:cNvPr id="51" name="Object 5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6201" y="3619082"/>
                        <a:ext cx="266700" cy="398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0" name="Oval 59"/>
          <p:cNvSpPr/>
          <p:nvPr/>
        </p:nvSpPr>
        <p:spPr>
          <a:xfrm>
            <a:off x="2119472" y="3472911"/>
            <a:ext cx="389903" cy="386575"/>
          </a:xfrm>
          <a:prstGeom prst="ellipse">
            <a:avLst/>
          </a:prstGeom>
          <a:solidFill>
            <a:schemeClr val="accent3">
              <a:lumMod val="8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cxnSp>
        <p:nvCxnSpPr>
          <p:cNvPr id="61" name="Straight Arrow Connector 60"/>
          <p:cNvCxnSpPr>
            <a:stCxn id="69" idx="3"/>
            <a:endCxn id="60" idx="2"/>
          </p:cNvCxnSpPr>
          <p:nvPr/>
        </p:nvCxnSpPr>
        <p:spPr>
          <a:xfrm>
            <a:off x="1483481" y="3659949"/>
            <a:ext cx="635991" cy="6250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graphicFrame>
        <p:nvGraphicFramePr>
          <p:cNvPr id="64" name="Object 6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15874057"/>
              </p:ext>
            </p:extLst>
          </p:nvPr>
        </p:nvGraphicFramePr>
        <p:xfrm>
          <a:off x="2730326" y="5595300"/>
          <a:ext cx="311150" cy="441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2341" name="Equation" r:id="rId5" imgW="177480" imgH="253800" progId="Equation.3">
                  <p:embed/>
                </p:oleObj>
              </mc:Choice>
              <mc:Fallback>
                <p:oleObj name="Equation" r:id="rId5" imgW="177480" imgH="253800" progId="Equation.3">
                  <p:embed/>
                  <p:pic>
                    <p:nvPicPr>
                      <p:cNvPr id="64" name="Object 6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30326" y="5595300"/>
                        <a:ext cx="311150" cy="441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9" name="Rectangle 68"/>
          <p:cNvSpPr/>
          <p:nvPr/>
        </p:nvSpPr>
        <p:spPr>
          <a:xfrm>
            <a:off x="1029095" y="3435185"/>
            <a:ext cx="454386" cy="449527"/>
          </a:xfrm>
          <a:prstGeom prst="rect">
            <a:avLst/>
          </a:prstGeom>
          <a:solidFill>
            <a:schemeClr val="accent3">
              <a:lumMod val="8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71" name="Object 70"/>
          <p:cNvGraphicFramePr>
            <a:graphicFrameLocks noChangeAspect="1"/>
          </p:cNvGraphicFramePr>
          <p:nvPr>
            <p:extLst/>
          </p:nvPr>
        </p:nvGraphicFramePr>
        <p:xfrm>
          <a:off x="1037150" y="3535729"/>
          <a:ext cx="438276" cy="2807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2342" name="Equation" r:id="rId7" imgW="393480" imgH="253800" progId="Equation.3">
                  <p:embed/>
                </p:oleObj>
              </mc:Choice>
              <mc:Fallback>
                <p:oleObj name="Equation" r:id="rId7" imgW="393480" imgH="253800" progId="Equation.3">
                  <p:embed/>
                  <p:pic>
                    <p:nvPicPr>
                      <p:cNvPr id="71" name="Object 7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37150" y="3535729"/>
                        <a:ext cx="438276" cy="28073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4" name="Object 7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65358867"/>
              </p:ext>
            </p:extLst>
          </p:nvPr>
        </p:nvGraphicFramePr>
        <p:xfrm>
          <a:off x="642888" y="1842634"/>
          <a:ext cx="400050" cy="441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2343" name="Equation" r:id="rId9" imgW="228600" imgH="253800" progId="Equation.3">
                  <p:embed/>
                </p:oleObj>
              </mc:Choice>
              <mc:Fallback>
                <p:oleObj name="Equation" r:id="rId9" imgW="228600" imgH="253800" progId="Equation.3">
                  <p:embed/>
                  <p:pic>
                    <p:nvPicPr>
                      <p:cNvPr id="74" name="Object 7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2888" y="1842634"/>
                        <a:ext cx="400050" cy="441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5" name="Oval 74"/>
          <p:cNvSpPr/>
          <p:nvPr/>
        </p:nvSpPr>
        <p:spPr>
          <a:xfrm>
            <a:off x="2113976" y="4087631"/>
            <a:ext cx="389903" cy="386575"/>
          </a:xfrm>
          <a:prstGeom prst="ellipse">
            <a:avLst/>
          </a:prstGeom>
          <a:solidFill>
            <a:schemeClr val="accent3">
              <a:lumMod val="8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cxnSp>
        <p:nvCxnSpPr>
          <p:cNvPr id="7" name="Elbow Connector 6"/>
          <p:cNvCxnSpPr>
            <a:stCxn id="69" idx="2"/>
            <a:endCxn id="75" idx="2"/>
          </p:cNvCxnSpPr>
          <p:nvPr/>
        </p:nvCxnSpPr>
        <p:spPr>
          <a:xfrm rot="16200000" flipH="1">
            <a:off x="1495342" y="3645658"/>
            <a:ext cx="379581" cy="857688"/>
          </a:xfrm>
          <a:prstGeom prst="bentConnector2">
            <a:avLst/>
          </a:prstGeom>
          <a:ln>
            <a:solidFill>
              <a:schemeClr val="bg2"/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37" name="Elbow Connector 36"/>
          <p:cNvCxnSpPr>
            <a:stCxn id="69" idx="0"/>
            <a:endCxn id="40" idx="2"/>
          </p:cNvCxnSpPr>
          <p:nvPr/>
        </p:nvCxnSpPr>
        <p:spPr>
          <a:xfrm rot="5400000" flipH="1" flipV="1">
            <a:off x="1498669" y="2794500"/>
            <a:ext cx="398305" cy="883067"/>
          </a:xfrm>
          <a:prstGeom prst="bentConnector2">
            <a:avLst/>
          </a:prstGeom>
          <a:ln>
            <a:solidFill>
              <a:schemeClr val="bg2"/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40" name="Oval 39"/>
          <p:cNvSpPr/>
          <p:nvPr/>
        </p:nvSpPr>
        <p:spPr>
          <a:xfrm>
            <a:off x="2139355" y="2843592"/>
            <a:ext cx="389903" cy="386575"/>
          </a:xfrm>
          <a:prstGeom prst="ellipse">
            <a:avLst/>
          </a:prstGeom>
          <a:solidFill>
            <a:schemeClr val="accent3">
              <a:lumMod val="8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graphicFrame>
        <p:nvGraphicFramePr>
          <p:cNvPr id="45" name="Object 4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23979873"/>
              </p:ext>
            </p:extLst>
          </p:nvPr>
        </p:nvGraphicFramePr>
        <p:xfrm>
          <a:off x="2208738" y="2937884"/>
          <a:ext cx="237287" cy="2234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2344" name="Equation" r:id="rId11" imgW="152280" imgH="139680" progId="Equation.3">
                  <p:embed/>
                </p:oleObj>
              </mc:Choice>
              <mc:Fallback>
                <p:oleObj name="Equation" r:id="rId11" imgW="152280" imgH="139680" progId="Equation.3">
                  <p:embed/>
                  <p:pic>
                    <p:nvPicPr>
                      <p:cNvPr id="45" name="Object 4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8738" y="2937884"/>
                        <a:ext cx="237287" cy="22346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8" name="Object 6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44764828"/>
              </p:ext>
            </p:extLst>
          </p:nvPr>
        </p:nvGraphicFramePr>
        <p:xfrm>
          <a:off x="1457324" y="2728079"/>
          <a:ext cx="709631" cy="2678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2345" name="Equation" r:id="rId13" imgW="596880" imgH="228600" progId="Equation.3">
                  <p:embed/>
                </p:oleObj>
              </mc:Choice>
              <mc:Fallback>
                <p:oleObj name="Equation" r:id="rId13" imgW="596880" imgH="228600" progId="Equation.3">
                  <p:embed/>
                  <p:pic>
                    <p:nvPicPr>
                      <p:cNvPr id="68" name="Object 6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57324" y="2728079"/>
                        <a:ext cx="709631" cy="26785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8" name="Object 7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67566634"/>
              </p:ext>
            </p:extLst>
          </p:nvPr>
        </p:nvGraphicFramePr>
        <p:xfrm>
          <a:off x="6107113" y="2752725"/>
          <a:ext cx="1882775" cy="1971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2346" name="Equation" r:id="rId15" imgW="888840" imgH="939600" progId="Equation.3">
                  <p:embed/>
                </p:oleObj>
              </mc:Choice>
              <mc:Fallback>
                <p:oleObj name="Equation" r:id="rId15" imgW="888840" imgH="939600" progId="Equation.3">
                  <p:embed/>
                  <p:pic>
                    <p:nvPicPr>
                      <p:cNvPr id="78" name="Object 7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07113" y="2752725"/>
                        <a:ext cx="1882775" cy="1971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4" name="Elbow Connector 53"/>
          <p:cNvCxnSpPr>
            <a:stCxn id="69" idx="2"/>
            <a:endCxn id="63" idx="2"/>
          </p:cNvCxnSpPr>
          <p:nvPr/>
        </p:nvCxnSpPr>
        <p:spPr>
          <a:xfrm rot="16200000" flipH="1">
            <a:off x="1164369" y="3976631"/>
            <a:ext cx="1041527" cy="857688"/>
          </a:xfrm>
          <a:prstGeom prst="bentConnector2">
            <a:avLst/>
          </a:prstGeom>
          <a:ln>
            <a:solidFill>
              <a:schemeClr val="bg2"/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63" name="Oval 62"/>
          <p:cNvSpPr/>
          <p:nvPr/>
        </p:nvSpPr>
        <p:spPr>
          <a:xfrm>
            <a:off x="2113976" y="4732951"/>
            <a:ext cx="389903" cy="386575"/>
          </a:xfrm>
          <a:prstGeom prst="ellipse">
            <a:avLst/>
          </a:prstGeom>
          <a:solidFill>
            <a:schemeClr val="accent3">
              <a:lumMod val="8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graphicFrame>
        <p:nvGraphicFramePr>
          <p:cNvPr id="66" name="Object 6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18551847"/>
              </p:ext>
            </p:extLst>
          </p:nvPr>
        </p:nvGraphicFramePr>
        <p:xfrm>
          <a:off x="2206909" y="4818030"/>
          <a:ext cx="237287" cy="2234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2347" name="Equation" r:id="rId17" imgW="152280" imgH="139680" progId="Equation.3">
                  <p:embed/>
                </p:oleObj>
              </mc:Choice>
              <mc:Fallback>
                <p:oleObj name="Equation" r:id="rId17" imgW="152280" imgH="139680" progId="Equation.3">
                  <p:embed/>
                  <p:pic>
                    <p:nvPicPr>
                      <p:cNvPr id="77" name="Object 7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6909" y="4818030"/>
                        <a:ext cx="237287" cy="22346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6" name="Object 7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55664163"/>
              </p:ext>
            </p:extLst>
          </p:nvPr>
        </p:nvGraphicFramePr>
        <p:xfrm>
          <a:off x="2200831" y="3557078"/>
          <a:ext cx="237287" cy="2234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2348" name="Equation" r:id="rId11" imgW="152280" imgH="139680" progId="Equation.3">
                  <p:embed/>
                </p:oleObj>
              </mc:Choice>
              <mc:Fallback>
                <p:oleObj name="Equation" r:id="rId11" imgW="152280" imgH="139680" progId="Equation.3">
                  <p:embed/>
                  <p:pic>
                    <p:nvPicPr>
                      <p:cNvPr id="45" name="Object 4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0831" y="3557078"/>
                        <a:ext cx="237287" cy="22346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83" name="Straight Arrow Connector 82"/>
          <p:cNvCxnSpPr/>
          <p:nvPr/>
        </p:nvCxnSpPr>
        <p:spPr>
          <a:xfrm rot="16200000" flipH="1">
            <a:off x="295847" y="2845894"/>
            <a:ext cx="1235831" cy="195975"/>
          </a:xfrm>
          <a:prstGeom prst="bentConnector2">
            <a:avLst/>
          </a:prstGeom>
          <a:ln>
            <a:solidFill>
              <a:srgbClr val="B88C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aphicFrame>
        <p:nvGraphicFramePr>
          <p:cNvPr id="73" name="Object 7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8546426"/>
              </p:ext>
            </p:extLst>
          </p:nvPr>
        </p:nvGraphicFramePr>
        <p:xfrm>
          <a:off x="2121342" y="4168214"/>
          <a:ext cx="342900" cy="195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2349" name="Equation" r:id="rId18" imgW="317160" imgH="177480" progId="Equation.3">
                  <p:embed/>
                </p:oleObj>
              </mc:Choice>
              <mc:Fallback>
                <p:oleObj name="Equation" r:id="rId18" imgW="317160" imgH="177480" progId="Equation.3">
                  <p:embed/>
                  <p:pic>
                    <p:nvPicPr>
                      <p:cNvPr id="73" name="Object 7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21342" y="4168214"/>
                        <a:ext cx="342900" cy="195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6" name="Object 1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28791311"/>
              </p:ext>
            </p:extLst>
          </p:nvPr>
        </p:nvGraphicFramePr>
        <p:xfrm>
          <a:off x="2576513" y="2679700"/>
          <a:ext cx="236537" cy="384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2350" name="Equation" r:id="rId20" imgW="152280" imgH="241200" progId="Equation.3">
                  <p:embed/>
                </p:oleObj>
              </mc:Choice>
              <mc:Fallback>
                <p:oleObj name="Equation" r:id="rId20" imgW="152280" imgH="241200" progId="Equation.3">
                  <p:embed/>
                  <p:pic>
                    <p:nvPicPr>
                      <p:cNvPr id="45" name="Object 4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76513" y="2679700"/>
                        <a:ext cx="236537" cy="384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7" name="Object 1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99426162"/>
              </p:ext>
            </p:extLst>
          </p:nvPr>
        </p:nvGraphicFramePr>
        <p:xfrm>
          <a:off x="2495550" y="4306888"/>
          <a:ext cx="217488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2351" name="Equation" r:id="rId22" imgW="139680" imgH="190440" progId="Equation.3">
                  <p:embed/>
                </p:oleObj>
              </mc:Choice>
              <mc:Fallback>
                <p:oleObj name="Equation" r:id="rId22" imgW="139680" imgH="190440" progId="Equation.3">
                  <p:embed/>
                  <p:pic>
                    <p:nvPicPr>
                      <p:cNvPr id="116" name="Object 1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95550" y="4306888"/>
                        <a:ext cx="217488" cy="304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8" name="Object 1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91029011"/>
              </p:ext>
            </p:extLst>
          </p:nvPr>
        </p:nvGraphicFramePr>
        <p:xfrm>
          <a:off x="2532063" y="3330575"/>
          <a:ext cx="177800" cy="322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2352" name="Equation" r:id="rId24" imgW="114120" imgH="203040" progId="Equation.3">
                  <p:embed/>
                </p:oleObj>
              </mc:Choice>
              <mc:Fallback>
                <p:oleObj name="Equation" r:id="rId24" imgW="114120" imgH="203040" progId="Equation.3">
                  <p:embed/>
                  <p:pic>
                    <p:nvPicPr>
                      <p:cNvPr id="116" name="Object 1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32063" y="3330575"/>
                        <a:ext cx="177800" cy="322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9" name="Object 1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58001942"/>
              </p:ext>
            </p:extLst>
          </p:nvPr>
        </p:nvGraphicFramePr>
        <p:xfrm>
          <a:off x="2528888" y="4978400"/>
          <a:ext cx="196850" cy="284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2353" name="Equation" r:id="rId26" imgW="126720" imgH="177480" progId="Equation.3">
                  <p:embed/>
                </p:oleObj>
              </mc:Choice>
              <mc:Fallback>
                <p:oleObj name="Equation" r:id="rId26" imgW="126720" imgH="177480" progId="Equation.3">
                  <p:embed/>
                  <p:pic>
                    <p:nvPicPr>
                      <p:cNvPr id="117" name="Object 1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28888" y="4978400"/>
                        <a:ext cx="196850" cy="284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0" name="Object 1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48974813"/>
              </p:ext>
            </p:extLst>
          </p:nvPr>
        </p:nvGraphicFramePr>
        <p:xfrm>
          <a:off x="1481134" y="3363913"/>
          <a:ext cx="663575" cy="268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2354" name="Equation" r:id="rId28" imgW="558720" imgH="228600" progId="Equation.3">
                  <p:embed/>
                </p:oleObj>
              </mc:Choice>
              <mc:Fallback>
                <p:oleObj name="Equation" r:id="rId28" imgW="558720" imgH="228600" progId="Equation.3">
                  <p:embed/>
                  <p:pic>
                    <p:nvPicPr>
                      <p:cNvPr id="68" name="Object 6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81134" y="3363913"/>
                        <a:ext cx="663575" cy="268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1" name="Object 1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0787940"/>
              </p:ext>
            </p:extLst>
          </p:nvPr>
        </p:nvGraphicFramePr>
        <p:xfrm>
          <a:off x="1398589" y="3992563"/>
          <a:ext cx="755026" cy="2795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2355" name="Equation" r:id="rId30" imgW="609480" imgH="228600" progId="Equation.3">
                  <p:embed/>
                </p:oleObj>
              </mc:Choice>
              <mc:Fallback>
                <p:oleObj name="Equation" r:id="rId30" imgW="609480" imgH="228600" progId="Equation.3">
                  <p:embed/>
                  <p:pic>
                    <p:nvPicPr>
                      <p:cNvPr id="68" name="Object 6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98589" y="3992563"/>
                        <a:ext cx="755026" cy="27958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2" name="Object 1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47771388"/>
              </p:ext>
            </p:extLst>
          </p:nvPr>
        </p:nvGraphicFramePr>
        <p:xfrm>
          <a:off x="1431834" y="4653835"/>
          <a:ext cx="709631" cy="2678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2356" name="Equation" r:id="rId32" imgW="596880" imgH="228600" progId="Equation.3">
                  <p:embed/>
                </p:oleObj>
              </mc:Choice>
              <mc:Fallback>
                <p:oleObj name="Equation" r:id="rId32" imgW="596880" imgH="228600" progId="Equation.3">
                  <p:embed/>
                  <p:pic>
                    <p:nvPicPr>
                      <p:cNvPr id="68" name="Object 6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31834" y="4653835"/>
                        <a:ext cx="709631" cy="26785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3" name="Rectangle 122"/>
          <p:cNvSpPr/>
          <p:nvPr/>
        </p:nvSpPr>
        <p:spPr>
          <a:xfrm>
            <a:off x="226201" y="6307723"/>
            <a:ext cx="753964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>
                <a:latin typeface="+mj-lt"/>
              </a:rPr>
              <a:t>Hochreiter</a:t>
            </a:r>
            <a:r>
              <a:rPr lang="en-US" sz="1600" dirty="0">
                <a:latin typeface="+mj-lt"/>
              </a:rPr>
              <a:t> and </a:t>
            </a:r>
            <a:r>
              <a:rPr lang="en-US" sz="1600" dirty="0" err="1">
                <a:latin typeface="+mj-lt"/>
              </a:rPr>
              <a:t>Schmidhuber</a:t>
            </a:r>
            <a:r>
              <a:rPr lang="en-US" sz="1600" dirty="0">
                <a:latin typeface="+mj-lt"/>
              </a:rPr>
              <a:t>, “Long Short Term Memory”, Neural </a:t>
            </a:r>
            <a:r>
              <a:rPr lang="en-US" sz="1600" dirty="0" smtClean="0">
                <a:latin typeface="+mj-lt"/>
              </a:rPr>
              <a:t>Computation,</a:t>
            </a:r>
            <a:r>
              <a:rPr lang="en-CA" sz="1600" dirty="0" smtClean="0">
                <a:latin typeface="+mj-lt"/>
              </a:rPr>
              <a:t>1997</a:t>
            </a:r>
            <a:endParaRPr lang="en-CA" sz="1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04428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7982" y="60960"/>
            <a:ext cx="7772400" cy="1143000"/>
          </a:xfrm>
        </p:spPr>
        <p:txBody>
          <a:bodyPr/>
          <a:lstStyle/>
          <a:p>
            <a:pPr algn="l"/>
            <a:r>
              <a:rPr lang="fr-CA" dirty="0" smtClean="0"/>
              <a:t>LSTM </a:t>
            </a:r>
            <a:r>
              <a:rPr lang="fr-CA" sz="2800" dirty="0" smtClean="0"/>
              <a:t>(</a:t>
            </a:r>
            <a:r>
              <a:rPr lang="fr-CA" sz="2400" dirty="0" smtClean="0"/>
              <a:t>Long Short </a:t>
            </a:r>
            <a:r>
              <a:rPr lang="fr-CA" sz="2400" dirty="0" err="1" smtClean="0"/>
              <a:t>Term</a:t>
            </a:r>
            <a:r>
              <a:rPr lang="fr-CA" sz="2400" dirty="0" smtClean="0"/>
              <a:t> Memory)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B82919-9BAA-4552-A19E-DA5FA1CF0A97}" type="slidenum">
              <a:rPr lang="fr-CA" smtClean="0"/>
              <a:pPr>
                <a:defRPr/>
              </a:pPr>
              <a:t>128</a:t>
            </a:fld>
            <a:endParaRPr lang="fr-CA"/>
          </a:p>
        </p:txBody>
      </p:sp>
      <p:sp>
        <p:nvSpPr>
          <p:cNvPr id="46" name="Rounded Rectangle 45"/>
          <p:cNvSpPr/>
          <p:nvPr/>
        </p:nvSpPr>
        <p:spPr>
          <a:xfrm>
            <a:off x="647700" y="2518689"/>
            <a:ext cx="3745697" cy="2845790"/>
          </a:xfrm>
          <a:prstGeom prst="roundRect">
            <a:avLst>
              <a:gd name="adj" fmla="val 4508"/>
            </a:avLst>
          </a:prstGeom>
          <a:solidFill>
            <a:schemeClr val="accent3">
              <a:lumMod val="95000"/>
            </a:schemeClr>
          </a:solidFill>
          <a:ln>
            <a:solidFill>
              <a:schemeClr val="accent3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48" name="Straight Arrow Connector 47"/>
          <p:cNvCxnSpPr/>
          <p:nvPr/>
        </p:nvCxnSpPr>
        <p:spPr>
          <a:xfrm>
            <a:off x="531796" y="3743361"/>
            <a:ext cx="476645" cy="7531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aphicFrame>
        <p:nvGraphicFramePr>
          <p:cNvPr id="51" name="Object 50"/>
          <p:cNvGraphicFramePr>
            <a:graphicFrameLocks noChangeAspect="1"/>
          </p:cNvGraphicFramePr>
          <p:nvPr>
            <p:extLst/>
          </p:nvPr>
        </p:nvGraphicFramePr>
        <p:xfrm>
          <a:off x="226201" y="3619082"/>
          <a:ext cx="266700" cy="398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288" name="Equation" r:id="rId3" imgW="152280" imgH="228600" progId="Equation.3">
                  <p:embed/>
                </p:oleObj>
              </mc:Choice>
              <mc:Fallback>
                <p:oleObj name="Equation" r:id="rId3" imgW="152280" imgH="228600" progId="Equation.3">
                  <p:embed/>
                  <p:pic>
                    <p:nvPicPr>
                      <p:cNvPr id="51" name="Object 5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6201" y="3619082"/>
                        <a:ext cx="266700" cy="398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0" name="Oval 59"/>
          <p:cNvSpPr/>
          <p:nvPr/>
        </p:nvSpPr>
        <p:spPr>
          <a:xfrm>
            <a:off x="2119472" y="3472911"/>
            <a:ext cx="389903" cy="386575"/>
          </a:xfrm>
          <a:prstGeom prst="ellipse">
            <a:avLst/>
          </a:prstGeom>
          <a:solidFill>
            <a:schemeClr val="accent3">
              <a:lumMod val="8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cxnSp>
        <p:nvCxnSpPr>
          <p:cNvPr id="61" name="Straight Arrow Connector 60"/>
          <p:cNvCxnSpPr>
            <a:stCxn id="69" idx="3"/>
            <a:endCxn id="60" idx="2"/>
          </p:cNvCxnSpPr>
          <p:nvPr/>
        </p:nvCxnSpPr>
        <p:spPr>
          <a:xfrm>
            <a:off x="1483481" y="3659949"/>
            <a:ext cx="635991" cy="6250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graphicFrame>
        <p:nvGraphicFramePr>
          <p:cNvPr id="64" name="Object 63"/>
          <p:cNvGraphicFramePr>
            <a:graphicFrameLocks noChangeAspect="1"/>
          </p:cNvGraphicFramePr>
          <p:nvPr>
            <p:extLst/>
          </p:nvPr>
        </p:nvGraphicFramePr>
        <p:xfrm>
          <a:off x="2730326" y="5595300"/>
          <a:ext cx="311150" cy="441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289" name="Equation" r:id="rId5" imgW="177480" imgH="253800" progId="Equation.3">
                  <p:embed/>
                </p:oleObj>
              </mc:Choice>
              <mc:Fallback>
                <p:oleObj name="Equation" r:id="rId5" imgW="177480" imgH="253800" progId="Equation.3">
                  <p:embed/>
                  <p:pic>
                    <p:nvPicPr>
                      <p:cNvPr id="64" name="Object 6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30326" y="5595300"/>
                        <a:ext cx="311150" cy="441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9" name="Rectangle 68"/>
          <p:cNvSpPr/>
          <p:nvPr/>
        </p:nvSpPr>
        <p:spPr>
          <a:xfrm>
            <a:off x="1029095" y="3435185"/>
            <a:ext cx="454386" cy="449527"/>
          </a:xfrm>
          <a:prstGeom prst="rect">
            <a:avLst/>
          </a:prstGeom>
          <a:solidFill>
            <a:schemeClr val="accent3">
              <a:lumMod val="8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71" name="Object 70"/>
          <p:cNvGraphicFramePr>
            <a:graphicFrameLocks noChangeAspect="1"/>
          </p:cNvGraphicFramePr>
          <p:nvPr>
            <p:extLst/>
          </p:nvPr>
        </p:nvGraphicFramePr>
        <p:xfrm>
          <a:off x="1037150" y="3535729"/>
          <a:ext cx="438276" cy="2807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290" name="Equation" r:id="rId7" imgW="393480" imgH="253800" progId="Equation.3">
                  <p:embed/>
                </p:oleObj>
              </mc:Choice>
              <mc:Fallback>
                <p:oleObj name="Equation" r:id="rId7" imgW="393480" imgH="253800" progId="Equation.3">
                  <p:embed/>
                  <p:pic>
                    <p:nvPicPr>
                      <p:cNvPr id="71" name="Object 7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37150" y="3535729"/>
                        <a:ext cx="438276" cy="28073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4" name="Object 73"/>
          <p:cNvGraphicFramePr>
            <a:graphicFrameLocks noChangeAspect="1"/>
          </p:cNvGraphicFramePr>
          <p:nvPr>
            <p:extLst/>
          </p:nvPr>
        </p:nvGraphicFramePr>
        <p:xfrm>
          <a:off x="642888" y="1842634"/>
          <a:ext cx="400050" cy="441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291" name="Equation" r:id="rId9" imgW="228600" imgH="253800" progId="Equation.3">
                  <p:embed/>
                </p:oleObj>
              </mc:Choice>
              <mc:Fallback>
                <p:oleObj name="Equation" r:id="rId9" imgW="228600" imgH="253800" progId="Equation.3">
                  <p:embed/>
                  <p:pic>
                    <p:nvPicPr>
                      <p:cNvPr id="74" name="Object 7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2888" y="1842634"/>
                        <a:ext cx="400050" cy="441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5" name="Oval 74"/>
          <p:cNvSpPr/>
          <p:nvPr/>
        </p:nvSpPr>
        <p:spPr>
          <a:xfrm>
            <a:off x="2113976" y="4087631"/>
            <a:ext cx="389903" cy="386575"/>
          </a:xfrm>
          <a:prstGeom prst="ellipse">
            <a:avLst/>
          </a:prstGeom>
          <a:solidFill>
            <a:schemeClr val="accent3">
              <a:lumMod val="8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cxnSp>
        <p:nvCxnSpPr>
          <p:cNvPr id="7" name="Elbow Connector 6"/>
          <p:cNvCxnSpPr>
            <a:stCxn id="69" idx="2"/>
            <a:endCxn id="75" idx="2"/>
          </p:cNvCxnSpPr>
          <p:nvPr/>
        </p:nvCxnSpPr>
        <p:spPr>
          <a:xfrm rot="16200000" flipH="1">
            <a:off x="1495342" y="3645658"/>
            <a:ext cx="379581" cy="857688"/>
          </a:xfrm>
          <a:prstGeom prst="bentConnector2">
            <a:avLst/>
          </a:prstGeom>
          <a:ln>
            <a:solidFill>
              <a:schemeClr val="bg2"/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37" name="Elbow Connector 36"/>
          <p:cNvCxnSpPr>
            <a:stCxn id="69" idx="0"/>
            <a:endCxn id="40" idx="2"/>
          </p:cNvCxnSpPr>
          <p:nvPr/>
        </p:nvCxnSpPr>
        <p:spPr>
          <a:xfrm rot="5400000" flipH="1" flipV="1">
            <a:off x="1498669" y="2794500"/>
            <a:ext cx="398305" cy="883067"/>
          </a:xfrm>
          <a:prstGeom prst="bentConnector2">
            <a:avLst/>
          </a:prstGeom>
          <a:ln>
            <a:solidFill>
              <a:schemeClr val="bg2"/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40" name="Oval 39"/>
          <p:cNvSpPr/>
          <p:nvPr/>
        </p:nvSpPr>
        <p:spPr>
          <a:xfrm>
            <a:off x="2139355" y="2843592"/>
            <a:ext cx="389903" cy="386575"/>
          </a:xfrm>
          <a:prstGeom prst="ellipse">
            <a:avLst/>
          </a:prstGeom>
          <a:solidFill>
            <a:schemeClr val="accent3">
              <a:lumMod val="8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graphicFrame>
        <p:nvGraphicFramePr>
          <p:cNvPr id="45" name="Object 44"/>
          <p:cNvGraphicFramePr>
            <a:graphicFrameLocks noChangeAspect="1"/>
          </p:cNvGraphicFramePr>
          <p:nvPr>
            <p:extLst/>
          </p:nvPr>
        </p:nvGraphicFramePr>
        <p:xfrm>
          <a:off x="2208738" y="2937884"/>
          <a:ext cx="237287" cy="2234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292" name="Equation" r:id="rId11" imgW="152280" imgH="139680" progId="Equation.3">
                  <p:embed/>
                </p:oleObj>
              </mc:Choice>
              <mc:Fallback>
                <p:oleObj name="Equation" r:id="rId11" imgW="152280" imgH="139680" progId="Equation.3">
                  <p:embed/>
                  <p:pic>
                    <p:nvPicPr>
                      <p:cNvPr id="45" name="Object 4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8738" y="2937884"/>
                        <a:ext cx="237287" cy="22346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8" name="Object 67"/>
          <p:cNvGraphicFramePr>
            <a:graphicFrameLocks noChangeAspect="1"/>
          </p:cNvGraphicFramePr>
          <p:nvPr>
            <p:extLst/>
          </p:nvPr>
        </p:nvGraphicFramePr>
        <p:xfrm>
          <a:off x="1457324" y="2728079"/>
          <a:ext cx="709631" cy="2678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293" name="Equation" r:id="rId13" imgW="596880" imgH="228600" progId="Equation.3">
                  <p:embed/>
                </p:oleObj>
              </mc:Choice>
              <mc:Fallback>
                <p:oleObj name="Equation" r:id="rId13" imgW="596880" imgH="228600" progId="Equation.3">
                  <p:embed/>
                  <p:pic>
                    <p:nvPicPr>
                      <p:cNvPr id="68" name="Object 6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57324" y="2728079"/>
                        <a:ext cx="709631" cy="26785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4" name="Elbow Connector 53"/>
          <p:cNvCxnSpPr>
            <a:stCxn id="69" idx="2"/>
            <a:endCxn id="63" idx="2"/>
          </p:cNvCxnSpPr>
          <p:nvPr/>
        </p:nvCxnSpPr>
        <p:spPr>
          <a:xfrm rot="16200000" flipH="1">
            <a:off x="1164369" y="3976631"/>
            <a:ext cx="1041527" cy="857688"/>
          </a:xfrm>
          <a:prstGeom prst="bentConnector2">
            <a:avLst/>
          </a:prstGeom>
          <a:ln>
            <a:solidFill>
              <a:schemeClr val="bg2"/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63" name="Oval 62"/>
          <p:cNvSpPr/>
          <p:nvPr/>
        </p:nvSpPr>
        <p:spPr>
          <a:xfrm>
            <a:off x="2113976" y="4732951"/>
            <a:ext cx="389903" cy="386575"/>
          </a:xfrm>
          <a:prstGeom prst="ellipse">
            <a:avLst/>
          </a:prstGeom>
          <a:solidFill>
            <a:schemeClr val="accent3">
              <a:lumMod val="8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graphicFrame>
        <p:nvGraphicFramePr>
          <p:cNvPr id="66" name="Object 65"/>
          <p:cNvGraphicFramePr>
            <a:graphicFrameLocks noChangeAspect="1"/>
          </p:cNvGraphicFramePr>
          <p:nvPr>
            <p:extLst/>
          </p:nvPr>
        </p:nvGraphicFramePr>
        <p:xfrm>
          <a:off x="2206909" y="4818030"/>
          <a:ext cx="237287" cy="2234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294" name="Equation" r:id="rId15" imgW="152280" imgH="139680" progId="Equation.3">
                  <p:embed/>
                </p:oleObj>
              </mc:Choice>
              <mc:Fallback>
                <p:oleObj name="Equation" r:id="rId15" imgW="152280" imgH="139680" progId="Equation.3">
                  <p:embed/>
                  <p:pic>
                    <p:nvPicPr>
                      <p:cNvPr id="66" name="Object 6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6909" y="4818030"/>
                        <a:ext cx="237287" cy="22346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6" name="Object 75"/>
          <p:cNvGraphicFramePr>
            <a:graphicFrameLocks noChangeAspect="1"/>
          </p:cNvGraphicFramePr>
          <p:nvPr>
            <p:extLst/>
          </p:nvPr>
        </p:nvGraphicFramePr>
        <p:xfrm>
          <a:off x="2200831" y="3557078"/>
          <a:ext cx="237287" cy="2234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295" name="Equation" r:id="rId11" imgW="152280" imgH="139680" progId="Equation.3">
                  <p:embed/>
                </p:oleObj>
              </mc:Choice>
              <mc:Fallback>
                <p:oleObj name="Equation" r:id="rId11" imgW="152280" imgH="139680" progId="Equation.3">
                  <p:embed/>
                  <p:pic>
                    <p:nvPicPr>
                      <p:cNvPr id="76" name="Object 7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0831" y="3557078"/>
                        <a:ext cx="237287" cy="22346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83" name="Straight Arrow Connector 82"/>
          <p:cNvCxnSpPr/>
          <p:nvPr/>
        </p:nvCxnSpPr>
        <p:spPr>
          <a:xfrm rot="16200000" flipH="1">
            <a:off x="295847" y="2845894"/>
            <a:ext cx="1235831" cy="195975"/>
          </a:xfrm>
          <a:prstGeom prst="bentConnector2">
            <a:avLst/>
          </a:prstGeom>
          <a:ln>
            <a:solidFill>
              <a:srgbClr val="B88C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aphicFrame>
        <p:nvGraphicFramePr>
          <p:cNvPr id="73" name="Object 72"/>
          <p:cNvGraphicFramePr>
            <a:graphicFrameLocks noChangeAspect="1"/>
          </p:cNvGraphicFramePr>
          <p:nvPr>
            <p:extLst/>
          </p:nvPr>
        </p:nvGraphicFramePr>
        <p:xfrm>
          <a:off x="2121342" y="4168214"/>
          <a:ext cx="342900" cy="195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296" name="Equation" r:id="rId16" imgW="317160" imgH="177480" progId="Equation.3">
                  <p:embed/>
                </p:oleObj>
              </mc:Choice>
              <mc:Fallback>
                <p:oleObj name="Equation" r:id="rId16" imgW="317160" imgH="177480" progId="Equation.3">
                  <p:embed/>
                  <p:pic>
                    <p:nvPicPr>
                      <p:cNvPr id="73" name="Object 7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21342" y="4168214"/>
                        <a:ext cx="342900" cy="195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6" name="Object 115"/>
          <p:cNvGraphicFramePr>
            <a:graphicFrameLocks noChangeAspect="1"/>
          </p:cNvGraphicFramePr>
          <p:nvPr>
            <p:extLst/>
          </p:nvPr>
        </p:nvGraphicFramePr>
        <p:xfrm>
          <a:off x="2576513" y="2679700"/>
          <a:ext cx="236537" cy="384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297" name="Equation" r:id="rId18" imgW="152280" imgH="241200" progId="Equation.3">
                  <p:embed/>
                </p:oleObj>
              </mc:Choice>
              <mc:Fallback>
                <p:oleObj name="Equation" r:id="rId18" imgW="152280" imgH="241200" progId="Equation.3">
                  <p:embed/>
                  <p:pic>
                    <p:nvPicPr>
                      <p:cNvPr id="116" name="Object 1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76513" y="2679700"/>
                        <a:ext cx="236537" cy="384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7" name="Object 116"/>
          <p:cNvGraphicFramePr>
            <a:graphicFrameLocks noChangeAspect="1"/>
          </p:cNvGraphicFramePr>
          <p:nvPr>
            <p:extLst/>
          </p:nvPr>
        </p:nvGraphicFramePr>
        <p:xfrm>
          <a:off x="2495550" y="4306888"/>
          <a:ext cx="217488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298" name="Equation" r:id="rId20" imgW="139680" imgH="190440" progId="Equation.3">
                  <p:embed/>
                </p:oleObj>
              </mc:Choice>
              <mc:Fallback>
                <p:oleObj name="Equation" r:id="rId20" imgW="139680" imgH="190440" progId="Equation.3">
                  <p:embed/>
                  <p:pic>
                    <p:nvPicPr>
                      <p:cNvPr id="117" name="Object 1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95550" y="4306888"/>
                        <a:ext cx="217488" cy="304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8" name="Object 117"/>
          <p:cNvGraphicFramePr>
            <a:graphicFrameLocks noChangeAspect="1"/>
          </p:cNvGraphicFramePr>
          <p:nvPr>
            <p:extLst/>
          </p:nvPr>
        </p:nvGraphicFramePr>
        <p:xfrm>
          <a:off x="2532063" y="3330575"/>
          <a:ext cx="177800" cy="322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299" name="Equation" r:id="rId22" imgW="114120" imgH="203040" progId="Equation.3">
                  <p:embed/>
                </p:oleObj>
              </mc:Choice>
              <mc:Fallback>
                <p:oleObj name="Equation" r:id="rId22" imgW="114120" imgH="203040" progId="Equation.3">
                  <p:embed/>
                  <p:pic>
                    <p:nvPicPr>
                      <p:cNvPr id="118" name="Object 1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32063" y="3330575"/>
                        <a:ext cx="177800" cy="322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9" name="Object 118"/>
          <p:cNvGraphicFramePr>
            <a:graphicFrameLocks noChangeAspect="1"/>
          </p:cNvGraphicFramePr>
          <p:nvPr>
            <p:extLst/>
          </p:nvPr>
        </p:nvGraphicFramePr>
        <p:xfrm>
          <a:off x="2528888" y="4978400"/>
          <a:ext cx="196850" cy="284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300" name="Equation" r:id="rId24" imgW="126720" imgH="177480" progId="Equation.3">
                  <p:embed/>
                </p:oleObj>
              </mc:Choice>
              <mc:Fallback>
                <p:oleObj name="Equation" r:id="rId24" imgW="126720" imgH="177480" progId="Equation.3">
                  <p:embed/>
                  <p:pic>
                    <p:nvPicPr>
                      <p:cNvPr id="119" name="Object 1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28888" y="4978400"/>
                        <a:ext cx="196850" cy="284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0" name="Object 119"/>
          <p:cNvGraphicFramePr>
            <a:graphicFrameLocks noChangeAspect="1"/>
          </p:cNvGraphicFramePr>
          <p:nvPr>
            <p:extLst/>
          </p:nvPr>
        </p:nvGraphicFramePr>
        <p:xfrm>
          <a:off x="1481134" y="3363913"/>
          <a:ext cx="663575" cy="268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301" name="Equation" r:id="rId26" imgW="558720" imgH="228600" progId="Equation.3">
                  <p:embed/>
                </p:oleObj>
              </mc:Choice>
              <mc:Fallback>
                <p:oleObj name="Equation" r:id="rId26" imgW="558720" imgH="228600" progId="Equation.3">
                  <p:embed/>
                  <p:pic>
                    <p:nvPicPr>
                      <p:cNvPr id="120" name="Object 1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81134" y="3363913"/>
                        <a:ext cx="663575" cy="268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1" name="Object 120"/>
          <p:cNvGraphicFramePr>
            <a:graphicFrameLocks noChangeAspect="1"/>
          </p:cNvGraphicFramePr>
          <p:nvPr>
            <p:extLst/>
          </p:nvPr>
        </p:nvGraphicFramePr>
        <p:xfrm>
          <a:off x="1398589" y="3992563"/>
          <a:ext cx="755026" cy="2795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302" name="Equation" r:id="rId28" imgW="609480" imgH="228600" progId="Equation.3">
                  <p:embed/>
                </p:oleObj>
              </mc:Choice>
              <mc:Fallback>
                <p:oleObj name="Equation" r:id="rId28" imgW="609480" imgH="228600" progId="Equation.3">
                  <p:embed/>
                  <p:pic>
                    <p:nvPicPr>
                      <p:cNvPr id="121" name="Object 1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98589" y="3992563"/>
                        <a:ext cx="755026" cy="27958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2" name="Object 121"/>
          <p:cNvGraphicFramePr>
            <a:graphicFrameLocks noChangeAspect="1"/>
          </p:cNvGraphicFramePr>
          <p:nvPr>
            <p:extLst/>
          </p:nvPr>
        </p:nvGraphicFramePr>
        <p:xfrm>
          <a:off x="1431834" y="4653835"/>
          <a:ext cx="709631" cy="2678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303" name="Equation" r:id="rId30" imgW="596880" imgH="228600" progId="Equation.3">
                  <p:embed/>
                </p:oleObj>
              </mc:Choice>
              <mc:Fallback>
                <p:oleObj name="Equation" r:id="rId30" imgW="596880" imgH="228600" progId="Equation.3">
                  <p:embed/>
                  <p:pic>
                    <p:nvPicPr>
                      <p:cNvPr id="122" name="Object 1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31834" y="4653835"/>
                        <a:ext cx="709631" cy="26785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Object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17782659"/>
              </p:ext>
            </p:extLst>
          </p:nvPr>
        </p:nvGraphicFramePr>
        <p:xfrm>
          <a:off x="5368925" y="2647950"/>
          <a:ext cx="3362325" cy="218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304" name="Equation" r:id="rId32" imgW="1587240" imgH="1041120" progId="Equation.3">
                  <p:embed/>
                </p:oleObj>
              </mc:Choice>
              <mc:Fallback>
                <p:oleObj name="Equation" r:id="rId32" imgW="1587240" imgH="1041120" progId="Equation.3">
                  <p:embed/>
                  <p:pic>
                    <p:nvPicPr>
                      <p:cNvPr id="65" name="Object 6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68925" y="2647950"/>
                        <a:ext cx="3362325" cy="218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86300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7982" y="60960"/>
            <a:ext cx="7772400" cy="1143000"/>
          </a:xfrm>
        </p:spPr>
        <p:txBody>
          <a:bodyPr/>
          <a:lstStyle/>
          <a:p>
            <a:pPr algn="l"/>
            <a:r>
              <a:rPr lang="fr-CA" dirty="0" smtClean="0"/>
              <a:t>LSTM </a:t>
            </a:r>
            <a:r>
              <a:rPr lang="fr-CA" sz="2800" dirty="0" smtClean="0"/>
              <a:t>(</a:t>
            </a:r>
            <a:r>
              <a:rPr lang="fr-CA" sz="2400" dirty="0" smtClean="0"/>
              <a:t>Long Short </a:t>
            </a:r>
            <a:r>
              <a:rPr lang="fr-CA" sz="2400" dirty="0" err="1" smtClean="0"/>
              <a:t>Term</a:t>
            </a:r>
            <a:r>
              <a:rPr lang="fr-CA" sz="2400" dirty="0" smtClean="0"/>
              <a:t> Memory)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B82919-9BAA-4552-A19E-DA5FA1CF0A97}" type="slidenum">
              <a:rPr lang="fr-CA" smtClean="0"/>
              <a:pPr>
                <a:defRPr/>
              </a:pPr>
              <a:t>129</a:t>
            </a:fld>
            <a:endParaRPr lang="fr-CA"/>
          </a:p>
        </p:txBody>
      </p:sp>
      <p:sp>
        <p:nvSpPr>
          <p:cNvPr id="46" name="Rounded Rectangle 45"/>
          <p:cNvSpPr/>
          <p:nvPr/>
        </p:nvSpPr>
        <p:spPr>
          <a:xfrm>
            <a:off x="647700" y="2518689"/>
            <a:ext cx="3745697" cy="2845790"/>
          </a:xfrm>
          <a:prstGeom prst="roundRect">
            <a:avLst>
              <a:gd name="adj" fmla="val 4508"/>
            </a:avLst>
          </a:prstGeom>
          <a:solidFill>
            <a:schemeClr val="accent3">
              <a:lumMod val="95000"/>
            </a:schemeClr>
          </a:solidFill>
          <a:ln>
            <a:solidFill>
              <a:schemeClr val="accent3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48" name="Straight Arrow Connector 47"/>
          <p:cNvCxnSpPr/>
          <p:nvPr/>
        </p:nvCxnSpPr>
        <p:spPr>
          <a:xfrm>
            <a:off x="531796" y="3743361"/>
            <a:ext cx="476645" cy="7531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aphicFrame>
        <p:nvGraphicFramePr>
          <p:cNvPr id="51" name="Object 50"/>
          <p:cNvGraphicFramePr>
            <a:graphicFrameLocks noChangeAspect="1"/>
          </p:cNvGraphicFramePr>
          <p:nvPr>
            <p:extLst/>
          </p:nvPr>
        </p:nvGraphicFramePr>
        <p:xfrm>
          <a:off x="226201" y="3619082"/>
          <a:ext cx="266700" cy="398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3380" name="Equation" r:id="rId3" imgW="152280" imgH="228600" progId="Equation.3">
                  <p:embed/>
                </p:oleObj>
              </mc:Choice>
              <mc:Fallback>
                <p:oleObj name="Equation" r:id="rId3" imgW="152280" imgH="228600" progId="Equation.3">
                  <p:embed/>
                  <p:pic>
                    <p:nvPicPr>
                      <p:cNvPr id="51" name="Object 5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6201" y="3619082"/>
                        <a:ext cx="266700" cy="398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0" name="Oval 59"/>
          <p:cNvSpPr/>
          <p:nvPr/>
        </p:nvSpPr>
        <p:spPr>
          <a:xfrm>
            <a:off x="2119472" y="3472911"/>
            <a:ext cx="389903" cy="386575"/>
          </a:xfrm>
          <a:prstGeom prst="ellipse">
            <a:avLst/>
          </a:prstGeom>
          <a:solidFill>
            <a:schemeClr val="accent3">
              <a:lumMod val="8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cxnSp>
        <p:nvCxnSpPr>
          <p:cNvPr id="61" name="Straight Arrow Connector 60"/>
          <p:cNvCxnSpPr>
            <a:stCxn id="69" idx="3"/>
            <a:endCxn id="60" idx="2"/>
          </p:cNvCxnSpPr>
          <p:nvPr/>
        </p:nvCxnSpPr>
        <p:spPr>
          <a:xfrm>
            <a:off x="1483481" y="3659949"/>
            <a:ext cx="635991" cy="6250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>
            <a:stCxn id="60" idx="6"/>
          </p:cNvCxnSpPr>
          <p:nvPr/>
        </p:nvCxnSpPr>
        <p:spPr>
          <a:xfrm>
            <a:off x="2509375" y="3666199"/>
            <a:ext cx="286074" cy="148538"/>
          </a:xfrm>
          <a:prstGeom prst="bentConnector2">
            <a:avLst/>
          </a:prstGeom>
          <a:ln>
            <a:solidFill>
              <a:schemeClr val="bg2"/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69" name="Rectangle 68"/>
          <p:cNvSpPr/>
          <p:nvPr/>
        </p:nvSpPr>
        <p:spPr>
          <a:xfrm>
            <a:off x="1029095" y="3435185"/>
            <a:ext cx="454386" cy="449527"/>
          </a:xfrm>
          <a:prstGeom prst="rect">
            <a:avLst/>
          </a:prstGeom>
          <a:solidFill>
            <a:schemeClr val="accent3">
              <a:lumMod val="8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71" name="Object 70"/>
          <p:cNvGraphicFramePr>
            <a:graphicFrameLocks noChangeAspect="1"/>
          </p:cNvGraphicFramePr>
          <p:nvPr>
            <p:extLst/>
          </p:nvPr>
        </p:nvGraphicFramePr>
        <p:xfrm>
          <a:off x="1037150" y="3535729"/>
          <a:ext cx="438276" cy="2807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3381" name="Equation" r:id="rId5" imgW="393480" imgH="253800" progId="Equation.3">
                  <p:embed/>
                </p:oleObj>
              </mc:Choice>
              <mc:Fallback>
                <p:oleObj name="Equation" r:id="rId5" imgW="393480" imgH="253800" progId="Equation.3">
                  <p:embed/>
                  <p:pic>
                    <p:nvPicPr>
                      <p:cNvPr id="71" name="Object 7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37150" y="3535729"/>
                        <a:ext cx="438276" cy="28073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4" name="Object 73"/>
          <p:cNvGraphicFramePr>
            <a:graphicFrameLocks noChangeAspect="1"/>
          </p:cNvGraphicFramePr>
          <p:nvPr>
            <p:extLst/>
          </p:nvPr>
        </p:nvGraphicFramePr>
        <p:xfrm>
          <a:off x="642888" y="1842634"/>
          <a:ext cx="400050" cy="441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3382" name="Equation" r:id="rId7" imgW="228600" imgH="253800" progId="Equation.3">
                  <p:embed/>
                </p:oleObj>
              </mc:Choice>
              <mc:Fallback>
                <p:oleObj name="Equation" r:id="rId7" imgW="228600" imgH="253800" progId="Equation.3">
                  <p:embed/>
                  <p:pic>
                    <p:nvPicPr>
                      <p:cNvPr id="74" name="Object 7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2888" y="1842634"/>
                        <a:ext cx="400050" cy="441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5" name="Oval 74"/>
          <p:cNvSpPr/>
          <p:nvPr/>
        </p:nvSpPr>
        <p:spPr>
          <a:xfrm>
            <a:off x="2113976" y="4087631"/>
            <a:ext cx="389903" cy="386575"/>
          </a:xfrm>
          <a:prstGeom prst="ellipse">
            <a:avLst/>
          </a:prstGeom>
          <a:solidFill>
            <a:schemeClr val="accent3">
              <a:lumMod val="8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cxnSp>
        <p:nvCxnSpPr>
          <p:cNvPr id="7" name="Elbow Connector 6"/>
          <p:cNvCxnSpPr>
            <a:stCxn id="69" idx="2"/>
            <a:endCxn id="75" idx="2"/>
          </p:cNvCxnSpPr>
          <p:nvPr/>
        </p:nvCxnSpPr>
        <p:spPr>
          <a:xfrm rot="16200000" flipH="1">
            <a:off x="1495342" y="3645658"/>
            <a:ext cx="379581" cy="857688"/>
          </a:xfrm>
          <a:prstGeom prst="bentConnector2">
            <a:avLst/>
          </a:prstGeom>
          <a:ln>
            <a:solidFill>
              <a:schemeClr val="bg2"/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75" idx="6"/>
          </p:cNvCxnSpPr>
          <p:nvPr/>
        </p:nvCxnSpPr>
        <p:spPr>
          <a:xfrm flipV="1">
            <a:off x="2503879" y="4166520"/>
            <a:ext cx="291570" cy="114399"/>
          </a:xfrm>
          <a:prstGeom prst="bentConnector2">
            <a:avLst/>
          </a:prstGeom>
          <a:ln>
            <a:solidFill>
              <a:schemeClr val="bg2"/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82" idx="2"/>
            <a:endCxn id="84" idx="0"/>
          </p:cNvCxnSpPr>
          <p:nvPr/>
        </p:nvCxnSpPr>
        <p:spPr>
          <a:xfrm>
            <a:off x="4014944" y="2245005"/>
            <a:ext cx="8389" cy="604371"/>
          </a:xfrm>
          <a:prstGeom prst="straightConnector1">
            <a:avLst/>
          </a:prstGeom>
          <a:ln>
            <a:solidFill>
              <a:srgbClr val="B88C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7" name="Elbow Connector 36"/>
          <p:cNvCxnSpPr>
            <a:stCxn id="69" idx="0"/>
            <a:endCxn id="40" idx="2"/>
          </p:cNvCxnSpPr>
          <p:nvPr/>
        </p:nvCxnSpPr>
        <p:spPr>
          <a:xfrm rot="5400000" flipH="1" flipV="1">
            <a:off x="1498669" y="2794500"/>
            <a:ext cx="398305" cy="883067"/>
          </a:xfrm>
          <a:prstGeom prst="bentConnector2">
            <a:avLst/>
          </a:prstGeom>
          <a:ln>
            <a:solidFill>
              <a:schemeClr val="bg2"/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40" name="Oval 39"/>
          <p:cNvSpPr/>
          <p:nvPr/>
        </p:nvSpPr>
        <p:spPr>
          <a:xfrm>
            <a:off x="2139355" y="2843592"/>
            <a:ext cx="389903" cy="386575"/>
          </a:xfrm>
          <a:prstGeom prst="ellipse">
            <a:avLst/>
          </a:prstGeom>
          <a:solidFill>
            <a:schemeClr val="accent3">
              <a:lumMod val="8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graphicFrame>
        <p:nvGraphicFramePr>
          <p:cNvPr id="45" name="Object 44"/>
          <p:cNvGraphicFramePr>
            <a:graphicFrameLocks noChangeAspect="1"/>
          </p:cNvGraphicFramePr>
          <p:nvPr>
            <p:extLst/>
          </p:nvPr>
        </p:nvGraphicFramePr>
        <p:xfrm>
          <a:off x="2208738" y="2937884"/>
          <a:ext cx="237287" cy="2234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3383" name="Equation" r:id="rId9" imgW="152280" imgH="139680" progId="Equation.3">
                  <p:embed/>
                </p:oleObj>
              </mc:Choice>
              <mc:Fallback>
                <p:oleObj name="Equation" r:id="rId9" imgW="152280" imgH="139680" progId="Equation.3">
                  <p:embed/>
                  <p:pic>
                    <p:nvPicPr>
                      <p:cNvPr id="45" name="Object 4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8738" y="2937884"/>
                        <a:ext cx="237287" cy="22346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4" name="Elbow Connector 53"/>
          <p:cNvCxnSpPr>
            <a:stCxn id="69" idx="2"/>
            <a:endCxn id="63" idx="2"/>
          </p:cNvCxnSpPr>
          <p:nvPr/>
        </p:nvCxnSpPr>
        <p:spPr>
          <a:xfrm rot="16200000" flipH="1">
            <a:off x="1164369" y="3976631"/>
            <a:ext cx="1041527" cy="857688"/>
          </a:xfrm>
          <a:prstGeom prst="bentConnector2">
            <a:avLst/>
          </a:prstGeom>
          <a:ln>
            <a:solidFill>
              <a:schemeClr val="bg2"/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63" name="Oval 62"/>
          <p:cNvSpPr/>
          <p:nvPr/>
        </p:nvSpPr>
        <p:spPr>
          <a:xfrm>
            <a:off x="2113976" y="4732951"/>
            <a:ext cx="389903" cy="386575"/>
          </a:xfrm>
          <a:prstGeom prst="ellipse">
            <a:avLst/>
          </a:prstGeom>
          <a:solidFill>
            <a:schemeClr val="accent3">
              <a:lumMod val="8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graphicFrame>
        <p:nvGraphicFramePr>
          <p:cNvPr id="66" name="Object 65"/>
          <p:cNvGraphicFramePr>
            <a:graphicFrameLocks noChangeAspect="1"/>
          </p:cNvGraphicFramePr>
          <p:nvPr>
            <p:extLst/>
          </p:nvPr>
        </p:nvGraphicFramePr>
        <p:xfrm>
          <a:off x="2206909" y="4818030"/>
          <a:ext cx="237287" cy="2234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3384" name="Equation" r:id="rId11" imgW="152280" imgH="139680" progId="Equation.3">
                  <p:embed/>
                </p:oleObj>
              </mc:Choice>
              <mc:Fallback>
                <p:oleObj name="Equation" r:id="rId11" imgW="152280" imgH="139680" progId="Equation.3">
                  <p:embed/>
                  <p:pic>
                    <p:nvPicPr>
                      <p:cNvPr id="66" name="Object 6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6909" y="4818030"/>
                        <a:ext cx="237287" cy="22346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6" name="Object 75"/>
          <p:cNvGraphicFramePr>
            <a:graphicFrameLocks noChangeAspect="1"/>
          </p:cNvGraphicFramePr>
          <p:nvPr>
            <p:extLst/>
          </p:nvPr>
        </p:nvGraphicFramePr>
        <p:xfrm>
          <a:off x="2200831" y="3557078"/>
          <a:ext cx="237287" cy="2234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3385" name="Equation" r:id="rId9" imgW="152280" imgH="139680" progId="Equation.3">
                  <p:embed/>
                </p:oleObj>
              </mc:Choice>
              <mc:Fallback>
                <p:oleObj name="Equation" r:id="rId9" imgW="152280" imgH="139680" progId="Equation.3">
                  <p:embed/>
                  <p:pic>
                    <p:nvPicPr>
                      <p:cNvPr id="76" name="Object 7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0831" y="3557078"/>
                        <a:ext cx="237287" cy="22346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2" name="Object 81"/>
          <p:cNvGraphicFramePr>
            <a:graphicFrameLocks noChangeAspect="1"/>
          </p:cNvGraphicFramePr>
          <p:nvPr>
            <p:extLst/>
          </p:nvPr>
        </p:nvGraphicFramePr>
        <p:xfrm>
          <a:off x="3814919" y="1848130"/>
          <a:ext cx="400050" cy="396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3386" name="Equation" r:id="rId12" imgW="228600" imgH="228600" progId="Equation.3">
                  <p:embed/>
                </p:oleObj>
              </mc:Choice>
              <mc:Fallback>
                <p:oleObj name="Equation" r:id="rId12" imgW="228600" imgH="228600" progId="Equation.3">
                  <p:embed/>
                  <p:pic>
                    <p:nvPicPr>
                      <p:cNvPr id="82" name="Object 8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4919" y="1848130"/>
                        <a:ext cx="400050" cy="396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83" name="Straight Arrow Connector 82"/>
          <p:cNvCxnSpPr/>
          <p:nvPr/>
        </p:nvCxnSpPr>
        <p:spPr>
          <a:xfrm rot="16200000" flipH="1">
            <a:off x="295847" y="2845894"/>
            <a:ext cx="1235831" cy="195975"/>
          </a:xfrm>
          <a:prstGeom prst="bentConnector2">
            <a:avLst/>
          </a:prstGeom>
          <a:ln>
            <a:solidFill>
              <a:srgbClr val="B88C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aphicFrame>
        <p:nvGraphicFramePr>
          <p:cNvPr id="84" name="Object 8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50665196"/>
              </p:ext>
            </p:extLst>
          </p:nvPr>
        </p:nvGraphicFramePr>
        <p:xfrm>
          <a:off x="3924300" y="2924175"/>
          <a:ext cx="196850" cy="200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3387" name="Equation" r:id="rId14" imgW="101520" imgH="101520" progId="Equation.3">
                  <p:embed/>
                </p:oleObj>
              </mc:Choice>
              <mc:Fallback>
                <p:oleObj name="Equation" r:id="rId14" imgW="101520" imgH="101520" progId="Equation.3">
                  <p:embed/>
                  <p:pic>
                    <p:nvPicPr>
                      <p:cNvPr id="84" name="Object 8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24300" y="2924175"/>
                        <a:ext cx="196850" cy="200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85" name="Straight Arrow Connector 84"/>
          <p:cNvCxnSpPr>
            <a:stCxn id="40" idx="6"/>
            <a:endCxn id="84" idx="1"/>
          </p:cNvCxnSpPr>
          <p:nvPr/>
        </p:nvCxnSpPr>
        <p:spPr>
          <a:xfrm flipV="1">
            <a:off x="2529258" y="3025267"/>
            <a:ext cx="1334888" cy="11613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graphicFrame>
        <p:nvGraphicFramePr>
          <p:cNvPr id="73" name="Object 72"/>
          <p:cNvGraphicFramePr>
            <a:graphicFrameLocks noChangeAspect="1"/>
          </p:cNvGraphicFramePr>
          <p:nvPr>
            <p:extLst/>
          </p:nvPr>
        </p:nvGraphicFramePr>
        <p:xfrm>
          <a:off x="2121342" y="4168214"/>
          <a:ext cx="342900" cy="195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3388" name="Equation" r:id="rId16" imgW="317160" imgH="177480" progId="Equation.3">
                  <p:embed/>
                </p:oleObj>
              </mc:Choice>
              <mc:Fallback>
                <p:oleObj name="Equation" r:id="rId16" imgW="317160" imgH="177480" progId="Equation.3">
                  <p:embed/>
                  <p:pic>
                    <p:nvPicPr>
                      <p:cNvPr id="73" name="Object 7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21342" y="4168214"/>
                        <a:ext cx="342900" cy="195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99" name="Straight Arrow Connector 98"/>
          <p:cNvCxnSpPr>
            <a:stCxn id="63" idx="6"/>
            <a:endCxn id="98" idx="1"/>
          </p:cNvCxnSpPr>
          <p:nvPr/>
        </p:nvCxnSpPr>
        <p:spPr>
          <a:xfrm>
            <a:off x="2503879" y="4926239"/>
            <a:ext cx="219972" cy="4424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graphicFrame>
        <p:nvGraphicFramePr>
          <p:cNvPr id="49" name="Object 4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75395730"/>
              </p:ext>
            </p:extLst>
          </p:nvPr>
        </p:nvGraphicFramePr>
        <p:xfrm>
          <a:off x="1457324" y="2728079"/>
          <a:ext cx="709631" cy="2678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3389" name="Equation" r:id="rId18" imgW="596880" imgH="228600" progId="Equation.3">
                  <p:embed/>
                </p:oleObj>
              </mc:Choice>
              <mc:Fallback>
                <p:oleObj name="Equation" r:id="rId18" imgW="596880" imgH="228600" progId="Equation.3">
                  <p:embed/>
                  <p:pic>
                    <p:nvPicPr>
                      <p:cNvPr id="68" name="Object 6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57324" y="2728079"/>
                        <a:ext cx="709631" cy="26785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" name="Object 4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3387986"/>
              </p:ext>
            </p:extLst>
          </p:nvPr>
        </p:nvGraphicFramePr>
        <p:xfrm>
          <a:off x="1481134" y="3363913"/>
          <a:ext cx="663575" cy="268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3390" name="Equation" r:id="rId20" imgW="558720" imgH="228600" progId="Equation.3">
                  <p:embed/>
                </p:oleObj>
              </mc:Choice>
              <mc:Fallback>
                <p:oleObj name="Equation" r:id="rId20" imgW="558720" imgH="228600" progId="Equation.3">
                  <p:embed/>
                  <p:pic>
                    <p:nvPicPr>
                      <p:cNvPr id="120" name="Object 1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81134" y="3363913"/>
                        <a:ext cx="663575" cy="268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" name="Object 5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29828041"/>
              </p:ext>
            </p:extLst>
          </p:nvPr>
        </p:nvGraphicFramePr>
        <p:xfrm>
          <a:off x="1398589" y="3992563"/>
          <a:ext cx="755026" cy="2795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3391" name="Equation" r:id="rId22" imgW="609480" imgH="228600" progId="Equation.3">
                  <p:embed/>
                </p:oleObj>
              </mc:Choice>
              <mc:Fallback>
                <p:oleObj name="Equation" r:id="rId22" imgW="609480" imgH="228600" progId="Equation.3">
                  <p:embed/>
                  <p:pic>
                    <p:nvPicPr>
                      <p:cNvPr id="121" name="Object 1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98589" y="3992563"/>
                        <a:ext cx="755026" cy="27958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" name="Object 5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9690282"/>
              </p:ext>
            </p:extLst>
          </p:nvPr>
        </p:nvGraphicFramePr>
        <p:xfrm>
          <a:off x="1431834" y="4653835"/>
          <a:ext cx="709631" cy="2678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3392" name="Equation" r:id="rId24" imgW="596880" imgH="228600" progId="Equation.3">
                  <p:embed/>
                </p:oleObj>
              </mc:Choice>
              <mc:Fallback>
                <p:oleObj name="Equation" r:id="rId24" imgW="596880" imgH="228600" progId="Equation.3">
                  <p:embed/>
                  <p:pic>
                    <p:nvPicPr>
                      <p:cNvPr id="122" name="Object 1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31834" y="4653835"/>
                        <a:ext cx="709631" cy="26785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" name="Object 54"/>
          <p:cNvGraphicFramePr>
            <a:graphicFrameLocks noChangeAspect="1"/>
          </p:cNvGraphicFramePr>
          <p:nvPr>
            <p:extLst/>
          </p:nvPr>
        </p:nvGraphicFramePr>
        <p:xfrm>
          <a:off x="2576513" y="2679700"/>
          <a:ext cx="236537" cy="384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3393" name="Equation" r:id="rId26" imgW="152280" imgH="241200" progId="Equation.3">
                  <p:embed/>
                </p:oleObj>
              </mc:Choice>
              <mc:Fallback>
                <p:oleObj name="Equation" r:id="rId26" imgW="152280" imgH="241200" progId="Equation.3">
                  <p:embed/>
                  <p:pic>
                    <p:nvPicPr>
                      <p:cNvPr id="116" name="Object 1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76513" y="2679700"/>
                        <a:ext cx="236537" cy="384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" name="Object 55"/>
          <p:cNvGraphicFramePr>
            <a:graphicFrameLocks noChangeAspect="1"/>
          </p:cNvGraphicFramePr>
          <p:nvPr>
            <p:extLst/>
          </p:nvPr>
        </p:nvGraphicFramePr>
        <p:xfrm>
          <a:off x="2495550" y="4306888"/>
          <a:ext cx="217488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3394" name="Equation" r:id="rId28" imgW="139680" imgH="190440" progId="Equation.3">
                  <p:embed/>
                </p:oleObj>
              </mc:Choice>
              <mc:Fallback>
                <p:oleObj name="Equation" r:id="rId28" imgW="139680" imgH="190440" progId="Equation.3">
                  <p:embed/>
                  <p:pic>
                    <p:nvPicPr>
                      <p:cNvPr id="117" name="Object 1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95550" y="4306888"/>
                        <a:ext cx="217488" cy="304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7" name="Object 56"/>
          <p:cNvGraphicFramePr>
            <a:graphicFrameLocks noChangeAspect="1"/>
          </p:cNvGraphicFramePr>
          <p:nvPr>
            <p:extLst/>
          </p:nvPr>
        </p:nvGraphicFramePr>
        <p:xfrm>
          <a:off x="2532063" y="3330575"/>
          <a:ext cx="177800" cy="322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3395" name="Equation" r:id="rId30" imgW="114120" imgH="203040" progId="Equation.3">
                  <p:embed/>
                </p:oleObj>
              </mc:Choice>
              <mc:Fallback>
                <p:oleObj name="Equation" r:id="rId30" imgW="114120" imgH="203040" progId="Equation.3">
                  <p:embed/>
                  <p:pic>
                    <p:nvPicPr>
                      <p:cNvPr id="118" name="Object 1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32063" y="3330575"/>
                        <a:ext cx="177800" cy="322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9" name="Object 58"/>
          <p:cNvGraphicFramePr>
            <a:graphicFrameLocks noChangeAspect="1"/>
          </p:cNvGraphicFramePr>
          <p:nvPr>
            <p:extLst/>
          </p:nvPr>
        </p:nvGraphicFramePr>
        <p:xfrm>
          <a:off x="2528888" y="4978400"/>
          <a:ext cx="196850" cy="284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3396" name="Equation" r:id="rId32" imgW="126720" imgH="177480" progId="Equation.3">
                  <p:embed/>
                </p:oleObj>
              </mc:Choice>
              <mc:Fallback>
                <p:oleObj name="Equation" r:id="rId32" imgW="126720" imgH="177480" progId="Equation.3">
                  <p:embed/>
                  <p:pic>
                    <p:nvPicPr>
                      <p:cNvPr id="119" name="Object 1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28888" y="4978400"/>
                        <a:ext cx="196850" cy="284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5" name="Object 6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15303389"/>
              </p:ext>
            </p:extLst>
          </p:nvPr>
        </p:nvGraphicFramePr>
        <p:xfrm>
          <a:off x="5978525" y="3170238"/>
          <a:ext cx="754063" cy="1039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3397" name="Equation" r:id="rId34" imgW="355320" imgH="495000" progId="Equation.3">
                  <p:embed/>
                </p:oleObj>
              </mc:Choice>
              <mc:Fallback>
                <p:oleObj name="Equation" r:id="rId34" imgW="355320" imgH="495000" progId="Equation.3">
                  <p:embed/>
                  <p:pic>
                    <p:nvPicPr>
                      <p:cNvPr id="78" name="Object 7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78525" y="3170238"/>
                        <a:ext cx="754063" cy="10398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" name="Object 4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58009784"/>
              </p:ext>
            </p:extLst>
          </p:nvPr>
        </p:nvGraphicFramePr>
        <p:xfrm>
          <a:off x="2722565" y="3909232"/>
          <a:ext cx="196850" cy="200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3398" name="Equation" r:id="rId36" imgW="101520" imgH="101520" progId="Equation.3">
                  <p:embed/>
                </p:oleObj>
              </mc:Choice>
              <mc:Fallback>
                <p:oleObj name="Equation" r:id="rId36" imgW="101520" imgH="101520" progId="Equation.3">
                  <p:embed/>
                  <p:pic>
                    <p:nvPicPr>
                      <p:cNvPr id="84" name="Object 8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22565" y="3909232"/>
                        <a:ext cx="196850" cy="200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75017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/>
          <p:cNvSpPr txBox="1"/>
          <p:nvPr/>
        </p:nvSpPr>
        <p:spPr>
          <a:xfrm>
            <a:off x="210090" y="188060"/>
            <a:ext cx="78614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3200" dirty="0" smtClean="0"/>
              <a:t>Dans le cas général avec K sorties (régression)</a:t>
            </a:r>
            <a:endParaRPr lang="en-CA" sz="3200" dirty="0"/>
          </a:p>
        </p:txBody>
      </p:sp>
      <p:sp>
        <p:nvSpPr>
          <p:cNvPr id="111" name="Rounded Rectangle 110"/>
          <p:cNvSpPr/>
          <p:nvPr/>
        </p:nvSpPr>
        <p:spPr>
          <a:xfrm>
            <a:off x="515687" y="1981200"/>
            <a:ext cx="2496935" cy="1095375"/>
          </a:xfrm>
          <a:prstGeom prst="roundRect">
            <a:avLst/>
          </a:prstGeom>
          <a:solidFill>
            <a:schemeClr val="accent3">
              <a:lumMod val="95000"/>
            </a:schemeClr>
          </a:solidFill>
          <a:ln>
            <a:solidFill>
              <a:schemeClr val="accent3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112" name="Object 1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74288874"/>
              </p:ext>
            </p:extLst>
          </p:nvPr>
        </p:nvGraphicFramePr>
        <p:xfrm>
          <a:off x="2778125" y="2312988"/>
          <a:ext cx="244475" cy="350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999" name="Equation" r:id="rId3" imgW="139680" imgH="203040" progId="Equation.3">
                  <p:embed/>
                </p:oleObj>
              </mc:Choice>
              <mc:Fallback>
                <p:oleObj name="Equation" r:id="rId3" imgW="139680" imgH="203040" progId="Equation.3">
                  <p:embed/>
                  <p:pic>
                    <p:nvPicPr>
                      <p:cNvPr id="112" name="Object 1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78125" y="2312988"/>
                        <a:ext cx="244475" cy="3508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3" name="Rectangle 112"/>
          <p:cNvSpPr/>
          <p:nvPr/>
        </p:nvSpPr>
        <p:spPr>
          <a:xfrm>
            <a:off x="921986" y="2092787"/>
            <a:ext cx="279501" cy="7456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4" name="Rectangle 113"/>
          <p:cNvSpPr/>
          <p:nvPr/>
        </p:nvSpPr>
        <p:spPr>
          <a:xfrm>
            <a:off x="1664936" y="2092787"/>
            <a:ext cx="279501" cy="745663"/>
          </a:xfrm>
          <a:prstGeom prst="rect">
            <a:avLst/>
          </a:prstGeom>
          <a:solidFill>
            <a:srgbClr val="FFC000"/>
          </a:solidFill>
          <a:ln>
            <a:solidFill>
              <a:srgbClr val="B8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5" name="Rectangle 114"/>
          <p:cNvSpPr/>
          <p:nvPr/>
        </p:nvSpPr>
        <p:spPr>
          <a:xfrm>
            <a:off x="2407886" y="2092787"/>
            <a:ext cx="279501" cy="745663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16" name="Straight Arrow Connector 115"/>
          <p:cNvCxnSpPr/>
          <p:nvPr/>
        </p:nvCxnSpPr>
        <p:spPr>
          <a:xfrm>
            <a:off x="1201487" y="2457117"/>
            <a:ext cx="463449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>
            <a:stCxn id="114" idx="3"/>
            <a:endCxn id="115" idx="1"/>
          </p:cNvCxnSpPr>
          <p:nvPr/>
        </p:nvCxnSpPr>
        <p:spPr>
          <a:xfrm>
            <a:off x="1944437" y="2465619"/>
            <a:ext cx="463449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aphicFrame>
        <p:nvGraphicFramePr>
          <p:cNvPr id="121" name="Object 120"/>
          <p:cNvGraphicFramePr>
            <a:graphicFrameLocks noChangeAspect="1"/>
          </p:cNvGraphicFramePr>
          <p:nvPr>
            <p:extLst/>
          </p:nvPr>
        </p:nvGraphicFramePr>
        <p:xfrm>
          <a:off x="598797" y="2310837"/>
          <a:ext cx="222250" cy="309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000" name="Equation" r:id="rId5" imgW="126720" imgH="177480" progId="Equation.3">
                  <p:embed/>
                </p:oleObj>
              </mc:Choice>
              <mc:Fallback>
                <p:oleObj name="Equation" r:id="rId5" imgW="126720" imgH="177480" progId="Equation.3">
                  <p:embed/>
                  <p:pic>
                    <p:nvPicPr>
                      <p:cNvPr id="121" name="Object 1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8797" y="2310837"/>
                        <a:ext cx="222250" cy="309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Freeform 10"/>
          <p:cNvSpPr/>
          <p:nvPr/>
        </p:nvSpPr>
        <p:spPr>
          <a:xfrm>
            <a:off x="1383080" y="2678574"/>
            <a:ext cx="402556" cy="264652"/>
          </a:xfrm>
          <a:custGeom>
            <a:avLst/>
            <a:gdLst>
              <a:gd name="connsiteX0" fmla="*/ 342900 w 342900"/>
              <a:gd name="connsiteY0" fmla="*/ 314325 h 523875"/>
              <a:gd name="connsiteX1" fmla="*/ 342900 w 342900"/>
              <a:gd name="connsiteY1" fmla="*/ 523875 h 523875"/>
              <a:gd name="connsiteX2" fmla="*/ 0 w 342900"/>
              <a:gd name="connsiteY2" fmla="*/ 523875 h 523875"/>
              <a:gd name="connsiteX3" fmla="*/ 0 w 342900"/>
              <a:gd name="connsiteY3" fmla="*/ 0 h 523875"/>
              <a:gd name="connsiteX4" fmla="*/ 200025 w 342900"/>
              <a:gd name="connsiteY4" fmla="*/ 0 h 523875"/>
              <a:gd name="connsiteX0" fmla="*/ 342900 w 342900"/>
              <a:gd name="connsiteY0" fmla="*/ 314325 h 523875"/>
              <a:gd name="connsiteX1" fmla="*/ 342900 w 342900"/>
              <a:gd name="connsiteY1" fmla="*/ 523875 h 523875"/>
              <a:gd name="connsiteX2" fmla="*/ 0 w 342900"/>
              <a:gd name="connsiteY2" fmla="*/ 523875 h 523875"/>
              <a:gd name="connsiteX3" fmla="*/ 0 w 342900"/>
              <a:gd name="connsiteY3" fmla="*/ 0 h 523875"/>
              <a:gd name="connsiteX4" fmla="*/ 320592 w 342900"/>
              <a:gd name="connsiteY4" fmla="*/ 0 h 523875"/>
              <a:gd name="connsiteX0" fmla="*/ 342900 w 342900"/>
              <a:gd name="connsiteY0" fmla="*/ 314325 h 523875"/>
              <a:gd name="connsiteX1" fmla="*/ 342900 w 342900"/>
              <a:gd name="connsiteY1" fmla="*/ 523875 h 523875"/>
              <a:gd name="connsiteX2" fmla="*/ 0 w 342900"/>
              <a:gd name="connsiteY2" fmla="*/ 523875 h 523875"/>
              <a:gd name="connsiteX3" fmla="*/ 0 w 342900"/>
              <a:gd name="connsiteY3" fmla="*/ 0 h 523875"/>
              <a:gd name="connsiteX4" fmla="*/ 270947 w 342900"/>
              <a:gd name="connsiteY4" fmla="*/ 0 h 523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2900" h="523875">
                <a:moveTo>
                  <a:pt x="342900" y="314325"/>
                </a:moveTo>
                <a:lnTo>
                  <a:pt x="342900" y="523875"/>
                </a:lnTo>
                <a:lnTo>
                  <a:pt x="0" y="523875"/>
                </a:lnTo>
                <a:lnTo>
                  <a:pt x="0" y="0"/>
                </a:lnTo>
                <a:lnTo>
                  <a:pt x="270947" y="0"/>
                </a:lnTo>
              </a:path>
            </a:pathLst>
          </a:custGeom>
          <a:ln>
            <a:solidFill>
              <a:srgbClr val="B88C00"/>
            </a:solidFill>
            <a:headEnd type="none" w="med" len="med"/>
            <a:tailEnd type="triangl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122" name="Object 121"/>
          <p:cNvGraphicFramePr>
            <a:graphicFrameLocks noChangeAspect="1"/>
          </p:cNvGraphicFramePr>
          <p:nvPr>
            <p:extLst/>
          </p:nvPr>
        </p:nvGraphicFramePr>
        <p:xfrm>
          <a:off x="1705316" y="2253687"/>
          <a:ext cx="244475" cy="376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001" name="Equation" r:id="rId7" imgW="139680" imgH="215640" progId="Equation.3">
                  <p:embed/>
                </p:oleObj>
              </mc:Choice>
              <mc:Fallback>
                <p:oleObj name="Equation" r:id="rId7" imgW="139680" imgH="215640" progId="Equation.3">
                  <p:embed/>
                  <p:pic>
                    <p:nvPicPr>
                      <p:cNvPr id="122" name="Object 1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05316" y="2253687"/>
                        <a:ext cx="244475" cy="376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3" name="Rounded Rectangle 122"/>
          <p:cNvSpPr/>
          <p:nvPr/>
        </p:nvSpPr>
        <p:spPr>
          <a:xfrm>
            <a:off x="6534150" y="3740151"/>
            <a:ext cx="1852614" cy="3063874"/>
          </a:xfrm>
          <a:prstGeom prst="roundRect">
            <a:avLst>
              <a:gd name="adj" fmla="val 11197"/>
            </a:avLst>
          </a:prstGeom>
          <a:solidFill>
            <a:srgbClr val="FFC000"/>
          </a:solidFill>
          <a:ln w="38100">
            <a:solidFill>
              <a:srgbClr val="FF9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124" name="Object 123"/>
          <p:cNvGraphicFramePr>
            <a:graphicFrameLocks noChangeAspect="1"/>
          </p:cNvGraphicFramePr>
          <p:nvPr>
            <p:extLst/>
          </p:nvPr>
        </p:nvGraphicFramePr>
        <p:xfrm>
          <a:off x="4578350" y="930275"/>
          <a:ext cx="4233863" cy="636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002" name="Equation" r:id="rId9" imgW="1676160" imgH="253800" progId="Equation.3">
                  <p:embed/>
                </p:oleObj>
              </mc:Choice>
              <mc:Fallback>
                <p:oleObj name="Equation" r:id="rId9" imgW="1676160" imgH="253800" progId="Equation.3">
                  <p:embed/>
                  <p:pic>
                    <p:nvPicPr>
                      <p:cNvPr id="124" name="Object 1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8350" y="930275"/>
                        <a:ext cx="4233863" cy="636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25" name="Straight Arrow Connector 124"/>
          <p:cNvCxnSpPr/>
          <p:nvPr/>
        </p:nvCxnSpPr>
        <p:spPr>
          <a:xfrm>
            <a:off x="7232650" y="1629387"/>
            <a:ext cx="0" cy="50755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aphicFrame>
        <p:nvGraphicFramePr>
          <p:cNvPr id="126" name="Object 1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02824739"/>
              </p:ext>
            </p:extLst>
          </p:nvPr>
        </p:nvGraphicFramePr>
        <p:xfrm>
          <a:off x="5608638" y="2212975"/>
          <a:ext cx="3108325" cy="1209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003" name="Equation" r:id="rId11" imgW="1295280" imgH="507960" progId="Equation.3">
                  <p:embed/>
                </p:oleObj>
              </mc:Choice>
              <mc:Fallback>
                <p:oleObj name="Equation" r:id="rId11" imgW="1295280" imgH="507960" progId="Equation.3">
                  <p:embed/>
                  <p:pic>
                    <p:nvPicPr>
                      <p:cNvPr id="126" name="Object 1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08638" y="2212975"/>
                        <a:ext cx="3108325" cy="1209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7" name="Object 1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46469033"/>
              </p:ext>
            </p:extLst>
          </p:nvPr>
        </p:nvGraphicFramePr>
        <p:xfrm>
          <a:off x="6600825" y="3756025"/>
          <a:ext cx="1801813" cy="3032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004" name="Equation" r:id="rId13" imgW="711000" imgH="1206360" progId="Equation.3">
                  <p:embed/>
                </p:oleObj>
              </mc:Choice>
              <mc:Fallback>
                <p:oleObj name="Equation" r:id="rId13" imgW="711000" imgH="1206360" progId="Equation.3">
                  <p:embed/>
                  <p:pic>
                    <p:nvPicPr>
                      <p:cNvPr id="127" name="Object 1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00825" y="3756025"/>
                        <a:ext cx="1801813" cy="3032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8" name="Object 127"/>
          <p:cNvGraphicFramePr>
            <a:graphicFrameLocks noChangeAspect="1"/>
          </p:cNvGraphicFramePr>
          <p:nvPr>
            <p:extLst/>
          </p:nvPr>
        </p:nvGraphicFramePr>
        <p:xfrm>
          <a:off x="1247220" y="2121297"/>
          <a:ext cx="360565" cy="2605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005" name="Equation" r:id="rId15" imgW="279360" imgH="203040" progId="Equation.3">
                  <p:embed/>
                </p:oleObj>
              </mc:Choice>
              <mc:Fallback>
                <p:oleObj name="Equation" r:id="rId15" imgW="279360" imgH="203040" progId="Equation.3">
                  <p:embed/>
                  <p:pic>
                    <p:nvPicPr>
                      <p:cNvPr id="128" name="Object 1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47220" y="2121297"/>
                        <a:ext cx="360565" cy="26059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80489187"/>
              </p:ext>
            </p:extLst>
          </p:nvPr>
        </p:nvGraphicFramePr>
        <p:xfrm>
          <a:off x="2006797" y="2117894"/>
          <a:ext cx="401090" cy="2918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006" name="Equation" r:id="rId17" imgW="279360" imgH="203040" progId="Equation.3">
                  <p:embed/>
                </p:oleObj>
              </mc:Choice>
              <mc:Fallback>
                <p:oleObj name="Equation" r:id="rId17" imgW="279360" imgH="203040" progId="Equation.3">
                  <p:embed/>
                  <p:pic>
                    <p:nvPicPr>
                      <p:cNvPr id="13" name="Object 12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2006797" y="2117894"/>
                        <a:ext cx="401090" cy="2918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0" name="Object 129"/>
          <p:cNvGraphicFramePr>
            <a:graphicFrameLocks noChangeAspect="1"/>
          </p:cNvGraphicFramePr>
          <p:nvPr>
            <p:extLst/>
          </p:nvPr>
        </p:nvGraphicFramePr>
        <p:xfrm>
          <a:off x="1462076" y="3023120"/>
          <a:ext cx="360565" cy="2605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007" name="Equation" r:id="rId19" imgW="279360" imgH="203040" progId="Equation.3">
                  <p:embed/>
                </p:oleObj>
              </mc:Choice>
              <mc:Fallback>
                <p:oleObj name="Equation" r:id="rId19" imgW="279360" imgH="203040" progId="Equation.3">
                  <p:embed/>
                  <p:pic>
                    <p:nvPicPr>
                      <p:cNvPr id="130" name="Object 1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62076" y="3023120"/>
                        <a:ext cx="360565" cy="26059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54565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7982" y="60960"/>
            <a:ext cx="7772400" cy="1143000"/>
          </a:xfrm>
        </p:spPr>
        <p:txBody>
          <a:bodyPr/>
          <a:lstStyle/>
          <a:p>
            <a:pPr algn="l"/>
            <a:r>
              <a:rPr lang="fr-CA" dirty="0" smtClean="0"/>
              <a:t>LSTM </a:t>
            </a:r>
            <a:r>
              <a:rPr lang="fr-CA" sz="2800" dirty="0" smtClean="0"/>
              <a:t>(</a:t>
            </a:r>
            <a:r>
              <a:rPr lang="fr-CA" sz="2400" dirty="0" smtClean="0"/>
              <a:t>Long Short </a:t>
            </a:r>
            <a:r>
              <a:rPr lang="fr-CA" sz="2400" dirty="0" err="1" smtClean="0"/>
              <a:t>Term</a:t>
            </a:r>
            <a:r>
              <a:rPr lang="fr-CA" sz="2400" dirty="0" smtClean="0"/>
              <a:t> Memory)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B82919-9BAA-4552-A19E-DA5FA1CF0A97}" type="slidenum">
              <a:rPr lang="fr-CA" smtClean="0"/>
              <a:pPr>
                <a:defRPr/>
              </a:pPr>
              <a:t>130</a:t>
            </a:fld>
            <a:endParaRPr lang="fr-CA"/>
          </a:p>
        </p:txBody>
      </p:sp>
      <p:sp>
        <p:nvSpPr>
          <p:cNvPr id="46" name="Rounded Rectangle 45"/>
          <p:cNvSpPr/>
          <p:nvPr/>
        </p:nvSpPr>
        <p:spPr>
          <a:xfrm>
            <a:off x="647700" y="2518689"/>
            <a:ext cx="3745697" cy="2845790"/>
          </a:xfrm>
          <a:prstGeom prst="roundRect">
            <a:avLst>
              <a:gd name="adj" fmla="val 4508"/>
            </a:avLst>
          </a:prstGeom>
          <a:solidFill>
            <a:schemeClr val="accent3">
              <a:lumMod val="95000"/>
            </a:schemeClr>
          </a:solidFill>
          <a:ln>
            <a:solidFill>
              <a:schemeClr val="accent3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48" name="Straight Arrow Connector 47"/>
          <p:cNvCxnSpPr/>
          <p:nvPr/>
        </p:nvCxnSpPr>
        <p:spPr>
          <a:xfrm>
            <a:off x="531796" y="3743361"/>
            <a:ext cx="476645" cy="7531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aphicFrame>
        <p:nvGraphicFramePr>
          <p:cNvPr id="51" name="Object 50"/>
          <p:cNvGraphicFramePr>
            <a:graphicFrameLocks noChangeAspect="1"/>
          </p:cNvGraphicFramePr>
          <p:nvPr>
            <p:extLst/>
          </p:nvPr>
        </p:nvGraphicFramePr>
        <p:xfrm>
          <a:off x="226201" y="3619082"/>
          <a:ext cx="266700" cy="398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402" name="Equation" r:id="rId3" imgW="152280" imgH="228600" progId="Equation.3">
                  <p:embed/>
                </p:oleObj>
              </mc:Choice>
              <mc:Fallback>
                <p:oleObj name="Equation" r:id="rId3" imgW="152280" imgH="228600" progId="Equation.3">
                  <p:embed/>
                  <p:pic>
                    <p:nvPicPr>
                      <p:cNvPr id="51" name="Object 5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6201" y="3619082"/>
                        <a:ext cx="266700" cy="398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0" name="Oval 59"/>
          <p:cNvSpPr/>
          <p:nvPr/>
        </p:nvSpPr>
        <p:spPr>
          <a:xfrm>
            <a:off x="2119472" y="3472911"/>
            <a:ext cx="389903" cy="386575"/>
          </a:xfrm>
          <a:prstGeom prst="ellipse">
            <a:avLst/>
          </a:prstGeom>
          <a:solidFill>
            <a:schemeClr val="accent3">
              <a:lumMod val="8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cxnSp>
        <p:nvCxnSpPr>
          <p:cNvPr id="61" name="Straight Arrow Connector 60"/>
          <p:cNvCxnSpPr>
            <a:stCxn id="69" idx="3"/>
            <a:endCxn id="60" idx="2"/>
          </p:cNvCxnSpPr>
          <p:nvPr/>
        </p:nvCxnSpPr>
        <p:spPr>
          <a:xfrm>
            <a:off x="1483481" y="3659949"/>
            <a:ext cx="635991" cy="6250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>
            <a:stCxn id="60" idx="6"/>
          </p:cNvCxnSpPr>
          <p:nvPr/>
        </p:nvCxnSpPr>
        <p:spPr>
          <a:xfrm>
            <a:off x="2509375" y="3666199"/>
            <a:ext cx="286074" cy="148538"/>
          </a:xfrm>
          <a:prstGeom prst="bentConnector2">
            <a:avLst/>
          </a:prstGeom>
          <a:ln>
            <a:solidFill>
              <a:schemeClr val="bg2"/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69" name="Rectangle 68"/>
          <p:cNvSpPr/>
          <p:nvPr/>
        </p:nvSpPr>
        <p:spPr>
          <a:xfrm>
            <a:off x="1029095" y="3435185"/>
            <a:ext cx="454386" cy="449527"/>
          </a:xfrm>
          <a:prstGeom prst="rect">
            <a:avLst/>
          </a:prstGeom>
          <a:solidFill>
            <a:schemeClr val="accent3">
              <a:lumMod val="8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71" name="Object 70"/>
          <p:cNvGraphicFramePr>
            <a:graphicFrameLocks noChangeAspect="1"/>
          </p:cNvGraphicFramePr>
          <p:nvPr>
            <p:extLst/>
          </p:nvPr>
        </p:nvGraphicFramePr>
        <p:xfrm>
          <a:off x="1037150" y="3535729"/>
          <a:ext cx="438276" cy="2807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403" name="Equation" r:id="rId5" imgW="393480" imgH="253800" progId="Equation.3">
                  <p:embed/>
                </p:oleObj>
              </mc:Choice>
              <mc:Fallback>
                <p:oleObj name="Equation" r:id="rId5" imgW="393480" imgH="253800" progId="Equation.3">
                  <p:embed/>
                  <p:pic>
                    <p:nvPicPr>
                      <p:cNvPr id="71" name="Object 7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37150" y="3535729"/>
                        <a:ext cx="438276" cy="28073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4" name="Object 73"/>
          <p:cNvGraphicFramePr>
            <a:graphicFrameLocks noChangeAspect="1"/>
          </p:cNvGraphicFramePr>
          <p:nvPr>
            <p:extLst/>
          </p:nvPr>
        </p:nvGraphicFramePr>
        <p:xfrm>
          <a:off x="642888" y="1842634"/>
          <a:ext cx="400050" cy="441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404" name="Equation" r:id="rId7" imgW="228600" imgH="253800" progId="Equation.3">
                  <p:embed/>
                </p:oleObj>
              </mc:Choice>
              <mc:Fallback>
                <p:oleObj name="Equation" r:id="rId7" imgW="228600" imgH="253800" progId="Equation.3">
                  <p:embed/>
                  <p:pic>
                    <p:nvPicPr>
                      <p:cNvPr id="74" name="Object 7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2888" y="1842634"/>
                        <a:ext cx="400050" cy="441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5" name="Oval 74"/>
          <p:cNvSpPr/>
          <p:nvPr/>
        </p:nvSpPr>
        <p:spPr>
          <a:xfrm>
            <a:off x="2113976" y="4087631"/>
            <a:ext cx="389903" cy="386575"/>
          </a:xfrm>
          <a:prstGeom prst="ellipse">
            <a:avLst/>
          </a:prstGeom>
          <a:solidFill>
            <a:schemeClr val="accent3">
              <a:lumMod val="8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cxnSp>
        <p:nvCxnSpPr>
          <p:cNvPr id="7" name="Elbow Connector 6"/>
          <p:cNvCxnSpPr>
            <a:stCxn id="69" idx="2"/>
            <a:endCxn id="75" idx="2"/>
          </p:cNvCxnSpPr>
          <p:nvPr/>
        </p:nvCxnSpPr>
        <p:spPr>
          <a:xfrm rot="16200000" flipH="1">
            <a:off x="1495342" y="3645658"/>
            <a:ext cx="379581" cy="857688"/>
          </a:xfrm>
          <a:prstGeom prst="bentConnector2">
            <a:avLst/>
          </a:prstGeom>
          <a:ln>
            <a:solidFill>
              <a:schemeClr val="bg2"/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75" idx="6"/>
          </p:cNvCxnSpPr>
          <p:nvPr/>
        </p:nvCxnSpPr>
        <p:spPr>
          <a:xfrm flipV="1">
            <a:off x="2503879" y="4166520"/>
            <a:ext cx="291570" cy="114399"/>
          </a:xfrm>
          <a:prstGeom prst="bentConnector2">
            <a:avLst/>
          </a:prstGeom>
          <a:ln>
            <a:solidFill>
              <a:schemeClr val="bg2"/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82" idx="2"/>
          </p:cNvCxnSpPr>
          <p:nvPr/>
        </p:nvCxnSpPr>
        <p:spPr>
          <a:xfrm>
            <a:off x="4014944" y="2245005"/>
            <a:ext cx="8389" cy="604371"/>
          </a:xfrm>
          <a:prstGeom prst="straightConnector1">
            <a:avLst/>
          </a:prstGeom>
          <a:ln>
            <a:solidFill>
              <a:srgbClr val="B88C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7" name="Elbow Connector 36"/>
          <p:cNvCxnSpPr>
            <a:stCxn id="69" idx="0"/>
            <a:endCxn id="40" idx="2"/>
          </p:cNvCxnSpPr>
          <p:nvPr/>
        </p:nvCxnSpPr>
        <p:spPr>
          <a:xfrm rot="5400000" flipH="1" flipV="1">
            <a:off x="1498669" y="2794500"/>
            <a:ext cx="398305" cy="883067"/>
          </a:xfrm>
          <a:prstGeom prst="bentConnector2">
            <a:avLst/>
          </a:prstGeom>
          <a:ln>
            <a:solidFill>
              <a:schemeClr val="bg2"/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40" name="Oval 39"/>
          <p:cNvSpPr/>
          <p:nvPr/>
        </p:nvSpPr>
        <p:spPr>
          <a:xfrm>
            <a:off x="2139355" y="2843592"/>
            <a:ext cx="389903" cy="386575"/>
          </a:xfrm>
          <a:prstGeom prst="ellipse">
            <a:avLst/>
          </a:prstGeom>
          <a:solidFill>
            <a:schemeClr val="accent3">
              <a:lumMod val="8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graphicFrame>
        <p:nvGraphicFramePr>
          <p:cNvPr id="45" name="Object 44"/>
          <p:cNvGraphicFramePr>
            <a:graphicFrameLocks noChangeAspect="1"/>
          </p:cNvGraphicFramePr>
          <p:nvPr>
            <p:extLst/>
          </p:nvPr>
        </p:nvGraphicFramePr>
        <p:xfrm>
          <a:off x="2208738" y="2937884"/>
          <a:ext cx="237287" cy="2234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405" name="Equation" r:id="rId9" imgW="152280" imgH="139680" progId="Equation.3">
                  <p:embed/>
                </p:oleObj>
              </mc:Choice>
              <mc:Fallback>
                <p:oleObj name="Equation" r:id="rId9" imgW="152280" imgH="139680" progId="Equation.3">
                  <p:embed/>
                  <p:pic>
                    <p:nvPicPr>
                      <p:cNvPr id="45" name="Object 4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8738" y="2937884"/>
                        <a:ext cx="237287" cy="22346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4" name="Elbow Connector 53"/>
          <p:cNvCxnSpPr>
            <a:stCxn id="69" idx="2"/>
            <a:endCxn id="63" idx="2"/>
          </p:cNvCxnSpPr>
          <p:nvPr/>
        </p:nvCxnSpPr>
        <p:spPr>
          <a:xfrm rot="16200000" flipH="1">
            <a:off x="1164369" y="3976631"/>
            <a:ext cx="1041527" cy="857688"/>
          </a:xfrm>
          <a:prstGeom prst="bentConnector2">
            <a:avLst/>
          </a:prstGeom>
          <a:ln>
            <a:solidFill>
              <a:schemeClr val="bg2"/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63" name="Oval 62"/>
          <p:cNvSpPr/>
          <p:nvPr/>
        </p:nvSpPr>
        <p:spPr>
          <a:xfrm>
            <a:off x="2113976" y="4732951"/>
            <a:ext cx="389903" cy="386575"/>
          </a:xfrm>
          <a:prstGeom prst="ellipse">
            <a:avLst/>
          </a:prstGeom>
          <a:solidFill>
            <a:schemeClr val="accent3">
              <a:lumMod val="8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graphicFrame>
        <p:nvGraphicFramePr>
          <p:cNvPr id="66" name="Object 65"/>
          <p:cNvGraphicFramePr>
            <a:graphicFrameLocks noChangeAspect="1"/>
          </p:cNvGraphicFramePr>
          <p:nvPr>
            <p:extLst/>
          </p:nvPr>
        </p:nvGraphicFramePr>
        <p:xfrm>
          <a:off x="2206909" y="4818030"/>
          <a:ext cx="237287" cy="2234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406" name="Equation" r:id="rId11" imgW="152280" imgH="139680" progId="Equation.3">
                  <p:embed/>
                </p:oleObj>
              </mc:Choice>
              <mc:Fallback>
                <p:oleObj name="Equation" r:id="rId11" imgW="152280" imgH="139680" progId="Equation.3">
                  <p:embed/>
                  <p:pic>
                    <p:nvPicPr>
                      <p:cNvPr id="66" name="Object 6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6909" y="4818030"/>
                        <a:ext cx="237287" cy="22346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6" name="Object 75"/>
          <p:cNvGraphicFramePr>
            <a:graphicFrameLocks noChangeAspect="1"/>
          </p:cNvGraphicFramePr>
          <p:nvPr>
            <p:extLst/>
          </p:nvPr>
        </p:nvGraphicFramePr>
        <p:xfrm>
          <a:off x="2200831" y="3557078"/>
          <a:ext cx="237287" cy="2234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407" name="Equation" r:id="rId9" imgW="152280" imgH="139680" progId="Equation.3">
                  <p:embed/>
                </p:oleObj>
              </mc:Choice>
              <mc:Fallback>
                <p:oleObj name="Equation" r:id="rId9" imgW="152280" imgH="139680" progId="Equation.3">
                  <p:embed/>
                  <p:pic>
                    <p:nvPicPr>
                      <p:cNvPr id="76" name="Object 7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0831" y="3557078"/>
                        <a:ext cx="237287" cy="22346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2" name="Object 81"/>
          <p:cNvGraphicFramePr>
            <a:graphicFrameLocks noChangeAspect="1"/>
          </p:cNvGraphicFramePr>
          <p:nvPr>
            <p:extLst/>
          </p:nvPr>
        </p:nvGraphicFramePr>
        <p:xfrm>
          <a:off x="3814919" y="1848130"/>
          <a:ext cx="400050" cy="396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408" name="Equation" r:id="rId12" imgW="228600" imgH="228600" progId="Equation.3">
                  <p:embed/>
                </p:oleObj>
              </mc:Choice>
              <mc:Fallback>
                <p:oleObj name="Equation" r:id="rId12" imgW="228600" imgH="228600" progId="Equation.3">
                  <p:embed/>
                  <p:pic>
                    <p:nvPicPr>
                      <p:cNvPr id="82" name="Object 8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4919" y="1848130"/>
                        <a:ext cx="400050" cy="396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83" name="Straight Arrow Connector 82"/>
          <p:cNvCxnSpPr/>
          <p:nvPr/>
        </p:nvCxnSpPr>
        <p:spPr>
          <a:xfrm rot="16200000" flipH="1">
            <a:off x="295847" y="2845894"/>
            <a:ext cx="1235831" cy="195975"/>
          </a:xfrm>
          <a:prstGeom prst="bentConnector2">
            <a:avLst/>
          </a:prstGeom>
          <a:ln>
            <a:solidFill>
              <a:srgbClr val="B88C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>
            <a:stCxn id="40" idx="6"/>
          </p:cNvCxnSpPr>
          <p:nvPr/>
        </p:nvCxnSpPr>
        <p:spPr>
          <a:xfrm flipV="1">
            <a:off x="2529258" y="3025267"/>
            <a:ext cx="1334888" cy="11613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3843743" y="3758564"/>
            <a:ext cx="3577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dirty="0"/>
              <a:t>+</a:t>
            </a:r>
            <a:endParaRPr lang="en-CA" dirty="0"/>
          </a:p>
        </p:txBody>
      </p:sp>
      <p:cxnSp>
        <p:nvCxnSpPr>
          <p:cNvPr id="87" name="Straight Arrow Connector 86"/>
          <p:cNvCxnSpPr>
            <a:endCxn id="31" idx="1"/>
          </p:cNvCxnSpPr>
          <p:nvPr/>
        </p:nvCxnSpPr>
        <p:spPr>
          <a:xfrm flipV="1">
            <a:off x="2954636" y="3989397"/>
            <a:ext cx="889107" cy="1231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>
            <a:endCxn id="31" idx="0"/>
          </p:cNvCxnSpPr>
          <p:nvPr/>
        </p:nvCxnSpPr>
        <p:spPr>
          <a:xfrm flipH="1">
            <a:off x="4022638" y="3201159"/>
            <a:ext cx="695" cy="557405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graphicFrame>
        <p:nvGraphicFramePr>
          <p:cNvPr id="89" name="Object 8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93349113"/>
              </p:ext>
            </p:extLst>
          </p:nvPr>
        </p:nvGraphicFramePr>
        <p:xfrm>
          <a:off x="3890963" y="5635625"/>
          <a:ext cx="244475" cy="396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409" name="Equation" r:id="rId14" imgW="139680" imgH="228600" progId="Equation.3">
                  <p:embed/>
                </p:oleObj>
              </mc:Choice>
              <mc:Fallback>
                <p:oleObj name="Equation" r:id="rId14" imgW="139680" imgH="228600" progId="Equation.3">
                  <p:embed/>
                  <p:pic>
                    <p:nvPicPr>
                      <p:cNvPr id="89" name="Object 8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90963" y="5635625"/>
                        <a:ext cx="244475" cy="396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91" name="Straight Arrow Connector 90"/>
          <p:cNvCxnSpPr>
            <a:stCxn id="31" idx="2"/>
            <a:endCxn id="89" idx="0"/>
          </p:cNvCxnSpPr>
          <p:nvPr/>
        </p:nvCxnSpPr>
        <p:spPr>
          <a:xfrm flipH="1">
            <a:off x="4012882" y="4220229"/>
            <a:ext cx="9756" cy="1414761"/>
          </a:xfrm>
          <a:prstGeom prst="straightConnector1">
            <a:avLst/>
          </a:prstGeom>
          <a:ln>
            <a:solidFill>
              <a:srgbClr val="B88C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aphicFrame>
        <p:nvGraphicFramePr>
          <p:cNvPr id="73" name="Object 72"/>
          <p:cNvGraphicFramePr>
            <a:graphicFrameLocks noChangeAspect="1"/>
          </p:cNvGraphicFramePr>
          <p:nvPr>
            <p:extLst/>
          </p:nvPr>
        </p:nvGraphicFramePr>
        <p:xfrm>
          <a:off x="2121342" y="4168214"/>
          <a:ext cx="342900" cy="195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410" name="Equation" r:id="rId16" imgW="317160" imgH="177480" progId="Equation.3">
                  <p:embed/>
                </p:oleObj>
              </mc:Choice>
              <mc:Fallback>
                <p:oleObj name="Equation" r:id="rId16" imgW="317160" imgH="177480" progId="Equation.3">
                  <p:embed/>
                  <p:pic>
                    <p:nvPicPr>
                      <p:cNvPr id="73" name="Object 7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21342" y="4168214"/>
                        <a:ext cx="342900" cy="195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99" name="Straight Arrow Connector 98"/>
          <p:cNvCxnSpPr>
            <a:stCxn id="63" idx="6"/>
            <a:endCxn id="98" idx="1"/>
          </p:cNvCxnSpPr>
          <p:nvPr/>
        </p:nvCxnSpPr>
        <p:spPr>
          <a:xfrm>
            <a:off x="2503879" y="4926239"/>
            <a:ext cx="219972" cy="4424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graphicFrame>
        <p:nvGraphicFramePr>
          <p:cNvPr id="49" name="Object 48"/>
          <p:cNvGraphicFramePr>
            <a:graphicFrameLocks noChangeAspect="1"/>
          </p:cNvGraphicFramePr>
          <p:nvPr>
            <p:extLst/>
          </p:nvPr>
        </p:nvGraphicFramePr>
        <p:xfrm>
          <a:off x="1457324" y="2728079"/>
          <a:ext cx="709631" cy="2678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411" name="Equation" r:id="rId18" imgW="596880" imgH="228600" progId="Equation.3">
                  <p:embed/>
                </p:oleObj>
              </mc:Choice>
              <mc:Fallback>
                <p:oleObj name="Equation" r:id="rId18" imgW="596880" imgH="228600" progId="Equation.3">
                  <p:embed/>
                  <p:pic>
                    <p:nvPicPr>
                      <p:cNvPr id="49" name="Object 4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57324" y="2728079"/>
                        <a:ext cx="709631" cy="26785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" name="Object 49"/>
          <p:cNvGraphicFramePr>
            <a:graphicFrameLocks noChangeAspect="1"/>
          </p:cNvGraphicFramePr>
          <p:nvPr>
            <p:extLst/>
          </p:nvPr>
        </p:nvGraphicFramePr>
        <p:xfrm>
          <a:off x="1481134" y="3363913"/>
          <a:ext cx="663575" cy="268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412" name="Equation" r:id="rId20" imgW="558720" imgH="228600" progId="Equation.3">
                  <p:embed/>
                </p:oleObj>
              </mc:Choice>
              <mc:Fallback>
                <p:oleObj name="Equation" r:id="rId20" imgW="558720" imgH="228600" progId="Equation.3">
                  <p:embed/>
                  <p:pic>
                    <p:nvPicPr>
                      <p:cNvPr id="50" name="Object 4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81134" y="3363913"/>
                        <a:ext cx="663575" cy="268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" name="Object 51"/>
          <p:cNvGraphicFramePr>
            <a:graphicFrameLocks noChangeAspect="1"/>
          </p:cNvGraphicFramePr>
          <p:nvPr>
            <p:extLst/>
          </p:nvPr>
        </p:nvGraphicFramePr>
        <p:xfrm>
          <a:off x="1398589" y="3992563"/>
          <a:ext cx="755026" cy="2795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413" name="Equation" r:id="rId22" imgW="609480" imgH="228600" progId="Equation.3">
                  <p:embed/>
                </p:oleObj>
              </mc:Choice>
              <mc:Fallback>
                <p:oleObj name="Equation" r:id="rId22" imgW="609480" imgH="228600" progId="Equation.3">
                  <p:embed/>
                  <p:pic>
                    <p:nvPicPr>
                      <p:cNvPr id="52" name="Object 5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98589" y="3992563"/>
                        <a:ext cx="755026" cy="27958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" name="Object 52"/>
          <p:cNvGraphicFramePr>
            <a:graphicFrameLocks noChangeAspect="1"/>
          </p:cNvGraphicFramePr>
          <p:nvPr>
            <p:extLst/>
          </p:nvPr>
        </p:nvGraphicFramePr>
        <p:xfrm>
          <a:off x="1431834" y="4653835"/>
          <a:ext cx="709631" cy="2678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414" name="Equation" r:id="rId24" imgW="596880" imgH="228600" progId="Equation.3">
                  <p:embed/>
                </p:oleObj>
              </mc:Choice>
              <mc:Fallback>
                <p:oleObj name="Equation" r:id="rId24" imgW="596880" imgH="228600" progId="Equation.3">
                  <p:embed/>
                  <p:pic>
                    <p:nvPicPr>
                      <p:cNvPr id="53" name="Object 5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31834" y="4653835"/>
                        <a:ext cx="709631" cy="26785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" name="Object 54"/>
          <p:cNvGraphicFramePr>
            <a:graphicFrameLocks noChangeAspect="1"/>
          </p:cNvGraphicFramePr>
          <p:nvPr>
            <p:extLst/>
          </p:nvPr>
        </p:nvGraphicFramePr>
        <p:xfrm>
          <a:off x="2576513" y="2679700"/>
          <a:ext cx="236537" cy="384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415" name="Equation" r:id="rId26" imgW="152280" imgH="241200" progId="Equation.3">
                  <p:embed/>
                </p:oleObj>
              </mc:Choice>
              <mc:Fallback>
                <p:oleObj name="Equation" r:id="rId26" imgW="152280" imgH="241200" progId="Equation.3">
                  <p:embed/>
                  <p:pic>
                    <p:nvPicPr>
                      <p:cNvPr id="55" name="Object 5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76513" y="2679700"/>
                        <a:ext cx="236537" cy="384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" name="Object 55"/>
          <p:cNvGraphicFramePr>
            <a:graphicFrameLocks noChangeAspect="1"/>
          </p:cNvGraphicFramePr>
          <p:nvPr>
            <p:extLst/>
          </p:nvPr>
        </p:nvGraphicFramePr>
        <p:xfrm>
          <a:off x="2495550" y="4306888"/>
          <a:ext cx="217488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416" name="Equation" r:id="rId28" imgW="139680" imgH="190440" progId="Equation.3">
                  <p:embed/>
                </p:oleObj>
              </mc:Choice>
              <mc:Fallback>
                <p:oleObj name="Equation" r:id="rId28" imgW="139680" imgH="190440" progId="Equation.3">
                  <p:embed/>
                  <p:pic>
                    <p:nvPicPr>
                      <p:cNvPr id="56" name="Object 5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95550" y="4306888"/>
                        <a:ext cx="217488" cy="304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7" name="Object 56"/>
          <p:cNvGraphicFramePr>
            <a:graphicFrameLocks noChangeAspect="1"/>
          </p:cNvGraphicFramePr>
          <p:nvPr>
            <p:extLst/>
          </p:nvPr>
        </p:nvGraphicFramePr>
        <p:xfrm>
          <a:off x="2532063" y="3330575"/>
          <a:ext cx="177800" cy="322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417" name="Equation" r:id="rId30" imgW="114120" imgH="203040" progId="Equation.3">
                  <p:embed/>
                </p:oleObj>
              </mc:Choice>
              <mc:Fallback>
                <p:oleObj name="Equation" r:id="rId30" imgW="114120" imgH="203040" progId="Equation.3">
                  <p:embed/>
                  <p:pic>
                    <p:nvPicPr>
                      <p:cNvPr id="57" name="Object 5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32063" y="3330575"/>
                        <a:ext cx="177800" cy="322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9" name="Object 58"/>
          <p:cNvGraphicFramePr>
            <a:graphicFrameLocks noChangeAspect="1"/>
          </p:cNvGraphicFramePr>
          <p:nvPr>
            <p:extLst/>
          </p:nvPr>
        </p:nvGraphicFramePr>
        <p:xfrm>
          <a:off x="2528888" y="4978400"/>
          <a:ext cx="196850" cy="284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418" name="Equation" r:id="rId32" imgW="126720" imgH="177480" progId="Equation.3">
                  <p:embed/>
                </p:oleObj>
              </mc:Choice>
              <mc:Fallback>
                <p:oleObj name="Equation" r:id="rId32" imgW="126720" imgH="177480" progId="Equation.3">
                  <p:embed/>
                  <p:pic>
                    <p:nvPicPr>
                      <p:cNvPr id="59" name="Object 5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28888" y="4978400"/>
                        <a:ext cx="196850" cy="284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5" name="Object 6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89166854"/>
              </p:ext>
            </p:extLst>
          </p:nvPr>
        </p:nvGraphicFramePr>
        <p:xfrm>
          <a:off x="5254625" y="3422650"/>
          <a:ext cx="2205038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419" name="Equation" r:id="rId34" imgW="1041120" imgH="253800" progId="Equation.3">
                  <p:embed/>
                </p:oleObj>
              </mc:Choice>
              <mc:Fallback>
                <p:oleObj name="Equation" r:id="rId34" imgW="1041120" imgH="253800" progId="Equation.3">
                  <p:embed/>
                  <p:pic>
                    <p:nvPicPr>
                      <p:cNvPr id="65" name="Object 6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54625" y="3422650"/>
                        <a:ext cx="2205038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" name="Object 4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20347563"/>
              </p:ext>
            </p:extLst>
          </p:nvPr>
        </p:nvGraphicFramePr>
        <p:xfrm>
          <a:off x="3924300" y="2924175"/>
          <a:ext cx="196850" cy="200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420" name="Equation" r:id="rId36" imgW="101520" imgH="101520" progId="Equation.3">
                  <p:embed/>
                </p:oleObj>
              </mc:Choice>
              <mc:Fallback>
                <p:oleObj name="Equation" r:id="rId36" imgW="101520" imgH="101520" progId="Equation.3">
                  <p:embed/>
                  <p:pic>
                    <p:nvPicPr>
                      <p:cNvPr id="84" name="Object 8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24300" y="2924175"/>
                        <a:ext cx="196850" cy="200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4" name="Object 6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81778037"/>
              </p:ext>
            </p:extLst>
          </p:nvPr>
        </p:nvGraphicFramePr>
        <p:xfrm>
          <a:off x="2722565" y="3909232"/>
          <a:ext cx="196850" cy="200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421" name="Equation" r:id="rId38" imgW="101520" imgH="101520" progId="Equation.3">
                  <p:embed/>
                </p:oleObj>
              </mc:Choice>
              <mc:Fallback>
                <p:oleObj name="Equation" r:id="rId38" imgW="101520" imgH="101520" progId="Equation.3">
                  <p:embed/>
                  <p:pic>
                    <p:nvPicPr>
                      <p:cNvPr id="41" name="Object 4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22565" y="3909232"/>
                        <a:ext cx="196850" cy="200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78641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7982" y="60960"/>
            <a:ext cx="7772400" cy="1143000"/>
          </a:xfrm>
        </p:spPr>
        <p:txBody>
          <a:bodyPr/>
          <a:lstStyle/>
          <a:p>
            <a:pPr algn="l"/>
            <a:r>
              <a:rPr lang="fr-CA" dirty="0" smtClean="0"/>
              <a:t>LSTM </a:t>
            </a:r>
            <a:r>
              <a:rPr lang="fr-CA" sz="2800" dirty="0" smtClean="0"/>
              <a:t>(</a:t>
            </a:r>
            <a:r>
              <a:rPr lang="fr-CA" sz="2400" dirty="0" smtClean="0"/>
              <a:t>Long Short </a:t>
            </a:r>
            <a:r>
              <a:rPr lang="fr-CA" sz="2400" dirty="0" err="1" smtClean="0"/>
              <a:t>Term</a:t>
            </a:r>
            <a:r>
              <a:rPr lang="fr-CA" sz="2400" dirty="0" smtClean="0"/>
              <a:t> Memory)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B82919-9BAA-4552-A19E-DA5FA1CF0A97}" type="slidenum">
              <a:rPr lang="fr-CA" smtClean="0"/>
              <a:pPr>
                <a:defRPr/>
              </a:pPr>
              <a:t>131</a:t>
            </a:fld>
            <a:endParaRPr lang="fr-CA"/>
          </a:p>
        </p:txBody>
      </p:sp>
      <p:sp>
        <p:nvSpPr>
          <p:cNvPr id="46" name="Rounded Rectangle 45"/>
          <p:cNvSpPr/>
          <p:nvPr/>
        </p:nvSpPr>
        <p:spPr>
          <a:xfrm>
            <a:off x="647700" y="2518689"/>
            <a:ext cx="3745697" cy="2845790"/>
          </a:xfrm>
          <a:prstGeom prst="roundRect">
            <a:avLst>
              <a:gd name="adj" fmla="val 4508"/>
            </a:avLst>
          </a:prstGeom>
          <a:solidFill>
            <a:schemeClr val="accent3">
              <a:lumMod val="95000"/>
            </a:schemeClr>
          </a:solidFill>
          <a:ln>
            <a:solidFill>
              <a:schemeClr val="accent3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48" name="Straight Arrow Connector 47"/>
          <p:cNvCxnSpPr/>
          <p:nvPr/>
        </p:nvCxnSpPr>
        <p:spPr>
          <a:xfrm>
            <a:off x="531796" y="3743361"/>
            <a:ext cx="476645" cy="7531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aphicFrame>
        <p:nvGraphicFramePr>
          <p:cNvPr id="51" name="Object 50"/>
          <p:cNvGraphicFramePr>
            <a:graphicFrameLocks noChangeAspect="1"/>
          </p:cNvGraphicFramePr>
          <p:nvPr>
            <p:extLst/>
          </p:nvPr>
        </p:nvGraphicFramePr>
        <p:xfrm>
          <a:off x="226201" y="3619082"/>
          <a:ext cx="266700" cy="398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515" name="Equation" r:id="rId3" imgW="152280" imgH="228600" progId="Equation.3">
                  <p:embed/>
                </p:oleObj>
              </mc:Choice>
              <mc:Fallback>
                <p:oleObj name="Equation" r:id="rId3" imgW="152280" imgH="228600" progId="Equation.3">
                  <p:embed/>
                  <p:pic>
                    <p:nvPicPr>
                      <p:cNvPr id="51" name="Object 5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6201" y="3619082"/>
                        <a:ext cx="266700" cy="398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0" name="Oval 59"/>
          <p:cNvSpPr/>
          <p:nvPr/>
        </p:nvSpPr>
        <p:spPr>
          <a:xfrm>
            <a:off x="2119472" y="3472911"/>
            <a:ext cx="389903" cy="386575"/>
          </a:xfrm>
          <a:prstGeom prst="ellipse">
            <a:avLst/>
          </a:prstGeom>
          <a:solidFill>
            <a:schemeClr val="accent3">
              <a:lumMod val="8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cxnSp>
        <p:nvCxnSpPr>
          <p:cNvPr id="61" name="Straight Arrow Connector 60"/>
          <p:cNvCxnSpPr>
            <a:stCxn id="69" idx="3"/>
            <a:endCxn id="60" idx="2"/>
          </p:cNvCxnSpPr>
          <p:nvPr/>
        </p:nvCxnSpPr>
        <p:spPr>
          <a:xfrm>
            <a:off x="1483481" y="3659949"/>
            <a:ext cx="635991" cy="6250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>
            <a:stCxn id="60" idx="6"/>
            <a:endCxn id="86" idx="0"/>
          </p:cNvCxnSpPr>
          <p:nvPr/>
        </p:nvCxnSpPr>
        <p:spPr>
          <a:xfrm>
            <a:off x="2509375" y="3666199"/>
            <a:ext cx="286074" cy="148538"/>
          </a:xfrm>
          <a:prstGeom prst="bentConnector2">
            <a:avLst/>
          </a:prstGeom>
          <a:ln>
            <a:solidFill>
              <a:schemeClr val="bg2"/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graphicFrame>
        <p:nvGraphicFramePr>
          <p:cNvPr id="64" name="Object 6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18396204"/>
              </p:ext>
            </p:extLst>
          </p:nvPr>
        </p:nvGraphicFramePr>
        <p:xfrm>
          <a:off x="2730326" y="5671500"/>
          <a:ext cx="311150" cy="441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516" name="Equation" r:id="rId5" imgW="177480" imgH="253800" progId="Equation.3">
                  <p:embed/>
                </p:oleObj>
              </mc:Choice>
              <mc:Fallback>
                <p:oleObj name="Equation" r:id="rId5" imgW="177480" imgH="253800" progId="Equation.3">
                  <p:embed/>
                  <p:pic>
                    <p:nvPicPr>
                      <p:cNvPr id="64" name="Object 6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30326" y="5671500"/>
                        <a:ext cx="311150" cy="441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9" name="Rectangle 68"/>
          <p:cNvSpPr/>
          <p:nvPr/>
        </p:nvSpPr>
        <p:spPr>
          <a:xfrm>
            <a:off x="1029095" y="3435185"/>
            <a:ext cx="454386" cy="449527"/>
          </a:xfrm>
          <a:prstGeom prst="rect">
            <a:avLst/>
          </a:prstGeom>
          <a:solidFill>
            <a:schemeClr val="accent3">
              <a:lumMod val="8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71" name="Object 70"/>
          <p:cNvGraphicFramePr>
            <a:graphicFrameLocks noChangeAspect="1"/>
          </p:cNvGraphicFramePr>
          <p:nvPr>
            <p:extLst/>
          </p:nvPr>
        </p:nvGraphicFramePr>
        <p:xfrm>
          <a:off x="1037150" y="3535729"/>
          <a:ext cx="438276" cy="2807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517" name="Equation" r:id="rId7" imgW="393480" imgH="253800" progId="Equation.3">
                  <p:embed/>
                </p:oleObj>
              </mc:Choice>
              <mc:Fallback>
                <p:oleObj name="Equation" r:id="rId7" imgW="393480" imgH="253800" progId="Equation.3">
                  <p:embed/>
                  <p:pic>
                    <p:nvPicPr>
                      <p:cNvPr id="71" name="Object 7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37150" y="3535729"/>
                        <a:ext cx="438276" cy="28073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4" name="Object 73"/>
          <p:cNvGraphicFramePr>
            <a:graphicFrameLocks noChangeAspect="1"/>
          </p:cNvGraphicFramePr>
          <p:nvPr>
            <p:extLst/>
          </p:nvPr>
        </p:nvGraphicFramePr>
        <p:xfrm>
          <a:off x="642888" y="1842634"/>
          <a:ext cx="400050" cy="441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518" name="Equation" r:id="rId9" imgW="228600" imgH="253800" progId="Equation.3">
                  <p:embed/>
                </p:oleObj>
              </mc:Choice>
              <mc:Fallback>
                <p:oleObj name="Equation" r:id="rId9" imgW="228600" imgH="253800" progId="Equation.3">
                  <p:embed/>
                  <p:pic>
                    <p:nvPicPr>
                      <p:cNvPr id="74" name="Object 7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2888" y="1842634"/>
                        <a:ext cx="400050" cy="441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5" name="Oval 74"/>
          <p:cNvSpPr/>
          <p:nvPr/>
        </p:nvSpPr>
        <p:spPr>
          <a:xfrm>
            <a:off x="2113976" y="4087631"/>
            <a:ext cx="389903" cy="386575"/>
          </a:xfrm>
          <a:prstGeom prst="ellipse">
            <a:avLst/>
          </a:prstGeom>
          <a:solidFill>
            <a:schemeClr val="accent3">
              <a:lumMod val="8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cxnSp>
        <p:nvCxnSpPr>
          <p:cNvPr id="7" name="Elbow Connector 6"/>
          <p:cNvCxnSpPr>
            <a:stCxn id="69" idx="2"/>
            <a:endCxn id="75" idx="2"/>
          </p:cNvCxnSpPr>
          <p:nvPr/>
        </p:nvCxnSpPr>
        <p:spPr>
          <a:xfrm rot="16200000" flipH="1">
            <a:off x="1495342" y="3645658"/>
            <a:ext cx="379581" cy="857688"/>
          </a:xfrm>
          <a:prstGeom prst="bentConnector2">
            <a:avLst/>
          </a:prstGeom>
          <a:ln>
            <a:solidFill>
              <a:schemeClr val="bg2"/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75" idx="6"/>
            <a:endCxn id="86" idx="2"/>
          </p:cNvCxnSpPr>
          <p:nvPr/>
        </p:nvCxnSpPr>
        <p:spPr>
          <a:xfrm flipV="1">
            <a:off x="2503879" y="4166520"/>
            <a:ext cx="291570" cy="114399"/>
          </a:xfrm>
          <a:prstGeom prst="bentConnector2">
            <a:avLst/>
          </a:prstGeom>
          <a:ln>
            <a:solidFill>
              <a:schemeClr val="bg2"/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82" idx="2"/>
            <a:endCxn id="84" idx="0"/>
          </p:cNvCxnSpPr>
          <p:nvPr/>
        </p:nvCxnSpPr>
        <p:spPr>
          <a:xfrm>
            <a:off x="4014944" y="2245005"/>
            <a:ext cx="8389" cy="604371"/>
          </a:xfrm>
          <a:prstGeom prst="straightConnector1">
            <a:avLst/>
          </a:prstGeom>
          <a:ln>
            <a:solidFill>
              <a:srgbClr val="B88C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7" name="Elbow Connector 36"/>
          <p:cNvCxnSpPr>
            <a:stCxn id="69" idx="0"/>
            <a:endCxn id="40" idx="2"/>
          </p:cNvCxnSpPr>
          <p:nvPr/>
        </p:nvCxnSpPr>
        <p:spPr>
          <a:xfrm rot="5400000" flipH="1" flipV="1">
            <a:off x="1498669" y="2794500"/>
            <a:ext cx="398305" cy="883067"/>
          </a:xfrm>
          <a:prstGeom prst="bentConnector2">
            <a:avLst/>
          </a:prstGeom>
          <a:ln>
            <a:solidFill>
              <a:schemeClr val="bg2"/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40" name="Oval 39"/>
          <p:cNvSpPr/>
          <p:nvPr/>
        </p:nvSpPr>
        <p:spPr>
          <a:xfrm>
            <a:off x="2139355" y="2843592"/>
            <a:ext cx="389903" cy="386575"/>
          </a:xfrm>
          <a:prstGeom prst="ellipse">
            <a:avLst/>
          </a:prstGeom>
          <a:solidFill>
            <a:schemeClr val="accent3">
              <a:lumMod val="8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graphicFrame>
        <p:nvGraphicFramePr>
          <p:cNvPr id="45" name="Object 44"/>
          <p:cNvGraphicFramePr>
            <a:graphicFrameLocks noChangeAspect="1"/>
          </p:cNvGraphicFramePr>
          <p:nvPr>
            <p:extLst/>
          </p:nvPr>
        </p:nvGraphicFramePr>
        <p:xfrm>
          <a:off x="2208738" y="2937884"/>
          <a:ext cx="237287" cy="2234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519" name="Equation" r:id="rId11" imgW="152280" imgH="139680" progId="Equation.3">
                  <p:embed/>
                </p:oleObj>
              </mc:Choice>
              <mc:Fallback>
                <p:oleObj name="Equation" r:id="rId11" imgW="152280" imgH="139680" progId="Equation.3">
                  <p:embed/>
                  <p:pic>
                    <p:nvPicPr>
                      <p:cNvPr id="45" name="Object 4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8738" y="2937884"/>
                        <a:ext cx="237287" cy="22346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4" name="Elbow Connector 53"/>
          <p:cNvCxnSpPr>
            <a:stCxn id="69" idx="2"/>
            <a:endCxn id="63" idx="2"/>
          </p:cNvCxnSpPr>
          <p:nvPr/>
        </p:nvCxnSpPr>
        <p:spPr>
          <a:xfrm rot="16200000" flipH="1">
            <a:off x="1164369" y="3976631"/>
            <a:ext cx="1041527" cy="857688"/>
          </a:xfrm>
          <a:prstGeom prst="bentConnector2">
            <a:avLst/>
          </a:prstGeom>
          <a:ln>
            <a:solidFill>
              <a:schemeClr val="bg2"/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63" name="Oval 62"/>
          <p:cNvSpPr/>
          <p:nvPr/>
        </p:nvSpPr>
        <p:spPr>
          <a:xfrm>
            <a:off x="2113976" y="4732951"/>
            <a:ext cx="389903" cy="386575"/>
          </a:xfrm>
          <a:prstGeom prst="ellipse">
            <a:avLst/>
          </a:prstGeom>
          <a:solidFill>
            <a:schemeClr val="accent3">
              <a:lumMod val="8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graphicFrame>
        <p:nvGraphicFramePr>
          <p:cNvPr id="66" name="Object 65"/>
          <p:cNvGraphicFramePr>
            <a:graphicFrameLocks noChangeAspect="1"/>
          </p:cNvGraphicFramePr>
          <p:nvPr>
            <p:extLst/>
          </p:nvPr>
        </p:nvGraphicFramePr>
        <p:xfrm>
          <a:off x="2206909" y="4818030"/>
          <a:ext cx="237287" cy="2234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520" name="Equation" r:id="rId13" imgW="152280" imgH="139680" progId="Equation.3">
                  <p:embed/>
                </p:oleObj>
              </mc:Choice>
              <mc:Fallback>
                <p:oleObj name="Equation" r:id="rId13" imgW="152280" imgH="139680" progId="Equation.3">
                  <p:embed/>
                  <p:pic>
                    <p:nvPicPr>
                      <p:cNvPr id="66" name="Object 6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6909" y="4818030"/>
                        <a:ext cx="237287" cy="22346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6" name="Object 75"/>
          <p:cNvGraphicFramePr>
            <a:graphicFrameLocks noChangeAspect="1"/>
          </p:cNvGraphicFramePr>
          <p:nvPr>
            <p:extLst/>
          </p:nvPr>
        </p:nvGraphicFramePr>
        <p:xfrm>
          <a:off x="2200831" y="3557078"/>
          <a:ext cx="237287" cy="2234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521" name="Equation" r:id="rId11" imgW="152280" imgH="139680" progId="Equation.3">
                  <p:embed/>
                </p:oleObj>
              </mc:Choice>
              <mc:Fallback>
                <p:oleObj name="Equation" r:id="rId11" imgW="152280" imgH="139680" progId="Equation.3">
                  <p:embed/>
                  <p:pic>
                    <p:nvPicPr>
                      <p:cNvPr id="76" name="Object 7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0831" y="3557078"/>
                        <a:ext cx="237287" cy="22346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2" name="Object 81"/>
          <p:cNvGraphicFramePr>
            <a:graphicFrameLocks noChangeAspect="1"/>
          </p:cNvGraphicFramePr>
          <p:nvPr>
            <p:extLst/>
          </p:nvPr>
        </p:nvGraphicFramePr>
        <p:xfrm>
          <a:off x="3814919" y="1848130"/>
          <a:ext cx="400050" cy="396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522" name="Equation" r:id="rId14" imgW="228600" imgH="228600" progId="Equation.3">
                  <p:embed/>
                </p:oleObj>
              </mc:Choice>
              <mc:Fallback>
                <p:oleObj name="Equation" r:id="rId14" imgW="228600" imgH="228600" progId="Equation.3">
                  <p:embed/>
                  <p:pic>
                    <p:nvPicPr>
                      <p:cNvPr id="82" name="Object 8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4919" y="1848130"/>
                        <a:ext cx="400050" cy="396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83" name="Straight Arrow Connector 82"/>
          <p:cNvCxnSpPr/>
          <p:nvPr/>
        </p:nvCxnSpPr>
        <p:spPr>
          <a:xfrm rot="16200000" flipH="1">
            <a:off x="295847" y="2845894"/>
            <a:ext cx="1235831" cy="195975"/>
          </a:xfrm>
          <a:prstGeom prst="bentConnector2">
            <a:avLst/>
          </a:prstGeom>
          <a:ln>
            <a:solidFill>
              <a:srgbClr val="B88C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aphicFrame>
        <p:nvGraphicFramePr>
          <p:cNvPr id="84" name="Object 8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63530176"/>
              </p:ext>
            </p:extLst>
          </p:nvPr>
        </p:nvGraphicFramePr>
        <p:xfrm>
          <a:off x="3924300" y="2924175"/>
          <a:ext cx="196850" cy="200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523" name="Equation" r:id="rId16" imgW="101520" imgH="101520" progId="Equation.3">
                  <p:embed/>
                </p:oleObj>
              </mc:Choice>
              <mc:Fallback>
                <p:oleObj name="Equation" r:id="rId16" imgW="101520" imgH="101520" progId="Equation.3">
                  <p:embed/>
                  <p:pic>
                    <p:nvPicPr>
                      <p:cNvPr id="84" name="Object 8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24300" y="2924175"/>
                        <a:ext cx="196850" cy="200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85" name="Straight Arrow Connector 84"/>
          <p:cNvCxnSpPr>
            <a:stCxn id="40" idx="6"/>
            <a:endCxn id="84" idx="1"/>
          </p:cNvCxnSpPr>
          <p:nvPr/>
        </p:nvCxnSpPr>
        <p:spPr>
          <a:xfrm flipV="1">
            <a:off x="2529258" y="3025267"/>
            <a:ext cx="1334888" cy="11613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graphicFrame>
        <p:nvGraphicFramePr>
          <p:cNvPr id="86" name="Object 8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2089972"/>
              </p:ext>
            </p:extLst>
          </p:nvPr>
        </p:nvGraphicFramePr>
        <p:xfrm>
          <a:off x="2697163" y="3889375"/>
          <a:ext cx="195262" cy="201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524" name="Equation" r:id="rId18" imgW="101520" imgH="101520" progId="Equation.3">
                  <p:embed/>
                </p:oleObj>
              </mc:Choice>
              <mc:Fallback>
                <p:oleObj name="Equation" r:id="rId18" imgW="101520" imgH="101520" progId="Equation.3">
                  <p:embed/>
                  <p:pic>
                    <p:nvPicPr>
                      <p:cNvPr id="86" name="Object 8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97163" y="3889375"/>
                        <a:ext cx="195262" cy="201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" name="Rectangle 30"/>
          <p:cNvSpPr/>
          <p:nvPr/>
        </p:nvSpPr>
        <p:spPr>
          <a:xfrm>
            <a:off x="3843743" y="3758564"/>
            <a:ext cx="3577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dirty="0"/>
              <a:t>+</a:t>
            </a:r>
            <a:endParaRPr lang="en-CA" dirty="0"/>
          </a:p>
        </p:txBody>
      </p:sp>
      <p:cxnSp>
        <p:nvCxnSpPr>
          <p:cNvPr id="87" name="Straight Arrow Connector 86"/>
          <p:cNvCxnSpPr>
            <a:stCxn id="86" idx="3"/>
            <a:endCxn id="31" idx="1"/>
          </p:cNvCxnSpPr>
          <p:nvPr/>
        </p:nvCxnSpPr>
        <p:spPr>
          <a:xfrm flipV="1">
            <a:off x="2954636" y="3989397"/>
            <a:ext cx="889107" cy="1231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>
            <a:stCxn id="84" idx="2"/>
            <a:endCxn id="31" idx="0"/>
          </p:cNvCxnSpPr>
          <p:nvPr/>
        </p:nvCxnSpPr>
        <p:spPr>
          <a:xfrm flipH="1">
            <a:off x="4022638" y="3201159"/>
            <a:ext cx="695" cy="557405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graphicFrame>
        <p:nvGraphicFramePr>
          <p:cNvPr id="89" name="Object 88"/>
          <p:cNvGraphicFramePr>
            <a:graphicFrameLocks noChangeAspect="1"/>
          </p:cNvGraphicFramePr>
          <p:nvPr>
            <p:extLst/>
          </p:nvPr>
        </p:nvGraphicFramePr>
        <p:xfrm>
          <a:off x="3890645" y="5634990"/>
          <a:ext cx="244475" cy="396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525" name="Equation" r:id="rId20" imgW="139680" imgH="228600" progId="Equation.3">
                  <p:embed/>
                </p:oleObj>
              </mc:Choice>
              <mc:Fallback>
                <p:oleObj name="Equation" r:id="rId20" imgW="139680" imgH="228600" progId="Equation.3">
                  <p:embed/>
                  <p:pic>
                    <p:nvPicPr>
                      <p:cNvPr id="89" name="Object 8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90645" y="5634990"/>
                        <a:ext cx="244475" cy="396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91" name="Straight Arrow Connector 90"/>
          <p:cNvCxnSpPr>
            <a:stCxn id="31" idx="2"/>
            <a:endCxn id="89" idx="0"/>
          </p:cNvCxnSpPr>
          <p:nvPr/>
        </p:nvCxnSpPr>
        <p:spPr>
          <a:xfrm flipH="1">
            <a:off x="4012882" y="4220229"/>
            <a:ext cx="9756" cy="1414761"/>
          </a:xfrm>
          <a:prstGeom prst="straightConnector1">
            <a:avLst/>
          </a:prstGeom>
          <a:ln>
            <a:solidFill>
              <a:srgbClr val="B88C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aphicFrame>
        <p:nvGraphicFramePr>
          <p:cNvPr id="73" name="Object 72"/>
          <p:cNvGraphicFramePr>
            <a:graphicFrameLocks noChangeAspect="1"/>
          </p:cNvGraphicFramePr>
          <p:nvPr>
            <p:extLst/>
          </p:nvPr>
        </p:nvGraphicFramePr>
        <p:xfrm>
          <a:off x="2121342" y="4168214"/>
          <a:ext cx="342900" cy="195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526" name="Equation" r:id="rId22" imgW="317160" imgH="177480" progId="Equation.3">
                  <p:embed/>
                </p:oleObj>
              </mc:Choice>
              <mc:Fallback>
                <p:oleObj name="Equation" r:id="rId22" imgW="317160" imgH="177480" progId="Equation.3">
                  <p:embed/>
                  <p:pic>
                    <p:nvPicPr>
                      <p:cNvPr id="73" name="Object 7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21342" y="4168214"/>
                        <a:ext cx="342900" cy="195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5" name="Oval 94"/>
          <p:cNvSpPr/>
          <p:nvPr/>
        </p:nvSpPr>
        <p:spPr>
          <a:xfrm>
            <a:off x="3256976" y="4745651"/>
            <a:ext cx="389903" cy="386575"/>
          </a:xfrm>
          <a:prstGeom prst="ellipse">
            <a:avLst/>
          </a:prstGeom>
          <a:solidFill>
            <a:schemeClr val="accent3">
              <a:lumMod val="8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graphicFrame>
        <p:nvGraphicFramePr>
          <p:cNvPr id="97" name="Object 96"/>
          <p:cNvGraphicFramePr>
            <a:graphicFrameLocks noChangeAspect="1"/>
          </p:cNvGraphicFramePr>
          <p:nvPr>
            <p:extLst/>
          </p:nvPr>
        </p:nvGraphicFramePr>
        <p:xfrm>
          <a:off x="3277042" y="4815914"/>
          <a:ext cx="342900" cy="195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527" name="Equation" r:id="rId24" imgW="317160" imgH="177480" progId="Equation.3">
                  <p:embed/>
                </p:oleObj>
              </mc:Choice>
              <mc:Fallback>
                <p:oleObj name="Equation" r:id="rId24" imgW="317160" imgH="177480" progId="Equation.3">
                  <p:embed/>
                  <p:pic>
                    <p:nvPicPr>
                      <p:cNvPr id="97" name="Object 9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77042" y="4815914"/>
                        <a:ext cx="342900" cy="195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8" name="Object 9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50173033"/>
              </p:ext>
            </p:extLst>
          </p:nvPr>
        </p:nvGraphicFramePr>
        <p:xfrm>
          <a:off x="2784475" y="4829175"/>
          <a:ext cx="195263" cy="201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528" name="Equation" r:id="rId25" imgW="101520" imgH="101520" progId="Equation.3">
                  <p:embed/>
                </p:oleObj>
              </mc:Choice>
              <mc:Fallback>
                <p:oleObj name="Equation" r:id="rId25" imgW="101520" imgH="101520" progId="Equation.3">
                  <p:embed/>
                  <p:pic>
                    <p:nvPicPr>
                      <p:cNvPr id="98" name="Object 9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84475" y="4829175"/>
                        <a:ext cx="195263" cy="201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99" name="Straight Arrow Connector 98"/>
          <p:cNvCxnSpPr>
            <a:stCxn id="63" idx="6"/>
            <a:endCxn id="98" idx="1"/>
          </p:cNvCxnSpPr>
          <p:nvPr/>
        </p:nvCxnSpPr>
        <p:spPr>
          <a:xfrm>
            <a:off x="2503879" y="4926239"/>
            <a:ext cx="219972" cy="4424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02" name="Straight Arrow Connector 101"/>
          <p:cNvCxnSpPr>
            <a:stCxn id="95" idx="2"/>
            <a:endCxn id="98" idx="3"/>
          </p:cNvCxnSpPr>
          <p:nvPr/>
        </p:nvCxnSpPr>
        <p:spPr>
          <a:xfrm flipH="1" flipV="1">
            <a:off x="3042225" y="4930663"/>
            <a:ext cx="214751" cy="8276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>
            <a:endCxn id="95" idx="6"/>
          </p:cNvCxnSpPr>
          <p:nvPr/>
        </p:nvCxnSpPr>
        <p:spPr>
          <a:xfrm flipH="1">
            <a:off x="3646879" y="4929763"/>
            <a:ext cx="386641" cy="9176"/>
          </a:xfrm>
          <a:prstGeom prst="straightConnector1">
            <a:avLst/>
          </a:prstGeom>
          <a:ln>
            <a:solidFill>
              <a:srgbClr val="B88C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08" name="Straight Arrow Connector 107"/>
          <p:cNvCxnSpPr>
            <a:stCxn id="98" idx="2"/>
            <a:endCxn id="64" idx="0"/>
          </p:cNvCxnSpPr>
          <p:nvPr/>
        </p:nvCxnSpPr>
        <p:spPr>
          <a:xfrm>
            <a:off x="2883038" y="5106555"/>
            <a:ext cx="2863" cy="564945"/>
          </a:xfrm>
          <a:prstGeom prst="straightConnector1">
            <a:avLst/>
          </a:prstGeom>
          <a:ln>
            <a:solidFill>
              <a:srgbClr val="B88C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aphicFrame>
        <p:nvGraphicFramePr>
          <p:cNvPr id="49" name="Object 48"/>
          <p:cNvGraphicFramePr>
            <a:graphicFrameLocks noChangeAspect="1"/>
          </p:cNvGraphicFramePr>
          <p:nvPr>
            <p:extLst/>
          </p:nvPr>
        </p:nvGraphicFramePr>
        <p:xfrm>
          <a:off x="1457324" y="2728079"/>
          <a:ext cx="709631" cy="2678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529" name="Equation" r:id="rId27" imgW="596880" imgH="228600" progId="Equation.3">
                  <p:embed/>
                </p:oleObj>
              </mc:Choice>
              <mc:Fallback>
                <p:oleObj name="Equation" r:id="rId27" imgW="596880" imgH="228600" progId="Equation.3">
                  <p:embed/>
                  <p:pic>
                    <p:nvPicPr>
                      <p:cNvPr id="49" name="Object 4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57324" y="2728079"/>
                        <a:ext cx="709631" cy="26785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" name="Object 49"/>
          <p:cNvGraphicFramePr>
            <a:graphicFrameLocks noChangeAspect="1"/>
          </p:cNvGraphicFramePr>
          <p:nvPr>
            <p:extLst/>
          </p:nvPr>
        </p:nvGraphicFramePr>
        <p:xfrm>
          <a:off x="1481134" y="3363913"/>
          <a:ext cx="663575" cy="268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530" name="Equation" r:id="rId29" imgW="558720" imgH="228600" progId="Equation.3">
                  <p:embed/>
                </p:oleObj>
              </mc:Choice>
              <mc:Fallback>
                <p:oleObj name="Equation" r:id="rId29" imgW="558720" imgH="228600" progId="Equation.3">
                  <p:embed/>
                  <p:pic>
                    <p:nvPicPr>
                      <p:cNvPr id="50" name="Object 4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81134" y="3363913"/>
                        <a:ext cx="663575" cy="268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" name="Object 51"/>
          <p:cNvGraphicFramePr>
            <a:graphicFrameLocks noChangeAspect="1"/>
          </p:cNvGraphicFramePr>
          <p:nvPr>
            <p:extLst/>
          </p:nvPr>
        </p:nvGraphicFramePr>
        <p:xfrm>
          <a:off x="1398589" y="3992563"/>
          <a:ext cx="755026" cy="2795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531" name="Equation" r:id="rId31" imgW="609480" imgH="228600" progId="Equation.3">
                  <p:embed/>
                </p:oleObj>
              </mc:Choice>
              <mc:Fallback>
                <p:oleObj name="Equation" r:id="rId31" imgW="609480" imgH="228600" progId="Equation.3">
                  <p:embed/>
                  <p:pic>
                    <p:nvPicPr>
                      <p:cNvPr id="52" name="Object 5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98589" y="3992563"/>
                        <a:ext cx="755026" cy="27958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" name="Object 52"/>
          <p:cNvGraphicFramePr>
            <a:graphicFrameLocks noChangeAspect="1"/>
          </p:cNvGraphicFramePr>
          <p:nvPr>
            <p:extLst/>
          </p:nvPr>
        </p:nvGraphicFramePr>
        <p:xfrm>
          <a:off x="1431834" y="4653835"/>
          <a:ext cx="709631" cy="2678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532" name="Equation" r:id="rId33" imgW="596880" imgH="228600" progId="Equation.3">
                  <p:embed/>
                </p:oleObj>
              </mc:Choice>
              <mc:Fallback>
                <p:oleObj name="Equation" r:id="rId33" imgW="596880" imgH="228600" progId="Equation.3">
                  <p:embed/>
                  <p:pic>
                    <p:nvPicPr>
                      <p:cNvPr id="53" name="Object 5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31834" y="4653835"/>
                        <a:ext cx="709631" cy="26785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" name="Object 54"/>
          <p:cNvGraphicFramePr>
            <a:graphicFrameLocks noChangeAspect="1"/>
          </p:cNvGraphicFramePr>
          <p:nvPr>
            <p:extLst/>
          </p:nvPr>
        </p:nvGraphicFramePr>
        <p:xfrm>
          <a:off x="2576513" y="2679700"/>
          <a:ext cx="236537" cy="384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533" name="Equation" r:id="rId35" imgW="152280" imgH="241200" progId="Equation.3">
                  <p:embed/>
                </p:oleObj>
              </mc:Choice>
              <mc:Fallback>
                <p:oleObj name="Equation" r:id="rId35" imgW="152280" imgH="241200" progId="Equation.3">
                  <p:embed/>
                  <p:pic>
                    <p:nvPicPr>
                      <p:cNvPr id="55" name="Object 5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76513" y="2679700"/>
                        <a:ext cx="236537" cy="384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" name="Object 55"/>
          <p:cNvGraphicFramePr>
            <a:graphicFrameLocks noChangeAspect="1"/>
          </p:cNvGraphicFramePr>
          <p:nvPr>
            <p:extLst/>
          </p:nvPr>
        </p:nvGraphicFramePr>
        <p:xfrm>
          <a:off x="2495550" y="4306888"/>
          <a:ext cx="217488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534" name="Equation" r:id="rId37" imgW="139680" imgH="190440" progId="Equation.3">
                  <p:embed/>
                </p:oleObj>
              </mc:Choice>
              <mc:Fallback>
                <p:oleObj name="Equation" r:id="rId37" imgW="139680" imgH="190440" progId="Equation.3">
                  <p:embed/>
                  <p:pic>
                    <p:nvPicPr>
                      <p:cNvPr id="56" name="Object 5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95550" y="4306888"/>
                        <a:ext cx="217488" cy="304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7" name="Object 56"/>
          <p:cNvGraphicFramePr>
            <a:graphicFrameLocks noChangeAspect="1"/>
          </p:cNvGraphicFramePr>
          <p:nvPr>
            <p:extLst/>
          </p:nvPr>
        </p:nvGraphicFramePr>
        <p:xfrm>
          <a:off x="2532063" y="3330575"/>
          <a:ext cx="177800" cy="322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535" name="Equation" r:id="rId39" imgW="114120" imgH="203040" progId="Equation.3">
                  <p:embed/>
                </p:oleObj>
              </mc:Choice>
              <mc:Fallback>
                <p:oleObj name="Equation" r:id="rId39" imgW="114120" imgH="203040" progId="Equation.3">
                  <p:embed/>
                  <p:pic>
                    <p:nvPicPr>
                      <p:cNvPr id="57" name="Object 5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32063" y="3330575"/>
                        <a:ext cx="177800" cy="322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9" name="Object 58"/>
          <p:cNvGraphicFramePr>
            <a:graphicFrameLocks noChangeAspect="1"/>
          </p:cNvGraphicFramePr>
          <p:nvPr>
            <p:extLst/>
          </p:nvPr>
        </p:nvGraphicFramePr>
        <p:xfrm>
          <a:off x="2528888" y="4978400"/>
          <a:ext cx="196850" cy="284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536" name="Equation" r:id="rId41" imgW="126720" imgH="177480" progId="Equation.3">
                  <p:embed/>
                </p:oleObj>
              </mc:Choice>
              <mc:Fallback>
                <p:oleObj name="Equation" r:id="rId41" imgW="126720" imgH="177480" progId="Equation.3">
                  <p:embed/>
                  <p:pic>
                    <p:nvPicPr>
                      <p:cNvPr id="59" name="Object 5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28888" y="4978400"/>
                        <a:ext cx="196850" cy="284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5" name="Object 6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39787528"/>
              </p:ext>
            </p:extLst>
          </p:nvPr>
        </p:nvGraphicFramePr>
        <p:xfrm>
          <a:off x="5254625" y="3155950"/>
          <a:ext cx="2205038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537" name="Equation" r:id="rId43" imgW="1041120" imgH="507960" progId="Equation.3">
                  <p:embed/>
                </p:oleObj>
              </mc:Choice>
              <mc:Fallback>
                <p:oleObj name="Equation" r:id="rId43" imgW="1041120" imgH="507960" progId="Equation.3">
                  <p:embed/>
                  <p:pic>
                    <p:nvPicPr>
                      <p:cNvPr id="65" name="Object 6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54625" y="3155950"/>
                        <a:ext cx="2205038" cy="1066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18803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7982" y="60960"/>
            <a:ext cx="7772400" cy="1143000"/>
          </a:xfrm>
        </p:spPr>
        <p:txBody>
          <a:bodyPr/>
          <a:lstStyle/>
          <a:p>
            <a:pPr algn="l"/>
            <a:r>
              <a:rPr lang="fr-CA" dirty="0" smtClean="0"/>
              <a:t>LSTM </a:t>
            </a:r>
            <a:r>
              <a:rPr lang="fr-CA" sz="2800" dirty="0" smtClean="0"/>
              <a:t>(</a:t>
            </a:r>
            <a:r>
              <a:rPr lang="fr-CA" sz="2400" dirty="0" smtClean="0"/>
              <a:t>Long Short </a:t>
            </a:r>
            <a:r>
              <a:rPr lang="fr-CA" sz="2400" dirty="0" err="1" smtClean="0"/>
              <a:t>Term</a:t>
            </a:r>
            <a:r>
              <a:rPr lang="fr-CA" sz="2400" dirty="0" smtClean="0"/>
              <a:t> Memory)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B82919-9BAA-4552-A19E-DA5FA1CF0A97}" type="slidenum">
              <a:rPr lang="fr-CA" smtClean="0"/>
              <a:pPr>
                <a:defRPr/>
              </a:pPr>
              <a:t>132</a:t>
            </a:fld>
            <a:endParaRPr lang="fr-CA"/>
          </a:p>
        </p:txBody>
      </p:sp>
      <p:sp>
        <p:nvSpPr>
          <p:cNvPr id="46" name="Rounded Rectangle 45"/>
          <p:cNvSpPr/>
          <p:nvPr/>
        </p:nvSpPr>
        <p:spPr>
          <a:xfrm>
            <a:off x="647700" y="2518689"/>
            <a:ext cx="3745697" cy="2845790"/>
          </a:xfrm>
          <a:prstGeom prst="roundRect">
            <a:avLst>
              <a:gd name="adj" fmla="val 4508"/>
            </a:avLst>
          </a:prstGeom>
          <a:solidFill>
            <a:schemeClr val="accent3">
              <a:lumMod val="95000"/>
            </a:schemeClr>
          </a:solidFill>
          <a:ln>
            <a:solidFill>
              <a:schemeClr val="accent3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48" name="Straight Arrow Connector 47"/>
          <p:cNvCxnSpPr/>
          <p:nvPr/>
        </p:nvCxnSpPr>
        <p:spPr>
          <a:xfrm>
            <a:off x="531796" y="3743361"/>
            <a:ext cx="476645" cy="7531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aphicFrame>
        <p:nvGraphicFramePr>
          <p:cNvPr id="51" name="Object 50"/>
          <p:cNvGraphicFramePr>
            <a:graphicFrameLocks noChangeAspect="1"/>
          </p:cNvGraphicFramePr>
          <p:nvPr>
            <p:extLst/>
          </p:nvPr>
        </p:nvGraphicFramePr>
        <p:xfrm>
          <a:off x="226201" y="3619082"/>
          <a:ext cx="266700" cy="398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599" name="Equation" r:id="rId3" imgW="152280" imgH="228600" progId="Equation.3">
                  <p:embed/>
                </p:oleObj>
              </mc:Choice>
              <mc:Fallback>
                <p:oleObj name="Equation" r:id="rId3" imgW="152280" imgH="228600" progId="Equation.3">
                  <p:embed/>
                  <p:pic>
                    <p:nvPicPr>
                      <p:cNvPr id="51" name="Object 5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6201" y="3619082"/>
                        <a:ext cx="266700" cy="398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0" name="Oval 59"/>
          <p:cNvSpPr/>
          <p:nvPr/>
        </p:nvSpPr>
        <p:spPr>
          <a:xfrm>
            <a:off x="2119472" y="3472911"/>
            <a:ext cx="389903" cy="386575"/>
          </a:xfrm>
          <a:prstGeom prst="ellipse">
            <a:avLst/>
          </a:prstGeom>
          <a:solidFill>
            <a:schemeClr val="accent3">
              <a:lumMod val="8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cxnSp>
        <p:nvCxnSpPr>
          <p:cNvPr id="61" name="Straight Arrow Connector 60"/>
          <p:cNvCxnSpPr>
            <a:stCxn id="69" idx="3"/>
            <a:endCxn id="60" idx="2"/>
          </p:cNvCxnSpPr>
          <p:nvPr/>
        </p:nvCxnSpPr>
        <p:spPr>
          <a:xfrm>
            <a:off x="1483481" y="3659949"/>
            <a:ext cx="635991" cy="6250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>
            <a:stCxn id="60" idx="6"/>
          </p:cNvCxnSpPr>
          <p:nvPr/>
        </p:nvCxnSpPr>
        <p:spPr>
          <a:xfrm>
            <a:off x="2509375" y="3666199"/>
            <a:ext cx="286074" cy="148538"/>
          </a:xfrm>
          <a:prstGeom prst="bentConnector2">
            <a:avLst/>
          </a:prstGeom>
          <a:ln>
            <a:solidFill>
              <a:schemeClr val="bg2"/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graphicFrame>
        <p:nvGraphicFramePr>
          <p:cNvPr id="64" name="Object 63"/>
          <p:cNvGraphicFramePr>
            <a:graphicFrameLocks noChangeAspect="1"/>
          </p:cNvGraphicFramePr>
          <p:nvPr>
            <p:extLst/>
          </p:nvPr>
        </p:nvGraphicFramePr>
        <p:xfrm>
          <a:off x="2730326" y="5671500"/>
          <a:ext cx="311150" cy="441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600" name="Equation" r:id="rId5" imgW="177480" imgH="253800" progId="Equation.3">
                  <p:embed/>
                </p:oleObj>
              </mc:Choice>
              <mc:Fallback>
                <p:oleObj name="Equation" r:id="rId5" imgW="177480" imgH="253800" progId="Equation.3">
                  <p:embed/>
                  <p:pic>
                    <p:nvPicPr>
                      <p:cNvPr id="64" name="Object 6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30326" y="5671500"/>
                        <a:ext cx="311150" cy="441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9" name="Rectangle 68"/>
          <p:cNvSpPr/>
          <p:nvPr/>
        </p:nvSpPr>
        <p:spPr>
          <a:xfrm>
            <a:off x="1029095" y="3435185"/>
            <a:ext cx="454386" cy="449527"/>
          </a:xfrm>
          <a:prstGeom prst="rect">
            <a:avLst/>
          </a:prstGeom>
          <a:solidFill>
            <a:schemeClr val="accent3">
              <a:lumMod val="8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71" name="Object 70"/>
          <p:cNvGraphicFramePr>
            <a:graphicFrameLocks noChangeAspect="1"/>
          </p:cNvGraphicFramePr>
          <p:nvPr>
            <p:extLst/>
          </p:nvPr>
        </p:nvGraphicFramePr>
        <p:xfrm>
          <a:off x="1037150" y="3535729"/>
          <a:ext cx="438276" cy="2807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601" name="Equation" r:id="rId7" imgW="393480" imgH="253800" progId="Equation.3">
                  <p:embed/>
                </p:oleObj>
              </mc:Choice>
              <mc:Fallback>
                <p:oleObj name="Equation" r:id="rId7" imgW="393480" imgH="253800" progId="Equation.3">
                  <p:embed/>
                  <p:pic>
                    <p:nvPicPr>
                      <p:cNvPr id="71" name="Object 7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37150" y="3535729"/>
                        <a:ext cx="438276" cy="28073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4" name="Object 73"/>
          <p:cNvGraphicFramePr>
            <a:graphicFrameLocks noChangeAspect="1"/>
          </p:cNvGraphicFramePr>
          <p:nvPr>
            <p:extLst/>
          </p:nvPr>
        </p:nvGraphicFramePr>
        <p:xfrm>
          <a:off x="642888" y="1842634"/>
          <a:ext cx="400050" cy="441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602" name="Equation" r:id="rId9" imgW="228600" imgH="253800" progId="Equation.3">
                  <p:embed/>
                </p:oleObj>
              </mc:Choice>
              <mc:Fallback>
                <p:oleObj name="Equation" r:id="rId9" imgW="228600" imgH="253800" progId="Equation.3">
                  <p:embed/>
                  <p:pic>
                    <p:nvPicPr>
                      <p:cNvPr id="74" name="Object 7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2888" y="1842634"/>
                        <a:ext cx="400050" cy="441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5" name="Oval 74"/>
          <p:cNvSpPr/>
          <p:nvPr/>
        </p:nvSpPr>
        <p:spPr>
          <a:xfrm>
            <a:off x="2113976" y="4087631"/>
            <a:ext cx="389903" cy="386575"/>
          </a:xfrm>
          <a:prstGeom prst="ellipse">
            <a:avLst/>
          </a:prstGeom>
          <a:solidFill>
            <a:schemeClr val="accent3">
              <a:lumMod val="8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cxnSp>
        <p:nvCxnSpPr>
          <p:cNvPr id="7" name="Elbow Connector 6"/>
          <p:cNvCxnSpPr>
            <a:stCxn id="69" idx="2"/>
            <a:endCxn id="75" idx="2"/>
          </p:cNvCxnSpPr>
          <p:nvPr/>
        </p:nvCxnSpPr>
        <p:spPr>
          <a:xfrm rot="16200000" flipH="1">
            <a:off x="1495342" y="3645658"/>
            <a:ext cx="379581" cy="857688"/>
          </a:xfrm>
          <a:prstGeom prst="bentConnector2">
            <a:avLst/>
          </a:prstGeom>
          <a:ln>
            <a:solidFill>
              <a:schemeClr val="bg2"/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75" idx="6"/>
          </p:cNvCxnSpPr>
          <p:nvPr/>
        </p:nvCxnSpPr>
        <p:spPr>
          <a:xfrm flipV="1">
            <a:off x="2503879" y="4166520"/>
            <a:ext cx="291570" cy="114399"/>
          </a:xfrm>
          <a:prstGeom prst="bentConnector2">
            <a:avLst/>
          </a:prstGeom>
          <a:ln>
            <a:solidFill>
              <a:schemeClr val="bg2"/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82" idx="2"/>
          </p:cNvCxnSpPr>
          <p:nvPr/>
        </p:nvCxnSpPr>
        <p:spPr>
          <a:xfrm>
            <a:off x="4014944" y="2245005"/>
            <a:ext cx="8389" cy="604371"/>
          </a:xfrm>
          <a:prstGeom prst="straightConnector1">
            <a:avLst/>
          </a:prstGeom>
          <a:ln>
            <a:solidFill>
              <a:srgbClr val="B88C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7" name="Elbow Connector 36"/>
          <p:cNvCxnSpPr>
            <a:stCxn id="69" idx="0"/>
            <a:endCxn id="40" idx="2"/>
          </p:cNvCxnSpPr>
          <p:nvPr/>
        </p:nvCxnSpPr>
        <p:spPr>
          <a:xfrm rot="5400000" flipH="1" flipV="1">
            <a:off x="1498669" y="2794500"/>
            <a:ext cx="398305" cy="883067"/>
          </a:xfrm>
          <a:prstGeom prst="bentConnector2">
            <a:avLst/>
          </a:prstGeom>
          <a:ln>
            <a:solidFill>
              <a:schemeClr val="bg2"/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40" name="Oval 39"/>
          <p:cNvSpPr/>
          <p:nvPr/>
        </p:nvSpPr>
        <p:spPr>
          <a:xfrm>
            <a:off x="2139355" y="2843592"/>
            <a:ext cx="389903" cy="386575"/>
          </a:xfrm>
          <a:prstGeom prst="ellipse">
            <a:avLst/>
          </a:prstGeom>
          <a:solidFill>
            <a:schemeClr val="accent3">
              <a:lumMod val="8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graphicFrame>
        <p:nvGraphicFramePr>
          <p:cNvPr id="45" name="Object 44"/>
          <p:cNvGraphicFramePr>
            <a:graphicFrameLocks noChangeAspect="1"/>
          </p:cNvGraphicFramePr>
          <p:nvPr>
            <p:extLst/>
          </p:nvPr>
        </p:nvGraphicFramePr>
        <p:xfrm>
          <a:off x="2208738" y="2937884"/>
          <a:ext cx="237287" cy="2234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603" name="Equation" r:id="rId11" imgW="152280" imgH="139680" progId="Equation.3">
                  <p:embed/>
                </p:oleObj>
              </mc:Choice>
              <mc:Fallback>
                <p:oleObj name="Equation" r:id="rId11" imgW="152280" imgH="139680" progId="Equation.3">
                  <p:embed/>
                  <p:pic>
                    <p:nvPicPr>
                      <p:cNvPr id="45" name="Object 4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8738" y="2937884"/>
                        <a:ext cx="237287" cy="22346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4" name="Elbow Connector 53"/>
          <p:cNvCxnSpPr>
            <a:stCxn id="69" idx="2"/>
            <a:endCxn id="63" idx="2"/>
          </p:cNvCxnSpPr>
          <p:nvPr/>
        </p:nvCxnSpPr>
        <p:spPr>
          <a:xfrm rot="16200000" flipH="1">
            <a:off x="1164369" y="3976631"/>
            <a:ext cx="1041527" cy="857688"/>
          </a:xfrm>
          <a:prstGeom prst="bentConnector2">
            <a:avLst/>
          </a:prstGeom>
          <a:ln>
            <a:solidFill>
              <a:schemeClr val="bg2"/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63" name="Oval 62"/>
          <p:cNvSpPr/>
          <p:nvPr/>
        </p:nvSpPr>
        <p:spPr>
          <a:xfrm>
            <a:off x="2113976" y="4732951"/>
            <a:ext cx="389903" cy="386575"/>
          </a:xfrm>
          <a:prstGeom prst="ellipse">
            <a:avLst/>
          </a:prstGeom>
          <a:solidFill>
            <a:schemeClr val="accent3">
              <a:lumMod val="8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graphicFrame>
        <p:nvGraphicFramePr>
          <p:cNvPr id="66" name="Object 65"/>
          <p:cNvGraphicFramePr>
            <a:graphicFrameLocks noChangeAspect="1"/>
          </p:cNvGraphicFramePr>
          <p:nvPr>
            <p:extLst/>
          </p:nvPr>
        </p:nvGraphicFramePr>
        <p:xfrm>
          <a:off x="2206909" y="4818030"/>
          <a:ext cx="237287" cy="2234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604" name="Equation" r:id="rId13" imgW="152280" imgH="139680" progId="Equation.3">
                  <p:embed/>
                </p:oleObj>
              </mc:Choice>
              <mc:Fallback>
                <p:oleObj name="Equation" r:id="rId13" imgW="152280" imgH="139680" progId="Equation.3">
                  <p:embed/>
                  <p:pic>
                    <p:nvPicPr>
                      <p:cNvPr id="66" name="Object 6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6909" y="4818030"/>
                        <a:ext cx="237287" cy="22346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6" name="Object 75"/>
          <p:cNvGraphicFramePr>
            <a:graphicFrameLocks noChangeAspect="1"/>
          </p:cNvGraphicFramePr>
          <p:nvPr>
            <p:extLst/>
          </p:nvPr>
        </p:nvGraphicFramePr>
        <p:xfrm>
          <a:off x="2200831" y="3557078"/>
          <a:ext cx="237287" cy="2234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605" name="Equation" r:id="rId11" imgW="152280" imgH="139680" progId="Equation.3">
                  <p:embed/>
                </p:oleObj>
              </mc:Choice>
              <mc:Fallback>
                <p:oleObj name="Equation" r:id="rId11" imgW="152280" imgH="139680" progId="Equation.3">
                  <p:embed/>
                  <p:pic>
                    <p:nvPicPr>
                      <p:cNvPr id="76" name="Object 7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0831" y="3557078"/>
                        <a:ext cx="237287" cy="22346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2" name="Object 81"/>
          <p:cNvGraphicFramePr>
            <a:graphicFrameLocks noChangeAspect="1"/>
          </p:cNvGraphicFramePr>
          <p:nvPr>
            <p:extLst/>
          </p:nvPr>
        </p:nvGraphicFramePr>
        <p:xfrm>
          <a:off x="3814919" y="1848130"/>
          <a:ext cx="400050" cy="396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606" name="Equation" r:id="rId14" imgW="228600" imgH="228600" progId="Equation.3">
                  <p:embed/>
                </p:oleObj>
              </mc:Choice>
              <mc:Fallback>
                <p:oleObj name="Equation" r:id="rId14" imgW="228600" imgH="228600" progId="Equation.3">
                  <p:embed/>
                  <p:pic>
                    <p:nvPicPr>
                      <p:cNvPr id="82" name="Object 8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4919" y="1848130"/>
                        <a:ext cx="400050" cy="396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83" name="Straight Arrow Connector 82"/>
          <p:cNvCxnSpPr/>
          <p:nvPr/>
        </p:nvCxnSpPr>
        <p:spPr>
          <a:xfrm rot="16200000" flipH="1">
            <a:off x="295847" y="2845894"/>
            <a:ext cx="1235831" cy="195975"/>
          </a:xfrm>
          <a:prstGeom prst="bentConnector2">
            <a:avLst/>
          </a:prstGeom>
          <a:ln>
            <a:solidFill>
              <a:srgbClr val="B88C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>
            <a:stCxn id="40" idx="6"/>
          </p:cNvCxnSpPr>
          <p:nvPr/>
        </p:nvCxnSpPr>
        <p:spPr>
          <a:xfrm flipV="1">
            <a:off x="2529258" y="3025267"/>
            <a:ext cx="1334888" cy="11613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3843743" y="3758564"/>
            <a:ext cx="3577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dirty="0"/>
              <a:t>+</a:t>
            </a:r>
            <a:endParaRPr lang="en-CA" dirty="0"/>
          </a:p>
        </p:txBody>
      </p:sp>
      <p:cxnSp>
        <p:nvCxnSpPr>
          <p:cNvPr id="87" name="Straight Arrow Connector 86"/>
          <p:cNvCxnSpPr>
            <a:endCxn id="31" idx="1"/>
          </p:cNvCxnSpPr>
          <p:nvPr/>
        </p:nvCxnSpPr>
        <p:spPr>
          <a:xfrm flipV="1">
            <a:off x="2954636" y="3989397"/>
            <a:ext cx="889107" cy="1231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>
            <a:endCxn id="31" idx="0"/>
          </p:cNvCxnSpPr>
          <p:nvPr/>
        </p:nvCxnSpPr>
        <p:spPr>
          <a:xfrm flipH="1">
            <a:off x="4022638" y="3201159"/>
            <a:ext cx="695" cy="557405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graphicFrame>
        <p:nvGraphicFramePr>
          <p:cNvPr id="89" name="Object 88"/>
          <p:cNvGraphicFramePr>
            <a:graphicFrameLocks noChangeAspect="1"/>
          </p:cNvGraphicFramePr>
          <p:nvPr>
            <p:extLst/>
          </p:nvPr>
        </p:nvGraphicFramePr>
        <p:xfrm>
          <a:off x="3890645" y="5634990"/>
          <a:ext cx="244475" cy="396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607" name="Equation" r:id="rId16" imgW="139680" imgH="228600" progId="Equation.3">
                  <p:embed/>
                </p:oleObj>
              </mc:Choice>
              <mc:Fallback>
                <p:oleObj name="Equation" r:id="rId16" imgW="139680" imgH="228600" progId="Equation.3">
                  <p:embed/>
                  <p:pic>
                    <p:nvPicPr>
                      <p:cNvPr id="89" name="Object 8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90645" y="5634990"/>
                        <a:ext cx="244475" cy="396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91" name="Straight Arrow Connector 90"/>
          <p:cNvCxnSpPr>
            <a:stCxn id="31" idx="2"/>
            <a:endCxn id="89" idx="0"/>
          </p:cNvCxnSpPr>
          <p:nvPr/>
        </p:nvCxnSpPr>
        <p:spPr>
          <a:xfrm flipH="1">
            <a:off x="4012882" y="4220229"/>
            <a:ext cx="9756" cy="1414761"/>
          </a:xfrm>
          <a:prstGeom prst="straightConnector1">
            <a:avLst/>
          </a:prstGeom>
          <a:ln>
            <a:solidFill>
              <a:srgbClr val="B88C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aphicFrame>
        <p:nvGraphicFramePr>
          <p:cNvPr id="73" name="Object 72"/>
          <p:cNvGraphicFramePr>
            <a:graphicFrameLocks noChangeAspect="1"/>
          </p:cNvGraphicFramePr>
          <p:nvPr>
            <p:extLst/>
          </p:nvPr>
        </p:nvGraphicFramePr>
        <p:xfrm>
          <a:off x="2121342" y="4168214"/>
          <a:ext cx="342900" cy="195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608" name="Equation" r:id="rId18" imgW="317160" imgH="177480" progId="Equation.3">
                  <p:embed/>
                </p:oleObj>
              </mc:Choice>
              <mc:Fallback>
                <p:oleObj name="Equation" r:id="rId18" imgW="317160" imgH="177480" progId="Equation.3">
                  <p:embed/>
                  <p:pic>
                    <p:nvPicPr>
                      <p:cNvPr id="73" name="Object 7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21342" y="4168214"/>
                        <a:ext cx="342900" cy="195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5" name="Oval 94"/>
          <p:cNvSpPr/>
          <p:nvPr/>
        </p:nvSpPr>
        <p:spPr>
          <a:xfrm>
            <a:off x="3256976" y="4745651"/>
            <a:ext cx="389903" cy="386575"/>
          </a:xfrm>
          <a:prstGeom prst="ellipse">
            <a:avLst/>
          </a:prstGeom>
          <a:solidFill>
            <a:schemeClr val="accent3">
              <a:lumMod val="8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graphicFrame>
        <p:nvGraphicFramePr>
          <p:cNvPr id="97" name="Object 96"/>
          <p:cNvGraphicFramePr>
            <a:graphicFrameLocks noChangeAspect="1"/>
          </p:cNvGraphicFramePr>
          <p:nvPr>
            <p:extLst/>
          </p:nvPr>
        </p:nvGraphicFramePr>
        <p:xfrm>
          <a:off x="3277042" y="4815914"/>
          <a:ext cx="342900" cy="195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609" name="Equation" r:id="rId20" imgW="317160" imgH="177480" progId="Equation.3">
                  <p:embed/>
                </p:oleObj>
              </mc:Choice>
              <mc:Fallback>
                <p:oleObj name="Equation" r:id="rId20" imgW="317160" imgH="177480" progId="Equation.3">
                  <p:embed/>
                  <p:pic>
                    <p:nvPicPr>
                      <p:cNvPr id="97" name="Object 9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77042" y="4815914"/>
                        <a:ext cx="342900" cy="195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99" name="Straight Arrow Connector 98"/>
          <p:cNvCxnSpPr>
            <a:stCxn id="63" idx="6"/>
          </p:cNvCxnSpPr>
          <p:nvPr/>
        </p:nvCxnSpPr>
        <p:spPr>
          <a:xfrm>
            <a:off x="2503879" y="4926239"/>
            <a:ext cx="219972" cy="4424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02" name="Straight Arrow Connector 101"/>
          <p:cNvCxnSpPr>
            <a:stCxn id="95" idx="2"/>
          </p:cNvCxnSpPr>
          <p:nvPr/>
        </p:nvCxnSpPr>
        <p:spPr>
          <a:xfrm flipH="1" flipV="1">
            <a:off x="3042225" y="4930663"/>
            <a:ext cx="214751" cy="8276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>
            <a:endCxn id="95" idx="6"/>
          </p:cNvCxnSpPr>
          <p:nvPr/>
        </p:nvCxnSpPr>
        <p:spPr>
          <a:xfrm flipH="1">
            <a:off x="3646879" y="4929763"/>
            <a:ext cx="386641" cy="9176"/>
          </a:xfrm>
          <a:prstGeom prst="straightConnector1">
            <a:avLst/>
          </a:prstGeom>
          <a:ln>
            <a:solidFill>
              <a:srgbClr val="B88C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08" name="Straight Arrow Connector 107"/>
          <p:cNvCxnSpPr>
            <a:endCxn id="64" idx="0"/>
          </p:cNvCxnSpPr>
          <p:nvPr/>
        </p:nvCxnSpPr>
        <p:spPr>
          <a:xfrm>
            <a:off x="2883038" y="5106555"/>
            <a:ext cx="2863" cy="564945"/>
          </a:xfrm>
          <a:prstGeom prst="straightConnector1">
            <a:avLst/>
          </a:prstGeom>
          <a:ln>
            <a:solidFill>
              <a:srgbClr val="B88C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aphicFrame>
        <p:nvGraphicFramePr>
          <p:cNvPr id="49" name="Object 48"/>
          <p:cNvGraphicFramePr>
            <a:graphicFrameLocks noChangeAspect="1"/>
          </p:cNvGraphicFramePr>
          <p:nvPr>
            <p:extLst/>
          </p:nvPr>
        </p:nvGraphicFramePr>
        <p:xfrm>
          <a:off x="1457324" y="2728079"/>
          <a:ext cx="709631" cy="2678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610" name="Equation" r:id="rId21" imgW="596880" imgH="228600" progId="Equation.3">
                  <p:embed/>
                </p:oleObj>
              </mc:Choice>
              <mc:Fallback>
                <p:oleObj name="Equation" r:id="rId21" imgW="596880" imgH="228600" progId="Equation.3">
                  <p:embed/>
                  <p:pic>
                    <p:nvPicPr>
                      <p:cNvPr id="49" name="Object 4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57324" y="2728079"/>
                        <a:ext cx="709631" cy="26785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" name="Object 49"/>
          <p:cNvGraphicFramePr>
            <a:graphicFrameLocks noChangeAspect="1"/>
          </p:cNvGraphicFramePr>
          <p:nvPr>
            <p:extLst/>
          </p:nvPr>
        </p:nvGraphicFramePr>
        <p:xfrm>
          <a:off x="1481134" y="3363913"/>
          <a:ext cx="663575" cy="268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611" name="Equation" r:id="rId23" imgW="558720" imgH="228600" progId="Equation.3">
                  <p:embed/>
                </p:oleObj>
              </mc:Choice>
              <mc:Fallback>
                <p:oleObj name="Equation" r:id="rId23" imgW="558720" imgH="228600" progId="Equation.3">
                  <p:embed/>
                  <p:pic>
                    <p:nvPicPr>
                      <p:cNvPr id="50" name="Object 4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81134" y="3363913"/>
                        <a:ext cx="663575" cy="268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" name="Object 51"/>
          <p:cNvGraphicFramePr>
            <a:graphicFrameLocks noChangeAspect="1"/>
          </p:cNvGraphicFramePr>
          <p:nvPr>
            <p:extLst/>
          </p:nvPr>
        </p:nvGraphicFramePr>
        <p:xfrm>
          <a:off x="1398589" y="3992563"/>
          <a:ext cx="755026" cy="2795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612" name="Equation" r:id="rId25" imgW="609480" imgH="228600" progId="Equation.3">
                  <p:embed/>
                </p:oleObj>
              </mc:Choice>
              <mc:Fallback>
                <p:oleObj name="Equation" r:id="rId25" imgW="609480" imgH="228600" progId="Equation.3">
                  <p:embed/>
                  <p:pic>
                    <p:nvPicPr>
                      <p:cNvPr id="52" name="Object 5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98589" y="3992563"/>
                        <a:ext cx="755026" cy="27958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" name="Object 52"/>
          <p:cNvGraphicFramePr>
            <a:graphicFrameLocks noChangeAspect="1"/>
          </p:cNvGraphicFramePr>
          <p:nvPr>
            <p:extLst/>
          </p:nvPr>
        </p:nvGraphicFramePr>
        <p:xfrm>
          <a:off x="1431834" y="4653835"/>
          <a:ext cx="709631" cy="2678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613" name="Equation" r:id="rId27" imgW="596880" imgH="228600" progId="Equation.3">
                  <p:embed/>
                </p:oleObj>
              </mc:Choice>
              <mc:Fallback>
                <p:oleObj name="Equation" r:id="rId27" imgW="596880" imgH="228600" progId="Equation.3">
                  <p:embed/>
                  <p:pic>
                    <p:nvPicPr>
                      <p:cNvPr id="53" name="Object 5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31834" y="4653835"/>
                        <a:ext cx="709631" cy="26785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" name="Object 54"/>
          <p:cNvGraphicFramePr>
            <a:graphicFrameLocks noChangeAspect="1"/>
          </p:cNvGraphicFramePr>
          <p:nvPr>
            <p:extLst/>
          </p:nvPr>
        </p:nvGraphicFramePr>
        <p:xfrm>
          <a:off x="2576513" y="2679700"/>
          <a:ext cx="236537" cy="384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614" name="Equation" r:id="rId29" imgW="152280" imgH="241200" progId="Equation.3">
                  <p:embed/>
                </p:oleObj>
              </mc:Choice>
              <mc:Fallback>
                <p:oleObj name="Equation" r:id="rId29" imgW="152280" imgH="241200" progId="Equation.3">
                  <p:embed/>
                  <p:pic>
                    <p:nvPicPr>
                      <p:cNvPr id="55" name="Object 5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76513" y="2679700"/>
                        <a:ext cx="236537" cy="384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" name="Object 55"/>
          <p:cNvGraphicFramePr>
            <a:graphicFrameLocks noChangeAspect="1"/>
          </p:cNvGraphicFramePr>
          <p:nvPr>
            <p:extLst/>
          </p:nvPr>
        </p:nvGraphicFramePr>
        <p:xfrm>
          <a:off x="2495550" y="4306888"/>
          <a:ext cx="217488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615" name="Equation" r:id="rId31" imgW="139680" imgH="190440" progId="Equation.3">
                  <p:embed/>
                </p:oleObj>
              </mc:Choice>
              <mc:Fallback>
                <p:oleObj name="Equation" r:id="rId31" imgW="139680" imgH="190440" progId="Equation.3">
                  <p:embed/>
                  <p:pic>
                    <p:nvPicPr>
                      <p:cNvPr id="56" name="Object 5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95550" y="4306888"/>
                        <a:ext cx="217488" cy="304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7" name="Object 56"/>
          <p:cNvGraphicFramePr>
            <a:graphicFrameLocks noChangeAspect="1"/>
          </p:cNvGraphicFramePr>
          <p:nvPr>
            <p:extLst/>
          </p:nvPr>
        </p:nvGraphicFramePr>
        <p:xfrm>
          <a:off x="2532063" y="3330575"/>
          <a:ext cx="177800" cy="322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616" name="Equation" r:id="rId33" imgW="114120" imgH="203040" progId="Equation.3">
                  <p:embed/>
                </p:oleObj>
              </mc:Choice>
              <mc:Fallback>
                <p:oleObj name="Equation" r:id="rId33" imgW="114120" imgH="203040" progId="Equation.3">
                  <p:embed/>
                  <p:pic>
                    <p:nvPicPr>
                      <p:cNvPr id="57" name="Object 5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32063" y="3330575"/>
                        <a:ext cx="177800" cy="322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9" name="Object 58"/>
          <p:cNvGraphicFramePr>
            <a:graphicFrameLocks noChangeAspect="1"/>
          </p:cNvGraphicFramePr>
          <p:nvPr>
            <p:extLst/>
          </p:nvPr>
        </p:nvGraphicFramePr>
        <p:xfrm>
          <a:off x="2528888" y="4978400"/>
          <a:ext cx="196850" cy="284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617" name="Equation" r:id="rId35" imgW="126720" imgH="177480" progId="Equation.3">
                  <p:embed/>
                </p:oleObj>
              </mc:Choice>
              <mc:Fallback>
                <p:oleObj name="Equation" r:id="rId35" imgW="126720" imgH="177480" progId="Equation.3">
                  <p:embed/>
                  <p:pic>
                    <p:nvPicPr>
                      <p:cNvPr id="59" name="Object 5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28888" y="4978400"/>
                        <a:ext cx="196850" cy="284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7" name="Rectangle 66"/>
          <p:cNvSpPr/>
          <p:nvPr/>
        </p:nvSpPr>
        <p:spPr>
          <a:xfrm>
            <a:off x="3291102" y="5233885"/>
            <a:ext cx="279501" cy="433077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200" dirty="0" smtClean="0"/>
              <a:t>SM</a:t>
            </a:r>
            <a:endParaRPr lang="en-CA" sz="1200" dirty="0"/>
          </a:p>
        </p:txBody>
      </p:sp>
      <p:graphicFrame>
        <p:nvGraphicFramePr>
          <p:cNvPr id="68" name="Object 67"/>
          <p:cNvGraphicFramePr>
            <a:graphicFrameLocks noChangeAspect="1"/>
          </p:cNvGraphicFramePr>
          <p:nvPr>
            <p:extLst/>
          </p:nvPr>
        </p:nvGraphicFramePr>
        <p:xfrm>
          <a:off x="2854156" y="5141821"/>
          <a:ext cx="401090" cy="2918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618" name="Equation" r:id="rId37" imgW="279360" imgH="203040" progId="Equation.3">
                  <p:embed/>
                </p:oleObj>
              </mc:Choice>
              <mc:Fallback>
                <p:oleObj name="Equation" r:id="rId37" imgW="279360" imgH="203040" progId="Equation.3">
                  <p:embed/>
                  <p:pic>
                    <p:nvPicPr>
                      <p:cNvPr id="68" name="Object 67"/>
                      <p:cNvPicPr/>
                      <p:nvPr/>
                    </p:nvPicPr>
                    <p:blipFill>
                      <a:blip r:embed="rId38"/>
                      <a:stretch>
                        <a:fillRect/>
                      </a:stretch>
                    </p:blipFill>
                    <p:spPr>
                      <a:xfrm>
                        <a:off x="2854156" y="5141821"/>
                        <a:ext cx="401090" cy="2918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0" name="Object 69"/>
          <p:cNvGraphicFramePr>
            <a:graphicFrameLocks noChangeAspect="1"/>
          </p:cNvGraphicFramePr>
          <p:nvPr>
            <p:extLst/>
          </p:nvPr>
        </p:nvGraphicFramePr>
        <p:xfrm>
          <a:off x="3331017" y="5871637"/>
          <a:ext cx="288925" cy="395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619" name="Equation" r:id="rId39" imgW="164880" imgH="228600" progId="Equation.3">
                  <p:embed/>
                </p:oleObj>
              </mc:Choice>
              <mc:Fallback>
                <p:oleObj name="Equation" r:id="rId39" imgW="164880" imgH="228600" progId="Equation.3">
                  <p:embed/>
                  <p:pic>
                    <p:nvPicPr>
                      <p:cNvPr id="70" name="Object 6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31017" y="5871637"/>
                        <a:ext cx="288925" cy="3952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2" name="Straight Arrow Connector 71"/>
          <p:cNvCxnSpPr>
            <a:endCxn id="67" idx="1"/>
          </p:cNvCxnSpPr>
          <p:nvPr/>
        </p:nvCxnSpPr>
        <p:spPr>
          <a:xfrm flipV="1">
            <a:off x="2865926" y="5450424"/>
            <a:ext cx="425176" cy="3677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>
            <a:stCxn id="67" idx="2"/>
          </p:cNvCxnSpPr>
          <p:nvPr/>
        </p:nvCxnSpPr>
        <p:spPr>
          <a:xfrm>
            <a:off x="3430853" y="5666962"/>
            <a:ext cx="12961" cy="24598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aphicFrame>
        <p:nvGraphicFramePr>
          <p:cNvPr id="78" name="Object 7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61276574"/>
              </p:ext>
            </p:extLst>
          </p:nvPr>
        </p:nvGraphicFramePr>
        <p:xfrm>
          <a:off x="3924300" y="2924175"/>
          <a:ext cx="196850" cy="200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620" name="Equation" r:id="rId41" imgW="101520" imgH="101520" progId="Equation.3">
                  <p:embed/>
                </p:oleObj>
              </mc:Choice>
              <mc:Fallback>
                <p:oleObj name="Equation" r:id="rId41" imgW="101520" imgH="101520" progId="Equation.3">
                  <p:embed/>
                  <p:pic>
                    <p:nvPicPr>
                      <p:cNvPr id="84" name="Object 8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24300" y="2924175"/>
                        <a:ext cx="196850" cy="200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9" name="Object 7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26311235"/>
              </p:ext>
            </p:extLst>
          </p:nvPr>
        </p:nvGraphicFramePr>
        <p:xfrm>
          <a:off x="2697163" y="3889375"/>
          <a:ext cx="195262" cy="201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621" name="Equation" r:id="rId43" imgW="101520" imgH="101520" progId="Equation.3">
                  <p:embed/>
                </p:oleObj>
              </mc:Choice>
              <mc:Fallback>
                <p:oleObj name="Equation" r:id="rId43" imgW="101520" imgH="101520" progId="Equation.3">
                  <p:embed/>
                  <p:pic>
                    <p:nvPicPr>
                      <p:cNvPr id="86" name="Object 8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97163" y="3889375"/>
                        <a:ext cx="195262" cy="201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0" name="Object 7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95942678"/>
              </p:ext>
            </p:extLst>
          </p:nvPr>
        </p:nvGraphicFramePr>
        <p:xfrm>
          <a:off x="2784475" y="4829175"/>
          <a:ext cx="195263" cy="201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622" name="Equation" r:id="rId45" imgW="101520" imgH="101520" progId="Equation.3">
                  <p:embed/>
                </p:oleObj>
              </mc:Choice>
              <mc:Fallback>
                <p:oleObj name="Equation" r:id="rId45" imgW="101520" imgH="101520" progId="Equation.3">
                  <p:embed/>
                  <p:pic>
                    <p:nvPicPr>
                      <p:cNvPr id="98" name="Object 9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84475" y="4829175"/>
                        <a:ext cx="195263" cy="201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" name="Object 8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26910098"/>
              </p:ext>
            </p:extLst>
          </p:nvPr>
        </p:nvGraphicFramePr>
        <p:xfrm>
          <a:off x="5352746" y="2944970"/>
          <a:ext cx="2473325" cy="1627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623" name="Equation" r:id="rId47" imgW="1168200" imgH="774360" progId="Equation.3">
                  <p:embed/>
                </p:oleObj>
              </mc:Choice>
              <mc:Fallback>
                <p:oleObj name="Equation" r:id="rId47" imgW="1168200" imgH="774360" progId="Equation.3">
                  <p:embed/>
                  <p:pic>
                    <p:nvPicPr>
                      <p:cNvPr id="65" name="Object 6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52746" y="2944970"/>
                        <a:ext cx="2473325" cy="1627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21424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7982" y="60960"/>
            <a:ext cx="7772400" cy="1143000"/>
          </a:xfrm>
        </p:spPr>
        <p:txBody>
          <a:bodyPr/>
          <a:lstStyle/>
          <a:p>
            <a:pPr algn="l"/>
            <a:r>
              <a:rPr lang="fr-CA" dirty="0" smtClean="0"/>
              <a:t>LSTM </a:t>
            </a:r>
            <a:r>
              <a:rPr lang="fr-CA" sz="2800" dirty="0" smtClean="0"/>
              <a:t>(</a:t>
            </a:r>
            <a:r>
              <a:rPr lang="fr-CA" sz="2400" dirty="0" smtClean="0"/>
              <a:t>Long Short </a:t>
            </a:r>
            <a:r>
              <a:rPr lang="fr-CA" sz="2400" dirty="0" err="1" smtClean="0"/>
              <a:t>Term</a:t>
            </a:r>
            <a:r>
              <a:rPr lang="fr-CA" sz="2400" dirty="0" smtClean="0"/>
              <a:t> Memory)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B82919-9BAA-4552-A19E-DA5FA1CF0A97}" type="slidenum">
              <a:rPr lang="fr-CA" smtClean="0"/>
              <a:pPr>
                <a:defRPr/>
              </a:pPr>
              <a:t>133</a:t>
            </a:fld>
            <a:endParaRPr lang="fr-CA"/>
          </a:p>
        </p:txBody>
      </p:sp>
      <p:sp>
        <p:nvSpPr>
          <p:cNvPr id="46" name="Rounded Rectangle 45"/>
          <p:cNvSpPr/>
          <p:nvPr/>
        </p:nvSpPr>
        <p:spPr>
          <a:xfrm>
            <a:off x="647700" y="2518689"/>
            <a:ext cx="3745697" cy="2845790"/>
          </a:xfrm>
          <a:prstGeom prst="roundRect">
            <a:avLst>
              <a:gd name="adj" fmla="val 4508"/>
            </a:avLst>
          </a:prstGeom>
          <a:solidFill>
            <a:schemeClr val="accent3">
              <a:lumMod val="95000"/>
            </a:schemeClr>
          </a:solidFill>
          <a:ln>
            <a:solidFill>
              <a:schemeClr val="accent3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48" name="Straight Arrow Connector 47"/>
          <p:cNvCxnSpPr/>
          <p:nvPr/>
        </p:nvCxnSpPr>
        <p:spPr>
          <a:xfrm>
            <a:off x="531796" y="3743361"/>
            <a:ext cx="476645" cy="7531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aphicFrame>
        <p:nvGraphicFramePr>
          <p:cNvPr id="51" name="Object 50"/>
          <p:cNvGraphicFramePr>
            <a:graphicFrameLocks noChangeAspect="1"/>
          </p:cNvGraphicFramePr>
          <p:nvPr>
            <p:extLst/>
          </p:nvPr>
        </p:nvGraphicFramePr>
        <p:xfrm>
          <a:off x="226201" y="3619082"/>
          <a:ext cx="266700" cy="398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618" name="Equation" r:id="rId3" imgW="152280" imgH="228600" progId="Equation.3">
                  <p:embed/>
                </p:oleObj>
              </mc:Choice>
              <mc:Fallback>
                <p:oleObj name="Equation" r:id="rId3" imgW="152280" imgH="228600" progId="Equation.3">
                  <p:embed/>
                  <p:pic>
                    <p:nvPicPr>
                      <p:cNvPr id="51" name="Object 5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6201" y="3619082"/>
                        <a:ext cx="266700" cy="398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0" name="Oval 59"/>
          <p:cNvSpPr/>
          <p:nvPr/>
        </p:nvSpPr>
        <p:spPr>
          <a:xfrm>
            <a:off x="2119472" y="3472911"/>
            <a:ext cx="389903" cy="386575"/>
          </a:xfrm>
          <a:prstGeom prst="ellipse">
            <a:avLst/>
          </a:prstGeom>
          <a:solidFill>
            <a:schemeClr val="accent3">
              <a:lumMod val="8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cxnSp>
        <p:nvCxnSpPr>
          <p:cNvPr id="61" name="Straight Arrow Connector 60"/>
          <p:cNvCxnSpPr>
            <a:stCxn id="69" idx="3"/>
            <a:endCxn id="60" idx="2"/>
          </p:cNvCxnSpPr>
          <p:nvPr/>
        </p:nvCxnSpPr>
        <p:spPr>
          <a:xfrm>
            <a:off x="1483481" y="3659949"/>
            <a:ext cx="635991" cy="6250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>
            <a:stCxn id="60" idx="6"/>
          </p:cNvCxnSpPr>
          <p:nvPr/>
        </p:nvCxnSpPr>
        <p:spPr>
          <a:xfrm>
            <a:off x="2509375" y="3666199"/>
            <a:ext cx="286074" cy="148538"/>
          </a:xfrm>
          <a:prstGeom prst="bentConnector2">
            <a:avLst/>
          </a:prstGeom>
          <a:ln>
            <a:solidFill>
              <a:schemeClr val="bg2"/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graphicFrame>
        <p:nvGraphicFramePr>
          <p:cNvPr id="64" name="Object 63"/>
          <p:cNvGraphicFramePr>
            <a:graphicFrameLocks noChangeAspect="1"/>
          </p:cNvGraphicFramePr>
          <p:nvPr>
            <p:extLst/>
          </p:nvPr>
        </p:nvGraphicFramePr>
        <p:xfrm>
          <a:off x="2730326" y="5671500"/>
          <a:ext cx="311150" cy="441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619" name="Equation" r:id="rId5" imgW="177480" imgH="253800" progId="Equation.3">
                  <p:embed/>
                </p:oleObj>
              </mc:Choice>
              <mc:Fallback>
                <p:oleObj name="Equation" r:id="rId5" imgW="177480" imgH="253800" progId="Equation.3">
                  <p:embed/>
                  <p:pic>
                    <p:nvPicPr>
                      <p:cNvPr id="64" name="Object 6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30326" y="5671500"/>
                        <a:ext cx="311150" cy="441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9" name="Rectangle 68"/>
          <p:cNvSpPr/>
          <p:nvPr/>
        </p:nvSpPr>
        <p:spPr>
          <a:xfrm>
            <a:off x="1029095" y="3435185"/>
            <a:ext cx="454386" cy="449527"/>
          </a:xfrm>
          <a:prstGeom prst="rect">
            <a:avLst/>
          </a:prstGeom>
          <a:solidFill>
            <a:schemeClr val="accent3">
              <a:lumMod val="8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71" name="Object 70"/>
          <p:cNvGraphicFramePr>
            <a:graphicFrameLocks noChangeAspect="1"/>
          </p:cNvGraphicFramePr>
          <p:nvPr>
            <p:extLst/>
          </p:nvPr>
        </p:nvGraphicFramePr>
        <p:xfrm>
          <a:off x="1037150" y="3535729"/>
          <a:ext cx="438276" cy="2807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620" name="Equation" r:id="rId7" imgW="393480" imgH="253800" progId="Equation.3">
                  <p:embed/>
                </p:oleObj>
              </mc:Choice>
              <mc:Fallback>
                <p:oleObj name="Equation" r:id="rId7" imgW="393480" imgH="253800" progId="Equation.3">
                  <p:embed/>
                  <p:pic>
                    <p:nvPicPr>
                      <p:cNvPr id="71" name="Object 7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37150" y="3535729"/>
                        <a:ext cx="438276" cy="28073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4" name="Object 73"/>
          <p:cNvGraphicFramePr>
            <a:graphicFrameLocks noChangeAspect="1"/>
          </p:cNvGraphicFramePr>
          <p:nvPr>
            <p:extLst/>
          </p:nvPr>
        </p:nvGraphicFramePr>
        <p:xfrm>
          <a:off x="642888" y="1842634"/>
          <a:ext cx="400050" cy="441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621" name="Equation" r:id="rId9" imgW="228600" imgH="253800" progId="Equation.3">
                  <p:embed/>
                </p:oleObj>
              </mc:Choice>
              <mc:Fallback>
                <p:oleObj name="Equation" r:id="rId9" imgW="228600" imgH="253800" progId="Equation.3">
                  <p:embed/>
                  <p:pic>
                    <p:nvPicPr>
                      <p:cNvPr id="74" name="Object 7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2888" y="1842634"/>
                        <a:ext cx="400050" cy="441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5" name="Oval 74"/>
          <p:cNvSpPr/>
          <p:nvPr/>
        </p:nvSpPr>
        <p:spPr>
          <a:xfrm>
            <a:off x="2113976" y="4087631"/>
            <a:ext cx="389903" cy="386575"/>
          </a:xfrm>
          <a:prstGeom prst="ellipse">
            <a:avLst/>
          </a:prstGeom>
          <a:solidFill>
            <a:schemeClr val="accent3">
              <a:lumMod val="8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cxnSp>
        <p:nvCxnSpPr>
          <p:cNvPr id="7" name="Elbow Connector 6"/>
          <p:cNvCxnSpPr>
            <a:stCxn id="69" idx="2"/>
            <a:endCxn id="75" idx="2"/>
          </p:cNvCxnSpPr>
          <p:nvPr/>
        </p:nvCxnSpPr>
        <p:spPr>
          <a:xfrm rot="16200000" flipH="1">
            <a:off x="1495342" y="3645658"/>
            <a:ext cx="379581" cy="857688"/>
          </a:xfrm>
          <a:prstGeom prst="bentConnector2">
            <a:avLst/>
          </a:prstGeom>
          <a:ln>
            <a:solidFill>
              <a:schemeClr val="bg2"/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75" idx="6"/>
          </p:cNvCxnSpPr>
          <p:nvPr/>
        </p:nvCxnSpPr>
        <p:spPr>
          <a:xfrm flipV="1">
            <a:off x="2503879" y="4166520"/>
            <a:ext cx="291570" cy="114399"/>
          </a:xfrm>
          <a:prstGeom prst="bentConnector2">
            <a:avLst/>
          </a:prstGeom>
          <a:ln>
            <a:solidFill>
              <a:schemeClr val="bg2"/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82" idx="2"/>
          </p:cNvCxnSpPr>
          <p:nvPr/>
        </p:nvCxnSpPr>
        <p:spPr>
          <a:xfrm>
            <a:off x="4014944" y="2245005"/>
            <a:ext cx="8389" cy="604371"/>
          </a:xfrm>
          <a:prstGeom prst="straightConnector1">
            <a:avLst/>
          </a:prstGeom>
          <a:ln>
            <a:solidFill>
              <a:srgbClr val="B88C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7" name="Elbow Connector 36"/>
          <p:cNvCxnSpPr>
            <a:stCxn id="69" idx="0"/>
            <a:endCxn id="40" idx="2"/>
          </p:cNvCxnSpPr>
          <p:nvPr/>
        </p:nvCxnSpPr>
        <p:spPr>
          <a:xfrm rot="5400000" flipH="1" flipV="1">
            <a:off x="1498669" y="2794500"/>
            <a:ext cx="398305" cy="883067"/>
          </a:xfrm>
          <a:prstGeom prst="bentConnector2">
            <a:avLst/>
          </a:prstGeom>
          <a:ln>
            <a:solidFill>
              <a:schemeClr val="bg2"/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40" name="Oval 39"/>
          <p:cNvSpPr/>
          <p:nvPr/>
        </p:nvSpPr>
        <p:spPr>
          <a:xfrm>
            <a:off x="2139355" y="2843592"/>
            <a:ext cx="389903" cy="386575"/>
          </a:xfrm>
          <a:prstGeom prst="ellipse">
            <a:avLst/>
          </a:prstGeom>
          <a:solidFill>
            <a:schemeClr val="accent3">
              <a:lumMod val="8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graphicFrame>
        <p:nvGraphicFramePr>
          <p:cNvPr id="45" name="Object 44"/>
          <p:cNvGraphicFramePr>
            <a:graphicFrameLocks noChangeAspect="1"/>
          </p:cNvGraphicFramePr>
          <p:nvPr>
            <p:extLst/>
          </p:nvPr>
        </p:nvGraphicFramePr>
        <p:xfrm>
          <a:off x="2208738" y="2937884"/>
          <a:ext cx="237287" cy="2234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622" name="Equation" r:id="rId11" imgW="152280" imgH="139680" progId="Equation.3">
                  <p:embed/>
                </p:oleObj>
              </mc:Choice>
              <mc:Fallback>
                <p:oleObj name="Equation" r:id="rId11" imgW="152280" imgH="139680" progId="Equation.3">
                  <p:embed/>
                  <p:pic>
                    <p:nvPicPr>
                      <p:cNvPr id="45" name="Object 4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8738" y="2937884"/>
                        <a:ext cx="237287" cy="22346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4" name="Elbow Connector 53"/>
          <p:cNvCxnSpPr>
            <a:stCxn id="69" idx="2"/>
            <a:endCxn id="63" idx="2"/>
          </p:cNvCxnSpPr>
          <p:nvPr/>
        </p:nvCxnSpPr>
        <p:spPr>
          <a:xfrm rot="16200000" flipH="1">
            <a:off x="1164369" y="3976631"/>
            <a:ext cx="1041527" cy="857688"/>
          </a:xfrm>
          <a:prstGeom prst="bentConnector2">
            <a:avLst/>
          </a:prstGeom>
          <a:ln>
            <a:solidFill>
              <a:schemeClr val="bg2"/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63" name="Oval 62"/>
          <p:cNvSpPr/>
          <p:nvPr/>
        </p:nvSpPr>
        <p:spPr>
          <a:xfrm>
            <a:off x="2113976" y="4732951"/>
            <a:ext cx="389903" cy="386575"/>
          </a:xfrm>
          <a:prstGeom prst="ellipse">
            <a:avLst/>
          </a:prstGeom>
          <a:solidFill>
            <a:schemeClr val="accent3">
              <a:lumMod val="8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graphicFrame>
        <p:nvGraphicFramePr>
          <p:cNvPr id="66" name="Object 65"/>
          <p:cNvGraphicFramePr>
            <a:graphicFrameLocks noChangeAspect="1"/>
          </p:cNvGraphicFramePr>
          <p:nvPr>
            <p:extLst/>
          </p:nvPr>
        </p:nvGraphicFramePr>
        <p:xfrm>
          <a:off x="2206909" y="4818030"/>
          <a:ext cx="237287" cy="2234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623" name="Equation" r:id="rId13" imgW="152280" imgH="139680" progId="Equation.3">
                  <p:embed/>
                </p:oleObj>
              </mc:Choice>
              <mc:Fallback>
                <p:oleObj name="Equation" r:id="rId13" imgW="152280" imgH="139680" progId="Equation.3">
                  <p:embed/>
                  <p:pic>
                    <p:nvPicPr>
                      <p:cNvPr id="66" name="Object 6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6909" y="4818030"/>
                        <a:ext cx="237287" cy="22346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6" name="Object 75"/>
          <p:cNvGraphicFramePr>
            <a:graphicFrameLocks noChangeAspect="1"/>
          </p:cNvGraphicFramePr>
          <p:nvPr>
            <p:extLst/>
          </p:nvPr>
        </p:nvGraphicFramePr>
        <p:xfrm>
          <a:off x="2200831" y="3557078"/>
          <a:ext cx="237287" cy="2234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624" name="Equation" r:id="rId11" imgW="152280" imgH="139680" progId="Equation.3">
                  <p:embed/>
                </p:oleObj>
              </mc:Choice>
              <mc:Fallback>
                <p:oleObj name="Equation" r:id="rId11" imgW="152280" imgH="139680" progId="Equation.3">
                  <p:embed/>
                  <p:pic>
                    <p:nvPicPr>
                      <p:cNvPr id="76" name="Object 7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0831" y="3557078"/>
                        <a:ext cx="237287" cy="22346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2" name="Object 81"/>
          <p:cNvGraphicFramePr>
            <a:graphicFrameLocks noChangeAspect="1"/>
          </p:cNvGraphicFramePr>
          <p:nvPr>
            <p:extLst/>
          </p:nvPr>
        </p:nvGraphicFramePr>
        <p:xfrm>
          <a:off x="3814919" y="1848130"/>
          <a:ext cx="400050" cy="396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625" name="Equation" r:id="rId14" imgW="228600" imgH="228600" progId="Equation.3">
                  <p:embed/>
                </p:oleObj>
              </mc:Choice>
              <mc:Fallback>
                <p:oleObj name="Equation" r:id="rId14" imgW="228600" imgH="228600" progId="Equation.3">
                  <p:embed/>
                  <p:pic>
                    <p:nvPicPr>
                      <p:cNvPr id="82" name="Object 8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4919" y="1848130"/>
                        <a:ext cx="400050" cy="396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83" name="Straight Arrow Connector 82"/>
          <p:cNvCxnSpPr/>
          <p:nvPr/>
        </p:nvCxnSpPr>
        <p:spPr>
          <a:xfrm rot="16200000" flipH="1">
            <a:off x="295847" y="2845894"/>
            <a:ext cx="1235831" cy="195975"/>
          </a:xfrm>
          <a:prstGeom prst="bentConnector2">
            <a:avLst/>
          </a:prstGeom>
          <a:ln>
            <a:solidFill>
              <a:srgbClr val="B88C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>
            <a:stCxn id="40" idx="6"/>
          </p:cNvCxnSpPr>
          <p:nvPr/>
        </p:nvCxnSpPr>
        <p:spPr>
          <a:xfrm flipV="1">
            <a:off x="2529258" y="3025267"/>
            <a:ext cx="1334888" cy="11613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3843743" y="3758564"/>
            <a:ext cx="3577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dirty="0"/>
              <a:t>+</a:t>
            </a:r>
            <a:endParaRPr lang="en-CA" dirty="0"/>
          </a:p>
        </p:txBody>
      </p:sp>
      <p:cxnSp>
        <p:nvCxnSpPr>
          <p:cNvPr id="87" name="Straight Arrow Connector 86"/>
          <p:cNvCxnSpPr>
            <a:endCxn id="31" idx="1"/>
          </p:cNvCxnSpPr>
          <p:nvPr/>
        </p:nvCxnSpPr>
        <p:spPr>
          <a:xfrm flipV="1">
            <a:off x="2954636" y="3989397"/>
            <a:ext cx="889107" cy="1231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>
            <a:endCxn id="31" idx="0"/>
          </p:cNvCxnSpPr>
          <p:nvPr/>
        </p:nvCxnSpPr>
        <p:spPr>
          <a:xfrm flipH="1">
            <a:off x="4022638" y="3201159"/>
            <a:ext cx="695" cy="557405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graphicFrame>
        <p:nvGraphicFramePr>
          <p:cNvPr id="89" name="Object 88"/>
          <p:cNvGraphicFramePr>
            <a:graphicFrameLocks noChangeAspect="1"/>
          </p:cNvGraphicFramePr>
          <p:nvPr>
            <p:extLst/>
          </p:nvPr>
        </p:nvGraphicFramePr>
        <p:xfrm>
          <a:off x="3890645" y="5634990"/>
          <a:ext cx="244475" cy="396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626" name="Equation" r:id="rId16" imgW="139680" imgH="228600" progId="Equation.3">
                  <p:embed/>
                </p:oleObj>
              </mc:Choice>
              <mc:Fallback>
                <p:oleObj name="Equation" r:id="rId16" imgW="139680" imgH="228600" progId="Equation.3">
                  <p:embed/>
                  <p:pic>
                    <p:nvPicPr>
                      <p:cNvPr id="89" name="Object 8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90645" y="5634990"/>
                        <a:ext cx="244475" cy="396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91" name="Straight Arrow Connector 90"/>
          <p:cNvCxnSpPr>
            <a:stCxn id="31" idx="2"/>
            <a:endCxn id="89" idx="0"/>
          </p:cNvCxnSpPr>
          <p:nvPr/>
        </p:nvCxnSpPr>
        <p:spPr>
          <a:xfrm flipH="1">
            <a:off x="4012882" y="4220229"/>
            <a:ext cx="9756" cy="1414761"/>
          </a:xfrm>
          <a:prstGeom prst="straightConnector1">
            <a:avLst/>
          </a:prstGeom>
          <a:ln>
            <a:solidFill>
              <a:srgbClr val="B88C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aphicFrame>
        <p:nvGraphicFramePr>
          <p:cNvPr id="73" name="Object 72"/>
          <p:cNvGraphicFramePr>
            <a:graphicFrameLocks noChangeAspect="1"/>
          </p:cNvGraphicFramePr>
          <p:nvPr>
            <p:extLst/>
          </p:nvPr>
        </p:nvGraphicFramePr>
        <p:xfrm>
          <a:off x="2121342" y="4168214"/>
          <a:ext cx="342900" cy="195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627" name="Equation" r:id="rId18" imgW="317160" imgH="177480" progId="Equation.3">
                  <p:embed/>
                </p:oleObj>
              </mc:Choice>
              <mc:Fallback>
                <p:oleObj name="Equation" r:id="rId18" imgW="317160" imgH="177480" progId="Equation.3">
                  <p:embed/>
                  <p:pic>
                    <p:nvPicPr>
                      <p:cNvPr id="73" name="Object 7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21342" y="4168214"/>
                        <a:ext cx="342900" cy="195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5" name="Oval 94"/>
          <p:cNvSpPr/>
          <p:nvPr/>
        </p:nvSpPr>
        <p:spPr>
          <a:xfrm>
            <a:off x="3256976" y="4745651"/>
            <a:ext cx="389903" cy="386575"/>
          </a:xfrm>
          <a:prstGeom prst="ellipse">
            <a:avLst/>
          </a:prstGeom>
          <a:solidFill>
            <a:schemeClr val="accent3">
              <a:lumMod val="8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graphicFrame>
        <p:nvGraphicFramePr>
          <p:cNvPr id="97" name="Object 96"/>
          <p:cNvGraphicFramePr>
            <a:graphicFrameLocks noChangeAspect="1"/>
          </p:cNvGraphicFramePr>
          <p:nvPr>
            <p:extLst/>
          </p:nvPr>
        </p:nvGraphicFramePr>
        <p:xfrm>
          <a:off x="3277042" y="4815914"/>
          <a:ext cx="342900" cy="195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628" name="Equation" r:id="rId20" imgW="317160" imgH="177480" progId="Equation.3">
                  <p:embed/>
                </p:oleObj>
              </mc:Choice>
              <mc:Fallback>
                <p:oleObj name="Equation" r:id="rId20" imgW="317160" imgH="177480" progId="Equation.3">
                  <p:embed/>
                  <p:pic>
                    <p:nvPicPr>
                      <p:cNvPr id="97" name="Object 9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77042" y="4815914"/>
                        <a:ext cx="342900" cy="195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99" name="Straight Arrow Connector 98"/>
          <p:cNvCxnSpPr>
            <a:stCxn id="63" idx="6"/>
          </p:cNvCxnSpPr>
          <p:nvPr/>
        </p:nvCxnSpPr>
        <p:spPr>
          <a:xfrm>
            <a:off x="2503879" y="4926239"/>
            <a:ext cx="219972" cy="4424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02" name="Straight Arrow Connector 101"/>
          <p:cNvCxnSpPr>
            <a:stCxn id="95" idx="2"/>
          </p:cNvCxnSpPr>
          <p:nvPr/>
        </p:nvCxnSpPr>
        <p:spPr>
          <a:xfrm flipH="1" flipV="1">
            <a:off x="3042225" y="4930663"/>
            <a:ext cx="214751" cy="8276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>
            <a:endCxn id="95" idx="6"/>
          </p:cNvCxnSpPr>
          <p:nvPr/>
        </p:nvCxnSpPr>
        <p:spPr>
          <a:xfrm flipH="1">
            <a:off x="3646879" y="4929763"/>
            <a:ext cx="386641" cy="9176"/>
          </a:xfrm>
          <a:prstGeom prst="straightConnector1">
            <a:avLst/>
          </a:prstGeom>
          <a:ln>
            <a:solidFill>
              <a:srgbClr val="B88C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08" name="Straight Arrow Connector 107"/>
          <p:cNvCxnSpPr>
            <a:endCxn id="64" idx="0"/>
          </p:cNvCxnSpPr>
          <p:nvPr/>
        </p:nvCxnSpPr>
        <p:spPr>
          <a:xfrm>
            <a:off x="2883038" y="5106555"/>
            <a:ext cx="2863" cy="564945"/>
          </a:xfrm>
          <a:prstGeom prst="straightConnector1">
            <a:avLst/>
          </a:prstGeom>
          <a:ln>
            <a:solidFill>
              <a:srgbClr val="B88C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aphicFrame>
        <p:nvGraphicFramePr>
          <p:cNvPr id="49" name="Object 48"/>
          <p:cNvGraphicFramePr>
            <a:graphicFrameLocks noChangeAspect="1"/>
          </p:cNvGraphicFramePr>
          <p:nvPr>
            <p:extLst/>
          </p:nvPr>
        </p:nvGraphicFramePr>
        <p:xfrm>
          <a:off x="1457324" y="2728079"/>
          <a:ext cx="709631" cy="2678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629" name="Equation" r:id="rId21" imgW="596880" imgH="228600" progId="Equation.3">
                  <p:embed/>
                </p:oleObj>
              </mc:Choice>
              <mc:Fallback>
                <p:oleObj name="Equation" r:id="rId21" imgW="596880" imgH="228600" progId="Equation.3">
                  <p:embed/>
                  <p:pic>
                    <p:nvPicPr>
                      <p:cNvPr id="49" name="Object 4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57324" y="2728079"/>
                        <a:ext cx="709631" cy="26785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" name="Object 49"/>
          <p:cNvGraphicFramePr>
            <a:graphicFrameLocks noChangeAspect="1"/>
          </p:cNvGraphicFramePr>
          <p:nvPr>
            <p:extLst/>
          </p:nvPr>
        </p:nvGraphicFramePr>
        <p:xfrm>
          <a:off x="1481134" y="3363913"/>
          <a:ext cx="663575" cy="268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630" name="Equation" r:id="rId23" imgW="558720" imgH="228600" progId="Equation.3">
                  <p:embed/>
                </p:oleObj>
              </mc:Choice>
              <mc:Fallback>
                <p:oleObj name="Equation" r:id="rId23" imgW="558720" imgH="228600" progId="Equation.3">
                  <p:embed/>
                  <p:pic>
                    <p:nvPicPr>
                      <p:cNvPr id="50" name="Object 4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81134" y="3363913"/>
                        <a:ext cx="663575" cy="268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" name="Object 51"/>
          <p:cNvGraphicFramePr>
            <a:graphicFrameLocks noChangeAspect="1"/>
          </p:cNvGraphicFramePr>
          <p:nvPr>
            <p:extLst/>
          </p:nvPr>
        </p:nvGraphicFramePr>
        <p:xfrm>
          <a:off x="1398589" y="3992563"/>
          <a:ext cx="755026" cy="2795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631" name="Equation" r:id="rId25" imgW="609480" imgH="228600" progId="Equation.3">
                  <p:embed/>
                </p:oleObj>
              </mc:Choice>
              <mc:Fallback>
                <p:oleObj name="Equation" r:id="rId25" imgW="609480" imgH="228600" progId="Equation.3">
                  <p:embed/>
                  <p:pic>
                    <p:nvPicPr>
                      <p:cNvPr id="52" name="Object 5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98589" y="3992563"/>
                        <a:ext cx="755026" cy="27958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" name="Object 52"/>
          <p:cNvGraphicFramePr>
            <a:graphicFrameLocks noChangeAspect="1"/>
          </p:cNvGraphicFramePr>
          <p:nvPr>
            <p:extLst/>
          </p:nvPr>
        </p:nvGraphicFramePr>
        <p:xfrm>
          <a:off x="1431834" y="4653835"/>
          <a:ext cx="709631" cy="2678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632" name="Equation" r:id="rId27" imgW="596880" imgH="228600" progId="Equation.3">
                  <p:embed/>
                </p:oleObj>
              </mc:Choice>
              <mc:Fallback>
                <p:oleObj name="Equation" r:id="rId27" imgW="596880" imgH="228600" progId="Equation.3">
                  <p:embed/>
                  <p:pic>
                    <p:nvPicPr>
                      <p:cNvPr id="53" name="Object 5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31834" y="4653835"/>
                        <a:ext cx="709631" cy="26785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" name="Object 54"/>
          <p:cNvGraphicFramePr>
            <a:graphicFrameLocks noChangeAspect="1"/>
          </p:cNvGraphicFramePr>
          <p:nvPr>
            <p:extLst/>
          </p:nvPr>
        </p:nvGraphicFramePr>
        <p:xfrm>
          <a:off x="2576513" y="2679700"/>
          <a:ext cx="236537" cy="384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633" name="Equation" r:id="rId29" imgW="152280" imgH="241200" progId="Equation.3">
                  <p:embed/>
                </p:oleObj>
              </mc:Choice>
              <mc:Fallback>
                <p:oleObj name="Equation" r:id="rId29" imgW="152280" imgH="241200" progId="Equation.3">
                  <p:embed/>
                  <p:pic>
                    <p:nvPicPr>
                      <p:cNvPr id="55" name="Object 5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76513" y="2679700"/>
                        <a:ext cx="236537" cy="384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" name="Object 55"/>
          <p:cNvGraphicFramePr>
            <a:graphicFrameLocks noChangeAspect="1"/>
          </p:cNvGraphicFramePr>
          <p:nvPr>
            <p:extLst/>
          </p:nvPr>
        </p:nvGraphicFramePr>
        <p:xfrm>
          <a:off x="2495550" y="4306888"/>
          <a:ext cx="217488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634" name="Equation" r:id="rId31" imgW="139680" imgH="190440" progId="Equation.3">
                  <p:embed/>
                </p:oleObj>
              </mc:Choice>
              <mc:Fallback>
                <p:oleObj name="Equation" r:id="rId31" imgW="139680" imgH="190440" progId="Equation.3">
                  <p:embed/>
                  <p:pic>
                    <p:nvPicPr>
                      <p:cNvPr id="56" name="Object 5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95550" y="4306888"/>
                        <a:ext cx="217488" cy="304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7" name="Object 56"/>
          <p:cNvGraphicFramePr>
            <a:graphicFrameLocks noChangeAspect="1"/>
          </p:cNvGraphicFramePr>
          <p:nvPr>
            <p:extLst/>
          </p:nvPr>
        </p:nvGraphicFramePr>
        <p:xfrm>
          <a:off x="2532063" y="3330575"/>
          <a:ext cx="177800" cy="322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635" name="Equation" r:id="rId33" imgW="114120" imgH="203040" progId="Equation.3">
                  <p:embed/>
                </p:oleObj>
              </mc:Choice>
              <mc:Fallback>
                <p:oleObj name="Equation" r:id="rId33" imgW="114120" imgH="203040" progId="Equation.3">
                  <p:embed/>
                  <p:pic>
                    <p:nvPicPr>
                      <p:cNvPr id="57" name="Object 5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32063" y="3330575"/>
                        <a:ext cx="177800" cy="322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9" name="Object 58"/>
          <p:cNvGraphicFramePr>
            <a:graphicFrameLocks noChangeAspect="1"/>
          </p:cNvGraphicFramePr>
          <p:nvPr>
            <p:extLst/>
          </p:nvPr>
        </p:nvGraphicFramePr>
        <p:xfrm>
          <a:off x="2528888" y="4978400"/>
          <a:ext cx="196850" cy="284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636" name="Equation" r:id="rId35" imgW="126720" imgH="177480" progId="Equation.3">
                  <p:embed/>
                </p:oleObj>
              </mc:Choice>
              <mc:Fallback>
                <p:oleObj name="Equation" r:id="rId35" imgW="126720" imgH="177480" progId="Equation.3">
                  <p:embed/>
                  <p:pic>
                    <p:nvPicPr>
                      <p:cNvPr id="59" name="Object 5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28888" y="4978400"/>
                        <a:ext cx="196850" cy="284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7" name="Rectangle 66"/>
          <p:cNvSpPr/>
          <p:nvPr/>
        </p:nvSpPr>
        <p:spPr>
          <a:xfrm>
            <a:off x="3291102" y="5233885"/>
            <a:ext cx="279501" cy="433077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200" dirty="0" smtClean="0"/>
              <a:t>SM</a:t>
            </a:r>
            <a:endParaRPr lang="en-CA" sz="1200" dirty="0"/>
          </a:p>
        </p:txBody>
      </p:sp>
      <p:graphicFrame>
        <p:nvGraphicFramePr>
          <p:cNvPr id="68" name="Object 67"/>
          <p:cNvGraphicFramePr>
            <a:graphicFrameLocks noChangeAspect="1"/>
          </p:cNvGraphicFramePr>
          <p:nvPr>
            <p:extLst/>
          </p:nvPr>
        </p:nvGraphicFramePr>
        <p:xfrm>
          <a:off x="2854156" y="5141821"/>
          <a:ext cx="401090" cy="2918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637" name="Equation" r:id="rId37" imgW="279360" imgH="203040" progId="Equation.3">
                  <p:embed/>
                </p:oleObj>
              </mc:Choice>
              <mc:Fallback>
                <p:oleObj name="Equation" r:id="rId37" imgW="279360" imgH="203040" progId="Equation.3">
                  <p:embed/>
                  <p:pic>
                    <p:nvPicPr>
                      <p:cNvPr id="68" name="Object 67"/>
                      <p:cNvPicPr/>
                      <p:nvPr/>
                    </p:nvPicPr>
                    <p:blipFill>
                      <a:blip r:embed="rId38"/>
                      <a:stretch>
                        <a:fillRect/>
                      </a:stretch>
                    </p:blipFill>
                    <p:spPr>
                      <a:xfrm>
                        <a:off x="2854156" y="5141821"/>
                        <a:ext cx="401090" cy="2918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0" name="Object 69"/>
          <p:cNvGraphicFramePr>
            <a:graphicFrameLocks noChangeAspect="1"/>
          </p:cNvGraphicFramePr>
          <p:nvPr>
            <p:extLst/>
          </p:nvPr>
        </p:nvGraphicFramePr>
        <p:xfrm>
          <a:off x="3331017" y="5871637"/>
          <a:ext cx="288925" cy="395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638" name="Equation" r:id="rId39" imgW="164880" imgH="228600" progId="Equation.3">
                  <p:embed/>
                </p:oleObj>
              </mc:Choice>
              <mc:Fallback>
                <p:oleObj name="Equation" r:id="rId39" imgW="164880" imgH="228600" progId="Equation.3">
                  <p:embed/>
                  <p:pic>
                    <p:nvPicPr>
                      <p:cNvPr id="70" name="Object 6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31017" y="5871637"/>
                        <a:ext cx="288925" cy="3952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2" name="Straight Arrow Connector 71"/>
          <p:cNvCxnSpPr>
            <a:endCxn id="67" idx="1"/>
          </p:cNvCxnSpPr>
          <p:nvPr/>
        </p:nvCxnSpPr>
        <p:spPr>
          <a:xfrm flipV="1">
            <a:off x="2865926" y="5450424"/>
            <a:ext cx="425176" cy="3677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>
            <a:stCxn id="67" idx="2"/>
          </p:cNvCxnSpPr>
          <p:nvPr/>
        </p:nvCxnSpPr>
        <p:spPr>
          <a:xfrm>
            <a:off x="3430853" y="5666962"/>
            <a:ext cx="12961" cy="24598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/>
          <p:nvPr/>
        </p:nvCxnSpPr>
        <p:spPr>
          <a:xfrm flipV="1">
            <a:off x="4274597" y="1607820"/>
            <a:ext cx="9620" cy="457583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5063097" y="3099742"/>
            <a:ext cx="24288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dirty="0" smtClean="0"/>
              <a:t>Gradient simplifié</a:t>
            </a:r>
            <a:endParaRPr lang="en-CA" dirty="0"/>
          </a:p>
        </p:txBody>
      </p:sp>
      <p:graphicFrame>
        <p:nvGraphicFramePr>
          <p:cNvPr id="65" name="Object 6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57570546"/>
              </p:ext>
            </p:extLst>
          </p:nvPr>
        </p:nvGraphicFramePr>
        <p:xfrm>
          <a:off x="3924300" y="2924175"/>
          <a:ext cx="196850" cy="200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639" name="Equation" r:id="rId41" imgW="101520" imgH="101520" progId="Equation.3">
                  <p:embed/>
                </p:oleObj>
              </mc:Choice>
              <mc:Fallback>
                <p:oleObj name="Equation" r:id="rId41" imgW="101520" imgH="101520" progId="Equation.3">
                  <p:embed/>
                  <p:pic>
                    <p:nvPicPr>
                      <p:cNvPr id="78" name="Object 7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24300" y="2924175"/>
                        <a:ext cx="196850" cy="200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9" name="Object 7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85514924"/>
              </p:ext>
            </p:extLst>
          </p:nvPr>
        </p:nvGraphicFramePr>
        <p:xfrm>
          <a:off x="2697163" y="3889375"/>
          <a:ext cx="195262" cy="201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640" name="Equation" r:id="rId43" imgW="101520" imgH="101520" progId="Equation.3">
                  <p:embed/>
                </p:oleObj>
              </mc:Choice>
              <mc:Fallback>
                <p:oleObj name="Equation" r:id="rId43" imgW="101520" imgH="101520" progId="Equation.3">
                  <p:embed/>
                  <p:pic>
                    <p:nvPicPr>
                      <p:cNvPr id="79" name="Object 7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97163" y="3889375"/>
                        <a:ext cx="195262" cy="201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0" name="Object 7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43375484"/>
              </p:ext>
            </p:extLst>
          </p:nvPr>
        </p:nvGraphicFramePr>
        <p:xfrm>
          <a:off x="2784475" y="4829175"/>
          <a:ext cx="195263" cy="201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641" name="Equation" r:id="rId45" imgW="101520" imgH="101520" progId="Equation.3">
                  <p:embed/>
                </p:oleObj>
              </mc:Choice>
              <mc:Fallback>
                <p:oleObj name="Equation" r:id="rId45" imgW="101520" imgH="101520" progId="Equation.3">
                  <p:embed/>
                  <p:pic>
                    <p:nvPicPr>
                      <p:cNvPr id="80" name="Object 7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84475" y="4829175"/>
                        <a:ext cx="195263" cy="201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64817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2806401" y="1690362"/>
            <a:ext cx="3694152" cy="285868"/>
          </a:xfrm>
          <a:prstGeom prst="roundRect">
            <a:avLst/>
          </a:prstGeom>
          <a:solidFill>
            <a:schemeClr val="accent3">
              <a:lumMod val="95000"/>
            </a:schemeClr>
          </a:solidFill>
          <a:ln>
            <a:solidFill>
              <a:schemeClr val="accent3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Rectangle 6"/>
          <p:cNvSpPr/>
          <p:nvPr/>
        </p:nvSpPr>
        <p:spPr>
          <a:xfrm>
            <a:off x="2922443" y="1677728"/>
            <a:ext cx="261968" cy="2850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Rectangle 7"/>
          <p:cNvSpPr/>
          <p:nvPr/>
        </p:nvSpPr>
        <p:spPr>
          <a:xfrm>
            <a:off x="3673010" y="1677728"/>
            <a:ext cx="261968" cy="285042"/>
          </a:xfrm>
          <a:prstGeom prst="rect">
            <a:avLst/>
          </a:prstGeom>
          <a:solidFill>
            <a:srgbClr val="FFC000"/>
          </a:solidFill>
          <a:ln>
            <a:solidFill>
              <a:srgbClr val="B8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Rectangle 8"/>
          <p:cNvSpPr/>
          <p:nvPr/>
        </p:nvSpPr>
        <p:spPr>
          <a:xfrm>
            <a:off x="6447937" y="1677728"/>
            <a:ext cx="261968" cy="285042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0" name="Straight Arrow Connector 9"/>
          <p:cNvCxnSpPr>
            <a:stCxn id="7" idx="3"/>
            <a:endCxn id="8" idx="1"/>
          </p:cNvCxnSpPr>
          <p:nvPr/>
        </p:nvCxnSpPr>
        <p:spPr>
          <a:xfrm>
            <a:off x="3184411" y="1820248"/>
            <a:ext cx="434377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6013561" y="1820248"/>
            <a:ext cx="434377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7" name="Rounded Rectangle 26"/>
          <p:cNvSpPr/>
          <p:nvPr/>
        </p:nvSpPr>
        <p:spPr>
          <a:xfrm>
            <a:off x="2806401" y="2058733"/>
            <a:ext cx="3694152" cy="281366"/>
          </a:xfrm>
          <a:prstGeom prst="roundRect">
            <a:avLst/>
          </a:prstGeom>
          <a:solidFill>
            <a:schemeClr val="accent3">
              <a:lumMod val="95000"/>
            </a:schemeClr>
          </a:solidFill>
          <a:ln>
            <a:solidFill>
              <a:schemeClr val="accent3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" name="Rectangle 37"/>
          <p:cNvSpPr/>
          <p:nvPr/>
        </p:nvSpPr>
        <p:spPr>
          <a:xfrm>
            <a:off x="2922443" y="2043187"/>
            <a:ext cx="261968" cy="2850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9" name="Rectangle 38"/>
          <p:cNvSpPr/>
          <p:nvPr/>
        </p:nvSpPr>
        <p:spPr>
          <a:xfrm>
            <a:off x="3673010" y="2043187"/>
            <a:ext cx="261968" cy="285042"/>
          </a:xfrm>
          <a:prstGeom prst="rect">
            <a:avLst/>
          </a:prstGeom>
          <a:solidFill>
            <a:srgbClr val="FFC000"/>
          </a:solidFill>
          <a:ln>
            <a:solidFill>
              <a:srgbClr val="B8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" name="Rectangle 39"/>
          <p:cNvSpPr/>
          <p:nvPr/>
        </p:nvSpPr>
        <p:spPr>
          <a:xfrm>
            <a:off x="6447937" y="2043187"/>
            <a:ext cx="261968" cy="285042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41" name="Straight Arrow Connector 40"/>
          <p:cNvCxnSpPr>
            <a:stCxn id="38" idx="3"/>
            <a:endCxn id="39" idx="1"/>
          </p:cNvCxnSpPr>
          <p:nvPr/>
        </p:nvCxnSpPr>
        <p:spPr>
          <a:xfrm>
            <a:off x="3184411" y="2185707"/>
            <a:ext cx="434377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6013561" y="2185707"/>
            <a:ext cx="434377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53" name="Rounded Rectangle 52"/>
          <p:cNvSpPr/>
          <p:nvPr/>
        </p:nvSpPr>
        <p:spPr>
          <a:xfrm>
            <a:off x="2806401" y="2419659"/>
            <a:ext cx="3694152" cy="307386"/>
          </a:xfrm>
          <a:prstGeom prst="roundRect">
            <a:avLst/>
          </a:prstGeom>
          <a:solidFill>
            <a:schemeClr val="accent3">
              <a:lumMod val="95000"/>
            </a:schemeClr>
          </a:solidFill>
          <a:ln>
            <a:solidFill>
              <a:schemeClr val="accent3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5" name="Rectangle 54"/>
          <p:cNvSpPr/>
          <p:nvPr/>
        </p:nvSpPr>
        <p:spPr>
          <a:xfrm>
            <a:off x="2944132" y="2412126"/>
            <a:ext cx="261968" cy="2850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6" name="Rectangle 55"/>
          <p:cNvSpPr/>
          <p:nvPr/>
        </p:nvSpPr>
        <p:spPr>
          <a:xfrm>
            <a:off x="3673010" y="2412126"/>
            <a:ext cx="261968" cy="285042"/>
          </a:xfrm>
          <a:prstGeom prst="rect">
            <a:avLst/>
          </a:prstGeom>
          <a:solidFill>
            <a:srgbClr val="FFC000"/>
          </a:solidFill>
          <a:ln>
            <a:solidFill>
              <a:srgbClr val="B8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7" name="Rectangle 56"/>
          <p:cNvSpPr/>
          <p:nvPr/>
        </p:nvSpPr>
        <p:spPr>
          <a:xfrm>
            <a:off x="6447937" y="2412126"/>
            <a:ext cx="261968" cy="285042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58" name="Straight Arrow Connector 57"/>
          <p:cNvCxnSpPr>
            <a:stCxn id="55" idx="3"/>
            <a:endCxn id="56" idx="1"/>
          </p:cNvCxnSpPr>
          <p:nvPr/>
        </p:nvCxnSpPr>
        <p:spPr>
          <a:xfrm>
            <a:off x="3206100" y="2554647"/>
            <a:ext cx="434377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>
            <a:off x="6013561" y="2554647"/>
            <a:ext cx="434377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>
          <a:xfrm>
            <a:off x="3803994" y="1962769"/>
            <a:ext cx="0" cy="80417"/>
          </a:xfrm>
          <a:prstGeom prst="straightConnector1">
            <a:avLst/>
          </a:prstGeom>
          <a:ln>
            <a:solidFill>
              <a:srgbClr val="B88C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97" name="Rounded Rectangle 96"/>
          <p:cNvSpPr/>
          <p:nvPr/>
        </p:nvSpPr>
        <p:spPr>
          <a:xfrm>
            <a:off x="2806401" y="2807181"/>
            <a:ext cx="3694152" cy="285868"/>
          </a:xfrm>
          <a:prstGeom prst="roundRect">
            <a:avLst/>
          </a:prstGeom>
          <a:solidFill>
            <a:schemeClr val="accent3">
              <a:lumMod val="95000"/>
            </a:schemeClr>
          </a:solidFill>
          <a:ln>
            <a:solidFill>
              <a:schemeClr val="accent3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9" name="Rectangle 98"/>
          <p:cNvSpPr/>
          <p:nvPr/>
        </p:nvSpPr>
        <p:spPr>
          <a:xfrm>
            <a:off x="2944132" y="2794547"/>
            <a:ext cx="261968" cy="2850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0" name="Rectangle 99"/>
          <p:cNvSpPr/>
          <p:nvPr/>
        </p:nvSpPr>
        <p:spPr>
          <a:xfrm>
            <a:off x="3673010" y="2794547"/>
            <a:ext cx="261968" cy="285042"/>
          </a:xfrm>
          <a:prstGeom prst="rect">
            <a:avLst/>
          </a:prstGeom>
          <a:solidFill>
            <a:srgbClr val="FFC000"/>
          </a:solidFill>
          <a:ln>
            <a:solidFill>
              <a:srgbClr val="B8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1" name="Rectangle 100"/>
          <p:cNvSpPr/>
          <p:nvPr/>
        </p:nvSpPr>
        <p:spPr>
          <a:xfrm>
            <a:off x="6447937" y="2794547"/>
            <a:ext cx="261968" cy="285042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02" name="Straight Arrow Connector 101"/>
          <p:cNvCxnSpPr>
            <a:stCxn id="99" idx="3"/>
            <a:endCxn id="100" idx="1"/>
          </p:cNvCxnSpPr>
          <p:nvPr/>
        </p:nvCxnSpPr>
        <p:spPr>
          <a:xfrm>
            <a:off x="3206100" y="2937068"/>
            <a:ext cx="434377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/>
          <p:nvPr/>
        </p:nvCxnSpPr>
        <p:spPr>
          <a:xfrm>
            <a:off x="6013561" y="2937068"/>
            <a:ext cx="434377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13" name="Rounded Rectangle 112"/>
          <p:cNvSpPr/>
          <p:nvPr/>
        </p:nvSpPr>
        <p:spPr>
          <a:xfrm>
            <a:off x="2806401" y="3175552"/>
            <a:ext cx="3694152" cy="281366"/>
          </a:xfrm>
          <a:prstGeom prst="roundRect">
            <a:avLst/>
          </a:prstGeom>
          <a:solidFill>
            <a:schemeClr val="accent3">
              <a:lumMod val="95000"/>
            </a:schemeClr>
          </a:solidFill>
          <a:ln>
            <a:solidFill>
              <a:schemeClr val="accent3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5" name="Rectangle 114"/>
          <p:cNvSpPr/>
          <p:nvPr/>
        </p:nvSpPr>
        <p:spPr>
          <a:xfrm>
            <a:off x="2944132" y="3160006"/>
            <a:ext cx="261968" cy="2850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6" name="Rectangle 115"/>
          <p:cNvSpPr/>
          <p:nvPr/>
        </p:nvSpPr>
        <p:spPr>
          <a:xfrm>
            <a:off x="3673010" y="3160006"/>
            <a:ext cx="261968" cy="285042"/>
          </a:xfrm>
          <a:prstGeom prst="rect">
            <a:avLst/>
          </a:prstGeom>
          <a:solidFill>
            <a:srgbClr val="FFC000"/>
          </a:solidFill>
          <a:ln>
            <a:solidFill>
              <a:srgbClr val="B8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7" name="Rectangle 116"/>
          <p:cNvSpPr/>
          <p:nvPr/>
        </p:nvSpPr>
        <p:spPr>
          <a:xfrm>
            <a:off x="6447937" y="3160006"/>
            <a:ext cx="261968" cy="285042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18" name="Straight Arrow Connector 117"/>
          <p:cNvCxnSpPr>
            <a:stCxn id="115" idx="3"/>
            <a:endCxn id="116" idx="1"/>
          </p:cNvCxnSpPr>
          <p:nvPr/>
        </p:nvCxnSpPr>
        <p:spPr>
          <a:xfrm>
            <a:off x="3206100" y="3302527"/>
            <a:ext cx="434377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19" name="Straight Arrow Connector 118"/>
          <p:cNvCxnSpPr/>
          <p:nvPr/>
        </p:nvCxnSpPr>
        <p:spPr>
          <a:xfrm>
            <a:off x="6013561" y="3302527"/>
            <a:ext cx="434377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28" name="Rounded Rectangle 127"/>
          <p:cNvSpPr/>
          <p:nvPr/>
        </p:nvSpPr>
        <p:spPr>
          <a:xfrm>
            <a:off x="2806401" y="3536479"/>
            <a:ext cx="3694152" cy="307386"/>
          </a:xfrm>
          <a:prstGeom prst="roundRect">
            <a:avLst/>
          </a:prstGeom>
          <a:solidFill>
            <a:schemeClr val="accent3">
              <a:lumMod val="95000"/>
            </a:schemeClr>
          </a:solidFill>
          <a:ln>
            <a:solidFill>
              <a:schemeClr val="accent3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0" name="Rectangle 129"/>
          <p:cNvSpPr/>
          <p:nvPr/>
        </p:nvSpPr>
        <p:spPr>
          <a:xfrm>
            <a:off x="2965821" y="3528945"/>
            <a:ext cx="261968" cy="2850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1" name="Rectangle 130"/>
          <p:cNvSpPr/>
          <p:nvPr/>
        </p:nvSpPr>
        <p:spPr>
          <a:xfrm>
            <a:off x="3673010" y="3528945"/>
            <a:ext cx="261968" cy="285042"/>
          </a:xfrm>
          <a:prstGeom prst="rect">
            <a:avLst/>
          </a:prstGeom>
          <a:solidFill>
            <a:srgbClr val="FFC000"/>
          </a:solidFill>
          <a:ln>
            <a:solidFill>
              <a:srgbClr val="B8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2" name="Rectangle 131"/>
          <p:cNvSpPr/>
          <p:nvPr/>
        </p:nvSpPr>
        <p:spPr>
          <a:xfrm>
            <a:off x="6447937" y="3528945"/>
            <a:ext cx="261968" cy="285042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33" name="Straight Arrow Connector 132"/>
          <p:cNvCxnSpPr>
            <a:stCxn id="130" idx="3"/>
            <a:endCxn id="131" idx="1"/>
          </p:cNvCxnSpPr>
          <p:nvPr/>
        </p:nvCxnSpPr>
        <p:spPr>
          <a:xfrm>
            <a:off x="3227789" y="3671466"/>
            <a:ext cx="434377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34" name="Straight Arrow Connector 133"/>
          <p:cNvCxnSpPr/>
          <p:nvPr/>
        </p:nvCxnSpPr>
        <p:spPr>
          <a:xfrm>
            <a:off x="6013561" y="3671466"/>
            <a:ext cx="434377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43" name="Straight Arrow Connector 142"/>
          <p:cNvCxnSpPr/>
          <p:nvPr/>
        </p:nvCxnSpPr>
        <p:spPr>
          <a:xfrm>
            <a:off x="3803994" y="3079589"/>
            <a:ext cx="0" cy="80417"/>
          </a:xfrm>
          <a:prstGeom prst="straightConnector1">
            <a:avLst/>
          </a:prstGeom>
          <a:ln>
            <a:solidFill>
              <a:srgbClr val="B88C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46" name="Rounded Rectangle 145"/>
          <p:cNvSpPr/>
          <p:nvPr/>
        </p:nvSpPr>
        <p:spPr>
          <a:xfrm>
            <a:off x="2806401" y="3936595"/>
            <a:ext cx="3694152" cy="285868"/>
          </a:xfrm>
          <a:prstGeom prst="roundRect">
            <a:avLst/>
          </a:prstGeom>
          <a:solidFill>
            <a:schemeClr val="accent3">
              <a:lumMod val="95000"/>
            </a:schemeClr>
          </a:solidFill>
          <a:ln>
            <a:solidFill>
              <a:schemeClr val="accent3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8" name="Rectangle 147"/>
          <p:cNvSpPr/>
          <p:nvPr/>
        </p:nvSpPr>
        <p:spPr>
          <a:xfrm>
            <a:off x="2965821" y="3923960"/>
            <a:ext cx="261968" cy="2850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9" name="Rectangle 148"/>
          <p:cNvSpPr/>
          <p:nvPr/>
        </p:nvSpPr>
        <p:spPr>
          <a:xfrm>
            <a:off x="3673010" y="3923960"/>
            <a:ext cx="261968" cy="285042"/>
          </a:xfrm>
          <a:prstGeom prst="rect">
            <a:avLst/>
          </a:prstGeom>
          <a:solidFill>
            <a:srgbClr val="FFC000"/>
          </a:solidFill>
          <a:ln>
            <a:solidFill>
              <a:srgbClr val="B8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0" name="Rectangle 149"/>
          <p:cNvSpPr/>
          <p:nvPr/>
        </p:nvSpPr>
        <p:spPr>
          <a:xfrm>
            <a:off x="6447937" y="3923960"/>
            <a:ext cx="261968" cy="285042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51" name="Straight Arrow Connector 150"/>
          <p:cNvCxnSpPr>
            <a:stCxn id="148" idx="3"/>
            <a:endCxn id="149" idx="1"/>
          </p:cNvCxnSpPr>
          <p:nvPr/>
        </p:nvCxnSpPr>
        <p:spPr>
          <a:xfrm>
            <a:off x="3227789" y="4066481"/>
            <a:ext cx="434377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52" name="Straight Arrow Connector 151"/>
          <p:cNvCxnSpPr/>
          <p:nvPr/>
        </p:nvCxnSpPr>
        <p:spPr>
          <a:xfrm>
            <a:off x="6013561" y="4066481"/>
            <a:ext cx="434377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62" name="Rounded Rectangle 161"/>
          <p:cNvSpPr/>
          <p:nvPr/>
        </p:nvSpPr>
        <p:spPr>
          <a:xfrm>
            <a:off x="2806401" y="4304966"/>
            <a:ext cx="3694152" cy="281366"/>
          </a:xfrm>
          <a:prstGeom prst="roundRect">
            <a:avLst/>
          </a:prstGeom>
          <a:solidFill>
            <a:schemeClr val="accent3">
              <a:lumMod val="95000"/>
            </a:schemeClr>
          </a:solidFill>
          <a:ln>
            <a:solidFill>
              <a:schemeClr val="accent3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4" name="Rectangle 163"/>
          <p:cNvSpPr/>
          <p:nvPr/>
        </p:nvSpPr>
        <p:spPr>
          <a:xfrm>
            <a:off x="2965821" y="4289420"/>
            <a:ext cx="261968" cy="2850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5" name="Rectangle 164"/>
          <p:cNvSpPr/>
          <p:nvPr/>
        </p:nvSpPr>
        <p:spPr>
          <a:xfrm>
            <a:off x="3673010" y="4289420"/>
            <a:ext cx="261968" cy="285042"/>
          </a:xfrm>
          <a:prstGeom prst="rect">
            <a:avLst/>
          </a:prstGeom>
          <a:solidFill>
            <a:srgbClr val="FFC000"/>
          </a:solidFill>
          <a:ln>
            <a:solidFill>
              <a:srgbClr val="B8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6" name="Rectangle 165"/>
          <p:cNvSpPr/>
          <p:nvPr/>
        </p:nvSpPr>
        <p:spPr>
          <a:xfrm>
            <a:off x="6447937" y="4289420"/>
            <a:ext cx="261968" cy="285042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67" name="Straight Arrow Connector 166"/>
          <p:cNvCxnSpPr>
            <a:stCxn id="164" idx="3"/>
            <a:endCxn id="165" idx="1"/>
          </p:cNvCxnSpPr>
          <p:nvPr/>
        </p:nvCxnSpPr>
        <p:spPr>
          <a:xfrm>
            <a:off x="3227789" y="4431940"/>
            <a:ext cx="434377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68" name="Straight Arrow Connector 167"/>
          <p:cNvCxnSpPr/>
          <p:nvPr/>
        </p:nvCxnSpPr>
        <p:spPr>
          <a:xfrm>
            <a:off x="6013561" y="4431940"/>
            <a:ext cx="434377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77" name="Rounded Rectangle 176"/>
          <p:cNvSpPr/>
          <p:nvPr/>
        </p:nvSpPr>
        <p:spPr>
          <a:xfrm>
            <a:off x="2806401" y="4665892"/>
            <a:ext cx="3694152" cy="307386"/>
          </a:xfrm>
          <a:prstGeom prst="roundRect">
            <a:avLst/>
          </a:prstGeom>
          <a:solidFill>
            <a:schemeClr val="accent3">
              <a:lumMod val="95000"/>
            </a:schemeClr>
          </a:solidFill>
          <a:ln>
            <a:solidFill>
              <a:schemeClr val="accent3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9" name="Rectangle 178"/>
          <p:cNvSpPr/>
          <p:nvPr/>
        </p:nvSpPr>
        <p:spPr>
          <a:xfrm>
            <a:off x="2987510" y="4658358"/>
            <a:ext cx="261968" cy="2850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0" name="Rectangle 179"/>
          <p:cNvSpPr/>
          <p:nvPr/>
        </p:nvSpPr>
        <p:spPr>
          <a:xfrm>
            <a:off x="3673010" y="4658358"/>
            <a:ext cx="261968" cy="285042"/>
          </a:xfrm>
          <a:prstGeom prst="rect">
            <a:avLst/>
          </a:prstGeom>
          <a:solidFill>
            <a:srgbClr val="FFC000"/>
          </a:solidFill>
          <a:ln>
            <a:solidFill>
              <a:srgbClr val="B8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1" name="Rectangle 180"/>
          <p:cNvSpPr/>
          <p:nvPr/>
        </p:nvSpPr>
        <p:spPr>
          <a:xfrm>
            <a:off x="6447937" y="4658358"/>
            <a:ext cx="261968" cy="285042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82" name="Straight Arrow Connector 181"/>
          <p:cNvCxnSpPr>
            <a:stCxn id="179" idx="3"/>
            <a:endCxn id="180" idx="1"/>
          </p:cNvCxnSpPr>
          <p:nvPr/>
        </p:nvCxnSpPr>
        <p:spPr>
          <a:xfrm>
            <a:off x="3249478" y="4800879"/>
            <a:ext cx="434377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83" name="Straight Arrow Connector 182"/>
          <p:cNvCxnSpPr/>
          <p:nvPr/>
        </p:nvCxnSpPr>
        <p:spPr>
          <a:xfrm>
            <a:off x="6013561" y="4800879"/>
            <a:ext cx="434377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92" name="Straight Arrow Connector 191"/>
          <p:cNvCxnSpPr/>
          <p:nvPr/>
        </p:nvCxnSpPr>
        <p:spPr>
          <a:xfrm>
            <a:off x="3803994" y="4209002"/>
            <a:ext cx="0" cy="80417"/>
          </a:xfrm>
          <a:prstGeom prst="straightConnector1">
            <a:avLst/>
          </a:prstGeom>
          <a:ln>
            <a:solidFill>
              <a:srgbClr val="B88C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61" name="Straight Arrow Connector 160"/>
          <p:cNvCxnSpPr/>
          <p:nvPr/>
        </p:nvCxnSpPr>
        <p:spPr>
          <a:xfrm>
            <a:off x="3803994" y="4577941"/>
            <a:ext cx="0" cy="80417"/>
          </a:xfrm>
          <a:prstGeom prst="straightConnector1">
            <a:avLst/>
          </a:prstGeom>
          <a:ln>
            <a:solidFill>
              <a:srgbClr val="B88C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93" name="Straight Arrow Connector 192"/>
          <p:cNvCxnSpPr/>
          <p:nvPr/>
        </p:nvCxnSpPr>
        <p:spPr>
          <a:xfrm>
            <a:off x="3803994" y="3448528"/>
            <a:ext cx="0" cy="80417"/>
          </a:xfrm>
          <a:prstGeom prst="straightConnector1">
            <a:avLst/>
          </a:prstGeom>
          <a:ln>
            <a:solidFill>
              <a:srgbClr val="B88C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97" name="Straight Arrow Connector 196"/>
          <p:cNvCxnSpPr/>
          <p:nvPr/>
        </p:nvCxnSpPr>
        <p:spPr>
          <a:xfrm>
            <a:off x="3803994" y="3817466"/>
            <a:ext cx="0" cy="80417"/>
          </a:xfrm>
          <a:prstGeom prst="straightConnector1">
            <a:avLst/>
          </a:prstGeom>
          <a:ln>
            <a:solidFill>
              <a:srgbClr val="B88C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98" name="Straight Arrow Connector 197"/>
          <p:cNvCxnSpPr/>
          <p:nvPr/>
        </p:nvCxnSpPr>
        <p:spPr>
          <a:xfrm>
            <a:off x="3803994" y="2331708"/>
            <a:ext cx="0" cy="80417"/>
          </a:xfrm>
          <a:prstGeom prst="straightConnector1">
            <a:avLst/>
          </a:prstGeom>
          <a:ln>
            <a:solidFill>
              <a:srgbClr val="B88C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99" name="Straight Arrow Connector 198"/>
          <p:cNvCxnSpPr/>
          <p:nvPr/>
        </p:nvCxnSpPr>
        <p:spPr>
          <a:xfrm>
            <a:off x="3803994" y="2700647"/>
            <a:ext cx="0" cy="80417"/>
          </a:xfrm>
          <a:prstGeom prst="straightConnector1">
            <a:avLst/>
          </a:prstGeom>
          <a:ln>
            <a:solidFill>
              <a:srgbClr val="B88C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01" name="Rounded Rectangle 200"/>
          <p:cNvSpPr/>
          <p:nvPr/>
        </p:nvSpPr>
        <p:spPr>
          <a:xfrm>
            <a:off x="2806401" y="5023719"/>
            <a:ext cx="3694152" cy="285868"/>
          </a:xfrm>
          <a:prstGeom prst="roundRect">
            <a:avLst/>
          </a:prstGeom>
          <a:solidFill>
            <a:schemeClr val="accent3">
              <a:lumMod val="95000"/>
            </a:schemeClr>
          </a:solidFill>
          <a:ln>
            <a:solidFill>
              <a:schemeClr val="accent3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2" name="Rectangle 201"/>
          <p:cNvSpPr/>
          <p:nvPr/>
        </p:nvSpPr>
        <p:spPr>
          <a:xfrm>
            <a:off x="2987510" y="5011085"/>
            <a:ext cx="261968" cy="2850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3" name="Rectangle 202"/>
          <p:cNvSpPr/>
          <p:nvPr/>
        </p:nvSpPr>
        <p:spPr>
          <a:xfrm>
            <a:off x="3673010" y="5011085"/>
            <a:ext cx="261968" cy="285042"/>
          </a:xfrm>
          <a:prstGeom prst="rect">
            <a:avLst/>
          </a:prstGeom>
          <a:solidFill>
            <a:srgbClr val="FFC000"/>
          </a:solidFill>
          <a:ln>
            <a:solidFill>
              <a:srgbClr val="B8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4" name="Rectangle 203"/>
          <p:cNvSpPr/>
          <p:nvPr/>
        </p:nvSpPr>
        <p:spPr>
          <a:xfrm>
            <a:off x="6447937" y="5011085"/>
            <a:ext cx="261968" cy="285042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05" name="Straight Arrow Connector 204"/>
          <p:cNvCxnSpPr>
            <a:stCxn id="202" idx="3"/>
            <a:endCxn id="203" idx="1"/>
          </p:cNvCxnSpPr>
          <p:nvPr/>
        </p:nvCxnSpPr>
        <p:spPr>
          <a:xfrm>
            <a:off x="3249478" y="5153606"/>
            <a:ext cx="423532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06" name="Straight Arrow Connector 205"/>
          <p:cNvCxnSpPr/>
          <p:nvPr/>
        </p:nvCxnSpPr>
        <p:spPr>
          <a:xfrm>
            <a:off x="6008138" y="5153606"/>
            <a:ext cx="445222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10" name="Rounded Rectangle 209"/>
          <p:cNvSpPr/>
          <p:nvPr/>
        </p:nvSpPr>
        <p:spPr>
          <a:xfrm>
            <a:off x="2806401" y="5392090"/>
            <a:ext cx="3694152" cy="281366"/>
          </a:xfrm>
          <a:prstGeom prst="roundRect">
            <a:avLst/>
          </a:prstGeom>
          <a:solidFill>
            <a:schemeClr val="accent3">
              <a:lumMod val="95000"/>
            </a:schemeClr>
          </a:solidFill>
          <a:ln>
            <a:solidFill>
              <a:schemeClr val="accent3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1" name="Rectangle 210"/>
          <p:cNvSpPr/>
          <p:nvPr/>
        </p:nvSpPr>
        <p:spPr>
          <a:xfrm>
            <a:off x="2987510" y="5376544"/>
            <a:ext cx="261968" cy="2850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2" name="Rectangle 211"/>
          <p:cNvSpPr/>
          <p:nvPr/>
        </p:nvSpPr>
        <p:spPr>
          <a:xfrm>
            <a:off x="3673010" y="5376544"/>
            <a:ext cx="261968" cy="285042"/>
          </a:xfrm>
          <a:prstGeom prst="rect">
            <a:avLst/>
          </a:prstGeom>
          <a:solidFill>
            <a:srgbClr val="FFC000"/>
          </a:solidFill>
          <a:ln>
            <a:solidFill>
              <a:srgbClr val="B8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3" name="Rectangle 212"/>
          <p:cNvSpPr/>
          <p:nvPr/>
        </p:nvSpPr>
        <p:spPr>
          <a:xfrm>
            <a:off x="6447937" y="5376544"/>
            <a:ext cx="261968" cy="285042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14" name="Straight Arrow Connector 213"/>
          <p:cNvCxnSpPr>
            <a:stCxn id="211" idx="3"/>
            <a:endCxn id="212" idx="1"/>
          </p:cNvCxnSpPr>
          <p:nvPr/>
        </p:nvCxnSpPr>
        <p:spPr>
          <a:xfrm>
            <a:off x="3249478" y="5519065"/>
            <a:ext cx="423532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15" name="Straight Arrow Connector 214"/>
          <p:cNvCxnSpPr/>
          <p:nvPr/>
        </p:nvCxnSpPr>
        <p:spPr>
          <a:xfrm>
            <a:off x="6008138" y="5519065"/>
            <a:ext cx="445222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19" name="Rounded Rectangle 218"/>
          <p:cNvSpPr/>
          <p:nvPr/>
        </p:nvSpPr>
        <p:spPr>
          <a:xfrm>
            <a:off x="2806401" y="5753016"/>
            <a:ext cx="3694152" cy="307386"/>
          </a:xfrm>
          <a:prstGeom prst="roundRect">
            <a:avLst/>
          </a:prstGeom>
          <a:solidFill>
            <a:schemeClr val="accent3">
              <a:lumMod val="95000"/>
            </a:schemeClr>
          </a:solidFill>
          <a:ln>
            <a:solidFill>
              <a:schemeClr val="accent3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0" name="Rectangle 219"/>
          <p:cNvSpPr/>
          <p:nvPr/>
        </p:nvSpPr>
        <p:spPr>
          <a:xfrm>
            <a:off x="3009199" y="5745483"/>
            <a:ext cx="261968" cy="2850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1" name="Rectangle 220"/>
          <p:cNvSpPr/>
          <p:nvPr/>
        </p:nvSpPr>
        <p:spPr>
          <a:xfrm>
            <a:off x="3673010" y="5745483"/>
            <a:ext cx="261968" cy="285042"/>
          </a:xfrm>
          <a:prstGeom prst="rect">
            <a:avLst/>
          </a:prstGeom>
          <a:solidFill>
            <a:srgbClr val="FFC000"/>
          </a:solidFill>
          <a:ln>
            <a:solidFill>
              <a:srgbClr val="B8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2" name="Rectangle 221"/>
          <p:cNvSpPr/>
          <p:nvPr/>
        </p:nvSpPr>
        <p:spPr>
          <a:xfrm>
            <a:off x="6447937" y="5745483"/>
            <a:ext cx="261968" cy="285042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23" name="Straight Arrow Connector 222"/>
          <p:cNvCxnSpPr>
            <a:stCxn id="220" idx="3"/>
            <a:endCxn id="221" idx="1"/>
          </p:cNvCxnSpPr>
          <p:nvPr/>
        </p:nvCxnSpPr>
        <p:spPr>
          <a:xfrm>
            <a:off x="3271167" y="5888004"/>
            <a:ext cx="401843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24" name="Straight Arrow Connector 223"/>
          <p:cNvCxnSpPr/>
          <p:nvPr/>
        </p:nvCxnSpPr>
        <p:spPr>
          <a:xfrm>
            <a:off x="5997294" y="5888004"/>
            <a:ext cx="466911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28" name="Straight Arrow Connector 227"/>
          <p:cNvCxnSpPr/>
          <p:nvPr/>
        </p:nvCxnSpPr>
        <p:spPr>
          <a:xfrm>
            <a:off x="3803994" y="5296127"/>
            <a:ext cx="0" cy="80417"/>
          </a:xfrm>
          <a:prstGeom prst="straightConnector1">
            <a:avLst/>
          </a:prstGeom>
          <a:ln>
            <a:solidFill>
              <a:srgbClr val="B88C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88" name="Straight Arrow Connector 287"/>
          <p:cNvCxnSpPr/>
          <p:nvPr/>
        </p:nvCxnSpPr>
        <p:spPr>
          <a:xfrm>
            <a:off x="3803994" y="5665065"/>
            <a:ext cx="0" cy="80417"/>
          </a:xfrm>
          <a:prstGeom prst="straightConnector1">
            <a:avLst/>
          </a:prstGeom>
          <a:ln>
            <a:solidFill>
              <a:srgbClr val="B88C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89" name="Straight Arrow Connector 288"/>
          <p:cNvCxnSpPr/>
          <p:nvPr/>
        </p:nvCxnSpPr>
        <p:spPr>
          <a:xfrm>
            <a:off x="3803994" y="6034004"/>
            <a:ext cx="0" cy="80417"/>
          </a:xfrm>
          <a:prstGeom prst="straightConnector1">
            <a:avLst/>
          </a:prstGeom>
          <a:ln>
            <a:solidFill>
              <a:srgbClr val="B88C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40" name="Rectangle 339"/>
          <p:cNvSpPr/>
          <p:nvPr/>
        </p:nvSpPr>
        <p:spPr>
          <a:xfrm>
            <a:off x="4179958" y="1687337"/>
            <a:ext cx="261968" cy="285042"/>
          </a:xfrm>
          <a:prstGeom prst="rect">
            <a:avLst/>
          </a:prstGeom>
          <a:solidFill>
            <a:srgbClr val="FFC000"/>
          </a:solidFill>
          <a:ln>
            <a:solidFill>
              <a:srgbClr val="B8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1" name="Rectangle 340"/>
          <p:cNvSpPr/>
          <p:nvPr/>
        </p:nvSpPr>
        <p:spPr>
          <a:xfrm>
            <a:off x="4179958" y="2052796"/>
            <a:ext cx="261968" cy="285042"/>
          </a:xfrm>
          <a:prstGeom prst="rect">
            <a:avLst/>
          </a:prstGeom>
          <a:solidFill>
            <a:srgbClr val="FFC000"/>
          </a:solidFill>
          <a:ln>
            <a:solidFill>
              <a:srgbClr val="B8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2" name="Rectangle 341"/>
          <p:cNvSpPr/>
          <p:nvPr/>
        </p:nvSpPr>
        <p:spPr>
          <a:xfrm>
            <a:off x="4179958" y="2421735"/>
            <a:ext cx="261968" cy="285042"/>
          </a:xfrm>
          <a:prstGeom prst="rect">
            <a:avLst/>
          </a:prstGeom>
          <a:solidFill>
            <a:srgbClr val="FFC000"/>
          </a:solidFill>
          <a:ln>
            <a:solidFill>
              <a:srgbClr val="B8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43" name="Straight Arrow Connector 342"/>
          <p:cNvCxnSpPr/>
          <p:nvPr/>
        </p:nvCxnSpPr>
        <p:spPr>
          <a:xfrm>
            <a:off x="4310942" y="1972378"/>
            <a:ext cx="0" cy="80417"/>
          </a:xfrm>
          <a:prstGeom prst="straightConnector1">
            <a:avLst/>
          </a:prstGeom>
          <a:ln>
            <a:solidFill>
              <a:srgbClr val="B88C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44" name="Rectangle 343"/>
          <p:cNvSpPr/>
          <p:nvPr/>
        </p:nvSpPr>
        <p:spPr>
          <a:xfrm>
            <a:off x="4179958" y="2804156"/>
            <a:ext cx="261968" cy="285042"/>
          </a:xfrm>
          <a:prstGeom prst="rect">
            <a:avLst/>
          </a:prstGeom>
          <a:solidFill>
            <a:srgbClr val="FFC000"/>
          </a:solidFill>
          <a:ln>
            <a:solidFill>
              <a:srgbClr val="B8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5" name="Rectangle 344"/>
          <p:cNvSpPr/>
          <p:nvPr/>
        </p:nvSpPr>
        <p:spPr>
          <a:xfrm>
            <a:off x="4179958" y="3169615"/>
            <a:ext cx="261968" cy="285042"/>
          </a:xfrm>
          <a:prstGeom prst="rect">
            <a:avLst/>
          </a:prstGeom>
          <a:solidFill>
            <a:srgbClr val="FFC000"/>
          </a:solidFill>
          <a:ln>
            <a:solidFill>
              <a:srgbClr val="B8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6" name="Rectangle 345"/>
          <p:cNvSpPr/>
          <p:nvPr/>
        </p:nvSpPr>
        <p:spPr>
          <a:xfrm>
            <a:off x="4179958" y="3538554"/>
            <a:ext cx="261968" cy="285042"/>
          </a:xfrm>
          <a:prstGeom prst="rect">
            <a:avLst/>
          </a:prstGeom>
          <a:solidFill>
            <a:srgbClr val="FFC000"/>
          </a:solidFill>
          <a:ln>
            <a:solidFill>
              <a:srgbClr val="B8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47" name="Straight Arrow Connector 346"/>
          <p:cNvCxnSpPr/>
          <p:nvPr/>
        </p:nvCxnSpPr>
        <p:spPr>
          <a:xfrm>
            <a:off x="4310942" y="3089198"/>
            <a:ext cx="0" cy="80417"/>
          </a:xfrm>
          <a:prstGeom prst="straightConnector1">
            <a:avLst/>
          </a:prstGeom>
          <a:ln>
            <a:solidFill>
              <a:srgbClr val="B88C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48" name="Rectangle 347"/>
          <p:cNvSpPr/>
          <p:nvPr/>
        </p:nvSpPr>
        <p:spPr>
          <a:xfrm>
            <a:off x="4179958" y="3933569"/>
            <a:ext cx="261968" cy="285042"/>
          </a:xfrm>
          <a:prstGeom prst="rect">
            <a:avLst/>
          </a:prstGeom>
          <a:solidFill>
            <a:srgbClr val="FFC000"/>
          </a:solidFill>
          <a:ln>
            <a:solidFill>
              <a:srgbClr val="B8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9" name="Rectangle 348"/>
          <p:cNvSpPr/>
          <p:nvPr/>
        </p:nvSpPr>
        <p:spPr>
          <a:xfrm>
            <a:off x="4179958" y="4299029"/>
            <a:ext cx="261968" cy="285042"/>
          </a:xfrm>
          <a:prstGeom prst="rect">
            <a:avLst/>
          </a:prstGeom>
          <a:solidFill>
            <a:srgbClr val="FFC000"/>
          </a:solidFill>
          <a:ln>
            <a:solidFill>
              <a:srgbClr val="B8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0" name="Rectangle 349"/>
          <p:cNvSpPr/>
          <p:nvPr/>
        </p:nvSpPr>
        <p:spPr>
          <a:xfrm>
            <a:off x="4179958" y="4667967"/>
            <a:ext cx="261968" cy="285042"/>
          </a:xfrm>
          <a:prstGeom prst="rect">
            <a:avLst/>
          </a:prstGeom>
          <a:solidFill>
            <a:srgbClr val="FFC000"/>
          </a:solidFill>
          <a:ln>
            <a:solidFill>
              <a:srgbClr val="B8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51" name="Straight Arrow Connector 350"/>
          <p:cNvCxnSpPr/>
          <p:nvPr/>
        </p:nvCxnSpPr>
        <p:spPr>
          <a:xfrm>
            <a:off x="4310942" y="4218611"/>
            <a:ext cx="0" cy="80417"/>
          </a:xfrm>
          <a:prstGeom prst="straightConnector1">
            <a:avLst/>
          </a:prstGeom>
          <a:ln>
            <a:solidFill>
              <a:srgbClr val="B88C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52" name="Straight Arrow Connector 351"/>
          <p:cNvCxnSpPr/>
          <p:nvPr/>
        </p:nvCxnSpPr>
        <p:spPr>
          <a:xfrm>
            <a:off x="4310942" y="4587550"/>
            <a:ext cx="0" cy="80417"/>
          </a:xfrm>
          <a:prstGeom prst="straightConnector1">
            <a:avLst/>
          </a:prstGeom>
          <a:ln>
            <a:solidFill>
              <a:srgbClr val="B88C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53" name="Straight Arrow Connector 352"/>
          <p:cNvCxnSpPr/>
          <p:nvPr/>
        </p:nvCxnSpPr>
        <p:spPr>
          <a:xfrm>
            <a:off x="4310942" y="3458137"/>
            <a:ext cx="0" cy="80417"/>
          </a:xfrm>
          <a:prstGeom prst="straightConnector1">
            <a:avLst/>
          </a:prstGeom>
          <a:ln>
            <a:solidFill>
              <a:srgbClr val="B88C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54" name="Straight Arrow Connector 353"/>
          <p:cNvCxnSpPr/>
          <p:nvPr/>
        </p:nvCxnSpPr>
        <p:spPr>
          <a:xfrm>
            <a:off x="4310942" y="3827075"/>
            <a:ext cx="0" cy="80417"/>
          </a:xfrm>
          <a:prstGeom prst="straightConnector1">
            <a:avLst/>
          </a:prstGeom>
          <a:ln>
            <a:solidFill>
              <a:srgbClr val="B88C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55" name="Straight Arrow Connector 354"/>
          <p:cNvCxnSpPr/>
          <p:nvPr/>
        </p:nvCxnSpPr>
        <p:spPr>
          <a:xfrm>
            <a:off x="4310942" y="2341317"/>
            <a:ext cx="0" cy="80417"/>
          </a:xfrm>
          <a:prstGeom prst="straightConnector1">
            <a:avLst/>
          </a:prstGeom>
          <a:ln>
            <a:solidFill>
              <a:srgbClr val="B88C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56" name="Straight Arrow Connector 355"/>
          <p:cNvCxnSpPr/>
          <p:nvPr/>
        </p:nvCxnSpPr>
        <p:spPr>
          <a:xfrm>
            <a:off x="4310942" y="2710256"/>
            <a:ext cx="0" cy="80417"/>
          </a:xfrm>
          <a:prstGeom prst="straightConnector1">
            <a:avLst/>
          </a:prstGeom>
          <a:ln>
            <a:solidFill>
              <a:srgbClr val="B88C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57" name="Rectangle 356"/>
          <p:cNvSpPr/>
          <p:nvPr/>
        </p:nvSpPr>
        <p:spPr>
          <a:xfrm>
            <a:off x="4179958" y="5020694"/>
            <a:ext cx="261968" cy="285042"/>
          </a:xfrm>
          <a:prstGeom prst="rect">
            <a:avLst/>
          </a:prstGeom>
          <a:solidFill>
            <a:srgbClr val="FFC000"/>
          </a:solidFill>
          <a:ln>
            <a:solidFill>
              <a:srgbClr val="B8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8" name="Rectangle 357"/>
          <p:cNvSpPr/>
          <p:nvPr/>
        </p:nvSpPr>
        <p:spPr>
          <a:xfrm>
            <a:off x="4179958" y="5386153"/>
            <a:ext cx="261968" cy="285042"/>
          </a:xfrm>
          <a:prstGeom prst="rect">
            <a:avLst/>
          </a:prstGeom>
          <a:solidFill>
            <a:srgbClr val="FFC000"/>
          </a:solidFill>
          <a:ln>
            <a:solidFill>
              <a:srgbClr val="B8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9" name="Rectangle 358"/>
          <p:cNvSpPr/>
          <p:nvPr/>
        </p:nvSpPr>
        <p:spPr>
          <a:xfrm>
            <a:off x="4179958" y="5755092"/>
            <a:ext cx="261968" cy="285042"/>
          </a:xfrm>
          <a:prstGeom prst="rect">
            <a:avLst/>
          </a:prstGeom>
          <a:solidFill>
            <a:srgbClr val="FFC000"/>
          </a:solidFill>
          <a:ln>
            <a:solidFill>
              <a:srgbClr val="B8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60" name="Straight Arrow Connector 359"/>
          <p:cNvCxnSpPr/>
          <p:nvPr/>
        </p:nvCxnSpPr>
        <p:spPr>
          <a:xfrm>
            <a:off x="4310942" y="5305736"/>
            <a:ext cx="0" cy="80417"/>
          </a:xfrm>
          <a:prstGeom prst="straightConnector1">
            <a:avLst/>
          </a:prstGeom>
          <a:ln>
            <a:solidFill>
              <a:srgbClr val="B88C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61" name="Straight Arrow Connector 360"/>
          <p:cNvCxnSpPr/>
          <p:nvPr/>
        </p:nvCxnSpPr>
        <p:spPr>
          <a:xfrm>
            <a:off x="4310942" y="5674674"/>
            <a:ext cx="0" cy="80417"/>
          </a:xfrm>
          <a:prstGeom prst="straightConnector1">
            <a:avLst/>
          </a:prstGeom>
          <a:ln>
            <a:solidFill>
              <a:srgbClr val="B88C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62" name="Straight Arrow Connector 361"/>
          <p:cNvCxnSpPr/>
          <p:nvPr/>
        </p:nvCxnSpPr>
        <p:spPr>
          <a:xfrm>
            <a:off x="4310942" y="6043613"/>
            <a:ext cx="0" cy="80417"/>
          </a:xfrm>
          <a:prstGeom prst="straightConnector1">
            <a:avLst/>
          </a:prstGeom>
          <a:ln>
            <a:solidFill>
              <a:srgbClr val="B88C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63" name="Straight Arrow Connector 362"/>
          <p:cNvCxnSpPr>
            <a:stCxn id="8" idx="3"/>
            <a:endCxn id="340" idx="1"/>
          </p:cNvCxnSpPr>
          <p:nvPr/>
        </p:nvCxnSpPr>
        <p:spPr>
          <a:xfrm>
            <a:off x="3934978" y="1820249"/>
            <a:ext cx="244980" cy="9609"/>
          </a:xfrm>
          <a:prstGeom prst="straightConnector1">
            <a:avLst/>
          </a:prstGeom>
          <a:ln>
            <a:solidFill>
              <a:srgbClr val="B88C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64" name="Straight Arrow Connector 363"/>
          <p:cNvCxnSpPr>
            <a:stCxn id="39" idx="3"/>
            <a:endCxn id="341" idx="1"/>
          </p:cNvCxnSpPr>
          <p:nvPr/>
        </p:nvCxnSpPr>
        <p:spPr>
          <a:xfrm>
            <a:off x="3934978" y="2185708"/>
            <a:ext cx="244980" cy="9609"/>
          </a:xfrm>
          <a:prstGeom prst="straightConnector1">
            <a:avLst/>
          </a:prstGeom>
          <a:ln>
            <a:solidFill>
              <a:srgbClr val="B88C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65" name="Straight Arrow Connector 364"/>
          <p:cNvCxnSpPr/>
          <p:nvPr/>
        </p:nvCxnSpPr>
        <p:spPr>
          <a:xfrm>
            <a:off x="3934757" y="2571864"/>
            <a:ext cx="244980" cy="9609"/>
          </a:xfrm>
          <a:prstGeom prst="straightConnector1">
            <a:avLst/>
          </a:prstGeom>
          <a:ln>
            <a:solidFill>
              <a:srgbClr val="B88C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66" name="Straight Arrow Connector 365"/>
          <p:cNvCxnSpPr/>
          <p:nvPr/>
        </p:nvCxnSpPr>
        <p:spPr>
          <a:xfrm>
            <a:off x="3934757" y="2937323"/>
            <a:ext cx="244980" cy="9609"/>
          </a:xfrm>
          <a:prstGeom prst="straightConnector1">
            <a:avLst/>
          </a:prstGeom>
          <a:ln>
            <a:solidFill>
              <a:srgbClr val="B88C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67" name="Straight Arrow Connector 366"/>
          <p:cNvCxnSpPr/>
          <p:nvPr/>
        </p:nvCxnSpPr>
        <p:spPr>
          <a:xfrm>
            <a:off x="3923328" y="3310443"/>
            <a:ext cx="244980" cy="9609"/>
          </a:xfrm>
          <a:prstGeom prst="straightConnector1">
            <a:avLst/>
          </a:prstGeom>
          <a:ln>
            <a:solidFill>
              <a:srgbClr val="B88C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68" name="Straight Arrow Connector 367"/>
          <p:cNvCxnSpPr/>
          <p:nvPr/>
        </p:nvCxnSpPr>
        <p:spPr>
          <a:xfrm>
            <a:off x="3923328" y="3675902"/>
            <a:ext cx="244980" cy="9609"/>
          </a:xfrm>
          <a:prstGeom prst="straightConnector1">
            <a:avLst/>
          </a:prstGeom>
          <a:ln>
            <a:solidFill>
              <a:srgbClr val="B88C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69" name="Straight Arrow Connector 368"/>
          <p:cNvCxnSpPr/>
          <p:nvPr/>
        </p:nvCxnSpPr>
        <p:spPr>
          <a:xfrm>
            <a:off x="3923107" y="4062058"/>
            <a:ext cx="244980" cy="9609"/>
          </a:xfrm>
          <a:prstGeom prst="straightConnector1">
            <a:avLst/>
          </a:prstGeom>
          <a:ln>
            <a:solidFill>
              <a:srgbClr val="B88C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70" name="Straight Arrow Connector 369"/>
          <p:cNvCxnSpPr/>
          <p:nvPr/>
        </p:nvCxnSpPr>
        <p:spPr>
          <a:xfrm>
            <a:off x="3923107" y="4427517"/>
            <a:ext cx="244980" cy="9609"/>
          </a:xfrm>
          <a:prstGeom prst="straightConnector1">
            <a:avLst/>
          </a:prstGeom>
          <a:ln>
            <a:solidFill>
              <a:srgbClr val="B88C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71" name="Straight Arrow Connector 370"/>
          <p:cNvCxnSpPr/>
          <p:nvPr/>
        </p:nvCxnSpPr>
        <p:spPr>
          <a:xfrm>
            <a:off x="3927067" y="4799583"/>
            <a:ext cx="244980" cy="9609"/>
          </a:xfrm>
          <a:prstGeom prst="straightConnector1">
            <a:avLst/>
          </a:prstGeom>
          <a:ln>
            <a:solidFill>
              <a:srgbClr val="B88C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72" name="Straight Arrow Connector 371"/>
          <p:cNvCxnSpPr/>
          <p:nvPr/>
        </p:nvCxnSpPr>
        <p:spPr>
          <a:xfrm>
            <a:off x="3927067" y="5165042"/>
            <a:ext cx="244980" cy="9609"/>
          </a:xfrm>
          <a:prstGeom prst="straightConnector1">
            <a:avLst/>
          </a:prstGeom>
          <a:ln>
            <a:solidFill>
              <a:srgbClr val="B88C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73" name="Straight Arrow Connector 372"/>
          <p:cNvCxnSpPr/>
          <p:nvPr/>
        </p:nvCxnSpPr>
        <p:spPr>
          <a:xfrm>
            <a:off x="3926846" y="5551198"/>
            <a:ext cx="244980" cy="9609"/>
          </a:xfrm>
          <a:prstGeom prst="straightConnector1">
            <a:avLst/>
          </a:prstGeom>
          <a:ln>
            <a:solidFill>
              <a:srgbClr val="B88C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74" name="Straight Arrow Connector 373"/>
          <p:cNvCxnSpPr/>
          <p:nvPr/>
        </p:nvCxnSpPr>
        <p:spPr>
          <a:xfrm>
            <a:off x="3926846" y="5916657"/>
            <a:ext cx="244980" cy="9609"/>
          </a:xfrm>
          <a:prstGeom prst="straightConnector1">
            <a:avLst/>
          </a:prstGeom>
          <a:ln>
            <a:solidFill>
              <a:srgbClr val="B88C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75" name="Rectangle 374"/>
          <p:cNvSpPr/>
          <p:nvPr/>
        </p:nvSpPr>
        <p:spPr>
          <a:xfrm>
            <a:off x="4695667" y="1705546"/>
            <a:ext cx="261968" cy="285042"/>
          </a:xfrm>
          <a:prstGeom prst="rect">
            <a:avLst/>
          </a:prstGeom>
          <a:solidFill>
            <a:srgbClr val="FFC000"/>
          </a:solidFill>
          <a:ln>
            <a:solidFill>
              <a:srgbClr val="B8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6" name="Rectangle 375"/>
          <p:cNvSpPr/>
          <p:nvPr/>
        </p:nvSpPr>
        <p:spPr>
          <a:xfrm>
            <a:off x="4695667" y="2071005"/>
            <a:ext cx="261968" cy="285042"/>
          </a:xfrm>
          <a:prstGeom prst="rect">
            <a:avLst/>
          </a:prstGeom>
          <a:solidFill>
            <a:srgbClr val="FFC000"/>
          </a:solidFill>
          <a:ln>
            <a:solidFill>
              <a:srgbClr val="B8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7" name="Rectangle 376"/>
          <p:cNvSpPr/>
          <p:nvPr/>
        </p:nvSpPr>
        <p:spPr>
          <a:xfrm>
            <a:off x="4695667" y="2439944"/>
            <a:ext cx="261968" cy="285042"/>
          </a:xfrm>
          <a:prstGeom prst="rect">
            <a:avLst/>
          </a:prstGeom>
          <a:solidFill>
            <a:srgbClr val="FFC000"/>
          </a:solidFill>
          <a:ln>
            <a:solidFill>
              <a:srgbClr val="B8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78" name="Straight Arrow Connector 377"/>
          <p:cNvCxnSpPr/>
          <p:nvPr/>
        </p:nvCxnSpPr>
        <p:spPr>
          <a:xfrm>
            <a:off x="4826651" y="1990587"/>
            <a:ext cx="0" cy="80417"/>
          </a:xfrm>
          <a:prstGeom prst="straightConnector1">
            <a:avLst/>
          </a:prstGeom>
          <a:ln>
            <a:solidFill>
              <a:srgbClr val="B88C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79" name="Rectangle 378"/>
          <p:cNvSpPr/>
          <p:nvPr/>
        </p:nvSpPr>
        <p:spPr>
          <a:xfrm>
            <a:off x="4695667" y="2822365"/>
            <a:ext cx="261968" cy="285042"/>
          </a:xfrm>
          <a:prstGeom prst="rect">
            <a:avLst/>
          </a:prstGeom>
          <a:solidFill>
            <a:srgbClr val="FFC000"/>
          </a:solidFill>
          <a:ln>
            <a:solidFill>
              <a:srgbClr val="B8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0" name="Rectangle 379"/>
          <p:cNvSpPr/>
          <p:nvPr/>
        </p:nvSpPr>
        <p:spPr>
          <a:xfrm>
            <a:off x="4695667" y="3187824"/>
            <a:ext cx="261968" cy="285042"/>
          </a:xfrm>
          <a:prstGeom prst="rect">
            <a:avLst/>
          </a:prstGeom>
          <a:solidFill>
            <a:srgbClr val="FFC000"/>
          </a:solidFill>
          <a:ln>
            <a:solidFill>
              <a:srgbClr val="B8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1" name="Rectangle 380"/>
          <p:cNvSpPr/>
          <p:nvPr/>
        </p:nvSpPr>
        <p:spPr>
          <a:xfrm>
            <a:off x="4695667" y="3556763"/>
            <a:ext cx="261968" cy="285042"/>
          </a:xfrm>
          <a:prstGeom prst="rect">
            <a:avLst/>
          </a:prstGeom>
          <a:solidFill>
            <a:srgbClr val="FFC000"/>
          </a:solidFill>
          <a:ln>
            <a:solidFill>
              <a:srgbClr val="B8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82" name="Straight Arrow Connector 381"/>
          <p:cNvCxnSpPr/>
          <p:nvPr/>
        </p:nvCxnSpPr>
        <p:spPr>
          <a:xfrm>
            <a:off x="4826651" y="3107407"/>
            <a:ext cx="0" cy="80417"/>
          </a:xfrm>
          <a:prstGeom prst="straightConnector1">
            <a:avLst/>
          </a:prstGeom>
          <a:ln>
            <a:solidFill>
              <a:srgbClr val="B88C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83" name="Rectangle 382"/>
          <p:cNvSpPr/>
          <p:nvPr/>
        </p:nvSpPr>
        <p:spPr>
          <a:xfrm>
            <a:off x="4695667" y="3951778"/>
            <a:ext cx="261968" cy="285042"/>
          </a:xfrm>
          <a:prstGeom prst="rect">
            <a:avLst/>
          </a:prstGeom>
          <a:solidFill>
            <a:srgbClr val="FFC000"/>
          </a:solidFill>
          <a:ln>
            <a:solidFill>
              <a:srgbClr val="B8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4" name="Rectangle 383"/>
          <p:cNvSpPr/>
          <p:nvPr/>
        </p:nvSpPr>
        <p:spPr>
          <a:xfrm>
            <a:off x="4695667" y="4317238"/>
            <a:ext cx="261968" cy="285042"/>
          </a:xfrm>
          <a:prstGeom prst="rect">
            <a:avLst/>
          </a:prstGeom>
          <a:solidFill>
            <a:srgbClr val="FFC000"/>
          </a:solidFill>
          <a:ln>
            <a:solidFill>
              <a:srgbClr val="B8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5" name="Rectangle 384"/>
          <p:cNvSpPr/>
          <p:nvPr/>
        </p:nvSpPr>
        <p:spPr>
          <a:xfrm>
            <a:off x="4695667" y="4686176"/>
            <a:ext cx="261968" cy="285042"/>
          </a:xfrm>
          <a:prstGeom prst="rect">
            <a:avLst/>
          </a:prstGeom>
          <a:solidFill>
            <a:srgbClr val="FFC000"/>
          </a:solidFill>
          <a:ln>
            <a:solidFill>
              <a:srgbClr val="B8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86" name="Straight Arrow Connector 385"/>
          <p:cNvCxnSpPr/>
          <p:nvPr/>
        </p:nvCxnSpPr>
        <p:spPr>
          <a:xfrm>
            <a:off x="4826651" y="4236820"/>
            <a:ext cx="0" cy="80417"/>
          </a:xfrm>
          <a:prstGeom prst="straightConnector1">
            <a:avLst/>
          </a:prstGeom>
          <a:ln>
            <a:solidFill>
              <a:srgbClr val="B88C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87" name="Straight Arrow Connector 386"/>
          <p:cNvCxnSpPr/>
          <p:nvPr/>
        </p:nvCxnSpPr>
        <p:spPr>
          <a:xfrm>
            <a:off x="4826651" y="4605759"/>
            <a:ext cx="0" cy="80417"/>
          </a:xfrm>
          <a:prstGeom prst="straightConnector1">
            <a:avLst/>
          </a:prstGeom>
          <a:ln>
            <a:solidFill>
              <a:srgbClr val="B88C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88" name="Straight Arrow Connector 387"/>
          <p:cNvCxnSpPr/>
          <p:nvPr/>
        </p:nvCxnSpPr>
        <p:spPr>
          <a:xfrm>
            <a:off x="4826651" y="3476346"/>
            <a:ext cx="0" cy="80417"/>
          </a:xfrm>
          <a:prstGeom prst="straightConnector1">
            <a:avLst/>
          </a:prstGeom>
          <a:ln>
            <a:solidFill>
              <a:srgbClr val="B88C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89" name="Straight Arrow Connector 388"/>
          <p:cNvCxnSpPr/>
          <p:nvPr/>
        </p:nvCxnSpPr>
        <p:spPr>
          <a:xfrm>
            <a:off x="4826651" y="3845284"/>
            <a:ext cx="0" cy="80417"/>
          </a:xfrm>
          <a:prstGeom prst="straightConnector1">
            <a:avLst/>
          </a:prstGeom>
          <a:ln>
            <a:solidFill>
              <a:srgbClr val="B88C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90" name="Straight Arrow Connector 389"/>
          <p:cNvCxnSpPr/>
          <p:nvPr/>
        </p:nvCxnSpPr>
        <p:spPr>
          <a:xfrm>
            <a:off x="4826651" y="2359526"/>
            <a:ext cx="0" cy="80417"/>
          </a:xfrm>
          <a:prstGeom prst="straightConnector1">
            <a:avLst/>
          </a:prstGeom>
          <a:ln>
            <a:solidFill>
              <a:srgbClr val="B88C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91" name="Straight Arrow Connector 390"/>
          <p:cNvCxnSpPr/>
          <p:nvPr/>
        </p:nvCxnSpPr>
        <p:spPr>
          <a:xfrm>
            <a:off x="4826651" y="2728465"/>
            <a:ext cx="0" cy="80417"/>
          </a:xfrm>
          <a:prstGeom prst="straightConnector1">
            <a:avLst/>
          </a:prstGeom>
          <a:ln>
            <a:solidFill>
              <a:srgbClr val="B88C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92" name="Rectangle 391"/>
          <p:cNvSpPr/>
          <p:nvPr/>
        </p:nvSpPr>
        <p:spPr>
          <a:xfrm>
            <a:off x="4695667" y="5038903"/>
            <a:ext cx="261968" cy="285042"/>
          </a:xfrm>
          <a:prstGeom prst="rect">
            <a:avLst/>
          </a:prstGeom>
          <a:solidFill>
            <a:srgbClr val="FFC000"/>
          </a:solidFill>
          <a:ln>
            <a:solidFill>
              <a:srgbClr val="B8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93" name="Rectangle 392"/>
          <p:cNvSpPr/>
          <p:nvPr/>
        </p:nvSpPr>
        <p:spPr>
          <a:xfrm>
            <a:off x="4695667" y="5404362"/>
            <a:ext cx="261968" cy="285042"/>
          </a:xfrm>
          <a:prstGeom prst="rect">
            <a:avLst/>
          </a:prstGeom>
          <a:solidFill>
            <a:srgbClr val="FFC000"/>
          </a:solidFill>
          <a:ln>
            <a:solidFill>
              <a:srgbClr val="B8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94" name="Rectangle 393"/>
          <p:cNvSpPr/>
          <p:nvPr/>
        </p:nvSpPr>
        <p:spPr>
          <a:xfrm>
            <a:off x="4695667" y="5773301"/>
            <a:ext cx="261968" cy="285042"/>
          </a:xfrm>
          <a:prstGeom prst="rect">
            <a:avLst/>
          </a:prstGeom>
          <a:solidFill>
            <a:srgbClr val="FFC000"/>
          </a:solidFill>
          <a:ln>
            <a:solidFill>
              <a:srgbClr val="B8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95" name="Straight Arrow Connector 394"/>
          <p:cNvCxnSpPr/>
          <p:nvPr/>
        </p:nvCxnSpPr>
        <p:spPr>
          <a:xfrm>
            <a:off x="4826651" y="5323945"/>
            <a:ext cx="0" cy="80417"/>
          </a:xfrm>
          <a:prstGeom prst="straightConnector1">
            <a:avLst/>
          </a:prstGeom>
          <a:ln>
            <a:solidFill>
              <a:srgbClr val="B88C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96" name="Straight Arrow Connector 395"/>
          <p:cNvCxnSpPr/>
          <p:nvPr/>
        </p:nvCxnSpPr>
        <p:spPr>
          <a:xfrm>
            <a:off x="4826651" y="5692883"/>
            <a:ext cx="0" cy="80417"/>
          </a:xfrm>
          <a:prstGeom prst="straightConnector1">
            <a:avLst/>
          </a:prstGeom>
          <a:ln>
            <a:solidFill>
              <a:srgbClr val="B88C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97" name="Straight Arrow Connector 396"/>
          <p:cNvCxnSpPr/>
          <p:nvPr/>
        </p:nvCxnSpPr>
        <p:spPr>
          <a:xfrm>
            <a:off x="4826651" y="6061822"/>
            <a:ext cx="0" cy="80417"/>
          </a:xfrm>
          <a:prstGeom prst="straightConnector1">
            <a:avLst/>
          </a:prstGeom>
          <a:ln>
            <a:solidFill>
              <a:srgbClr val="B88C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98" name="Straight Arrow Connector 397"/>
          <p:cNvCxnSpPr>
            <a:endCxn id="375" idx="1"/>
          </p:cNvCxnSpPr>
          <p:nvPr/>
        </p:nvCxnSpPr>
        <p:spPr>
          <a:xfrm>
            <a:off x="4450687" y="1838458"/>
            <a:ext cx="244980" cy="9609"/>
          </a:xfrm>
          <a:prstGeom prst="straightConnector1">
            <a:avLst/>
          </a:prstGeom>
          <a:ln>
            <a:solidFill>
              <a:srgbClr val="B88C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99" name="Straight Arrow Connector 398"/>
          <p:cNvCxnSpPr>
            <a:endCxn id="376" idx="1"/>
          </p:cNvCxnSpPr>
          <p:nvPr/>
        </p:nvCxnSpPr>
        <p:spPr>
          <a:xfrm>
            <a:off x="4450687" y="2203917"/>
            <a:ext cx="244980" cy="9609"/>
          </a:xfrm>
          <a:prstGeom prst="straightConnector1">
            <a:avLst/>
          </a:prstGeom>
          <a:ln>
            <a:solidFill>
              <a:srgbClr val="B88C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00" name="Straight Arrow Connector 399"/>
          <p:cNvCxnSpPr/>
          <p:nvPr/>
        </p:nvCxnSpPr>
        <p:spPr>
          <a:xfrm>
            <a:off x="4450466" y="2590073"/>
            <a:ext cx="244980" cy="9609"/>
          </a:xfrm>
          <a:prstGeom prst="straightConnector1">
            <a:avLst/>
          </a:prstGeom>
          <a:ln>
            <a:solidFill>
              <a:srgbClr val="B88C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01" name="Straight Arrow Connector 400"/>
          <p:cNvCxnSpPr/>
          <p:nvPr/>
        </p:nvCxnSpPr>
        <p:spPr>
          <a:xfrm>
            <a:off x="4450466" y="2955532"/>
            <a:ext cx="244980" cy="9609"/>
          </a:xfrm>
          <a:prstGeom prst="straightConnector1">
            <a:avLst/>
          </a:prstGeom>
          <a:ln>
            <a:solidFill>
              <a:srgbClr val="B88C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02" name="Straight Arrow Connector 401"/>
          <p:cNvCxnSpPr/>
          <p:nvPr/>
        </p:nvCxnSpPr>
        <p:spPr>
          <a:xfrm>
            <a:off x="4439037" y="3328652"/>
            <a:ext cx="244980" cy="9609"/>
          </a:xfrm>
          <a:prstGeom prst="straightConnector1">
            <a:avLst/>
          </a:prstGeom>
          <a:ln>
            <a:solidFill>
              <a:srgbClr val="B88C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03" name="Straight Arrow Connector 402"/>
          <p:cNvCxnSpPr/>
          <p:nvPr/>
        </p:nvCxnSpPr>
        <p:spPr>
          <a:xfrm>
            <a:off x="4439037" y="3694111"/>
            <a:ext cx="244980" cy="9609"/>
          </a:xfrm>
          <a:prstGeom prst="straightConnector1">
            <a:avLst/>
          </a:prstGeom>
          <a:ln>
            <a:solidFill>
              <a:srgbClr val="B88C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04" name="Straight Arrow Connector 403"/>
          <p:cNvCxnSpPr/>
          <p:nvPr/>
        </p:nvCxnSpPr>
        <p:spPr>
          <a:xfrm>
            <a:off x="4438816" y="4080267"/>
            <a:ext cx="244980" cy="9609"/>
          </a:xfrm>
          <a:prstGeom prst="straightConnector1">
            <a:avLst/>
          </a:prstGeom>
          <a:ln>
            <a:solidFill>
              <a:srgbClr val="B88C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05" name="Straight Arrow Connector 404"/>
          <p:cNvCxnSpPr/>
          <p:nvPr/>
        </p:nvCxnSpPr>
        <p:spPr>
          <a:xfrm>
            <a:off x="4438816" y="4445726"/>
            <a:ext cx="244980" cy="9609"/>
          </a:xfrm>
          <a:prstGeom prst="straightConnector1">
            <a:avLst/>
          </a:prstGeom>
          <a:ln>
            <a:solidFill>
              <a:srgbClr val="B88C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06" name="Straight Arrow Connector 405"/>
          <p:cNvCxnSpPr/>
          <p:nvPr/>
        </p:nvCxnSpPr>
        <p:spPr>
          <a:xfrm>
            <a:off x="4442776" y="4817792"/>
            <a:ext cx="244980" cy="9609"/>
          </a:xfrm>
          <a:prstGeom prst="straightConnector1">
            <a:avLst/>
          </a:prstGeom>
          <a:ln>
            <a:solidFill>
              <a:srgbClr val="B88C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07" name="Straight Arrow Connector 406"/>
          <p:cNvCxnSpPr/>
          <p:nvPr/>
        </p:nvCxnSpPr>
        <p:spPr>
          <a:xfrm>
            <a:off x="4442776" y="5183251"/>
            <a:ext cx="244980" cy="9609"/>
          </a:xfrm>
          <a:prstGeom prst="straightConnector1">
            <a:avLst/>
          </a:prstGeom>
          <a:ln>
            <a:solidFill>
              <a:srgbClr val="B88C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08" name="Straight Arrow Connector 407"/>
          <p:cNvCxnSpPr/>
          <p:nvPr/>
        </p:nvCxnSpPr>
        <p:spPr>
          <a:xfrm>
            <a:off x="4442555" y="5569407"/>
            <a:ext cx="244980" cy="9609"/>
          </a:xfrm>
          <a:prstGeom prst="straightConnector1">
            <a:avLst/>
          </a:prstGeom>
          <a:ln>
            <a:solidFill>
              <a:srgbClr val="B88C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09" name="Straight Arrow Connector 408"/>
          <p:cNvCxnSpPr/>
          <p:nvPr/>
        </p:nvCxnSpPr>
        <p:spPr>
          <a:xfrm>
            <a:off x="4442555" y="5934866"/>
            <a:ext cx="244980" cy="9609"/>
          </a:xfrm>
          <a:prstGeom prst="straightConnector1">
            <a:avLst/>
          </a:prstGeom>
          <a:ln>
            <a:solidFill>
              <a:srgbClr val="B88C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410" name="Rectangle 409"/>
          <p:cNvSpPr/>
          <p:nvPr/>
        </p:nvSpPr>
        <p:spPr>
          <a:xfrm>
            <a:off x="5204609" y="1715155"/>
            <a:ext cx="261968" cy="285042"/>
          </a:xfrm>
          <a:prstGeom prst="rect">
            <a:avLst/>
          </a:prstGeom>
          <a:solidFill>
            <a:srgbClr val="FFC000"/>
          </a:solidFill>
          <a:ln>
            <a:solidFill>
              <a:srgbClr val="B8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11" name="Rectangle 410"/>
          <p:cNvSpPr/>
          <p:nvPr/>
        </p:nvSpPr>
        <p:spPr>
          <a:xfrm>
            <a:off x="5204609" y="2080614"/>
            <a:ext cx="261968" cy="285042"/>
          </a:xfrm>
          <a:prstGeom prst="rect">
            <a:avLst/>
          </a:prstGeom>
          <a:solidFill>
            <a:srgbClr val="FFC000"/>
          </a:solidFill>
          <a:ln>
            <a:solidFill>
              <a:srgbClr val="B8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12" name="Rectangle 411"/>
          <p:cNvSpPr/>
          <p:nvPr/>
        </p:nvSpPr>
        <p:spPr>
          <a:xfrm>
            <a:off x="5204609" y="2449553"/>
            <a:ext cx="261968" cy="285042"/>
          </a:xfrm>
          <a:prstGeom prst="rect">
            <a:avLst/>
          </a:prstGeom>
          <a:solidFill>
            <a:srgbClr val="FFC000"/>
          </a:solidFill>
          <a:ln>
            <a:solidFill>
              <a:srgbClr val="B8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413" name="Straight Arrow Connector 412"/>
          <p:cNvCxnSpPr/>
          <p:nvPr/>
        </p:nvCxnSpPr>
        <p:spPr>
          <a:xfrm>
            <a:off x="5335593" y="2000196"/>
            <a:ext cx="0" cy="80417"/>
          </a:xfrm>
          <a:prstGeom prst="straightConnector1">
            <a:avLst/>
          </a:prstGeom>
          <a:ln>
            <a:solidFill>
              <a:srgbClr val="B88C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414" name="Rectangle 413"/>
          <p:cNvSpPr/>
          <p:nvPr/>
        </p:nvSpPr>
        <p:spPr>
          <a:xfrm>
            <a:off x="5204609" y="2831974"/>
            <a:ext cx="261968" cy="285042"/>
          </a:xfrm>
          <a:prstGeom prst="rect">
            <a:avLst/>
          </a:prstGeom>
          <a:solidFill>
            <a:srgbClr val="FFC000"/>
          </a:solidFill>
          <a:ln>
            <a:solidFill>
              <a:srgbClr val="B8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15" name="Rectangle 414"/>
          <p:cNvSpPr/>
          <p:nvPr/>
        </p:nvSpPr>
        <p:spPr>
          <a:xfrm>
            <a:off x="5204609" y="3197433"/>
            <a:ext cx="261968" cy="285042"/>
          </a:xfrm>
          <a:prstGeom prst="rect">
            <a:avLst/>
          </a:prstGeom>
          <a:solidFill>
            <a:srgbClr val="FFC000"/>
          </a:solidFill>
          <a:ln>
            <a:solidFill>
              <a:srgbClr val="B8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16" name="Rectangle 415"/>
          <p:cNvSpPr/>
          <p:nvPr/>
        </p:nvSpPr>
        <p:spPr>
          <a:xfrm>
            <a:off x="5204609" y="3566372"/>
            <a:ext cx="261968" cy="285042"/>
          </a:xfrm>
          <a:prstGeom prst="rect">
            <a:avLst/>
          </a:prstGeom>
          <a:solidFill>
            <a:srgbClr val="FFC000"/>
          </a:solidFill>
          <a:ln>
            <a:solidFill>
              <a:srgbClr val="B8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417" name="Straight Arrow Connector 416"/>
          <p:cNvCxnSpPr/>
          <p:nvPr/>
        </p:nvCxnSpPr>
        <p:spPr>
          <a:xfrm>
            <a:off x="5335593" y="3117016"/>
            <a:ext cx="0" cy="80417"/>
          </a:xfrm>
          <a:prstGeom prst="straightConnector1">
            <a:avLst/>
          </a:prstGeom>
          <a:ln>
            <a:solidFill>
              <a:srgbClr val="B88C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418" name="Rectangle 417"/>
          <p:cNvSpPr/>
          <p:nvPr/>
        </p:nvSpPr>
        <p:spPr>
          <a:xfrm>
            <a:off x="5204609" y="3961387"/>
            <a:ext cx="261968" cy="285042"/>
          </a:xfrm>
          <a:prstGeom prst="rect">
            <a:avLst/>
          </a:prstGeom>
          <a:solidFill>
            <a:srgbClr val="FFC000"/>
          </a:solidFill>
          <a:ln>
            <a:solidFill>
              <a:srgbClr val="B8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19" name="Rectangle 418"/>
          <p:cNvSpPr/>
          <p:nvPr/>
        </p:nvSpPr>
        <p:spPr>
          <a:xfrm>
            <a:off x="5204609" y="4326847"/>
            <a:ext cx="261968" cy="285042"/>
          </a:xfrm>
          <a:prstGeom prst="rect">
            <a:avLst/>
          </a:prstGeom>
          <a:solidFill>
            <a:srgbClr val="FFC000"/>
          </a:solidFill>
          <a:ln>
            <a:solidFill>
              <a:srgbClr val="B8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20" name="Rectangle 419"/>
          <p:cNvSpPr/>
          <p:nvPr/>
        </p:nvSpPr>
        <p:spPr>
          <a:xfrm>
            <a:off x="5204609" y="4695785"/>
            <a:ext cx="261968" cy="285042"/>
          </a:xfrm>
          <a:prstGeom prst="rect">
            <a:avLst/>
          </a:prstGeom>
          <a:solidFill>
            <a:srgbClr val="FFC000"/>
          </a:solidFill>
          <a:ln>
            <a:solidFill>
              <a:srgbClr val="B8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421" name="Straight Arrow Connector 420"/>
          <p:cNvCxnSpPr/>
          <p:nvPr/>
        </p:nvCxnSpPr>
        <p:spPr>
          <a:xfrm>
            <a:off x="5335593" y="4246429"/>
            <a:ext cx="0" cy="80417"/>
          </a:xfrm>
          <a:prstGeom prst="straightConnector1">
            <a:avLst/>
          </a:prstGeom>
          <a:ln>
            <a:solidFill>
              <a:srgbClr val="B88C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22" name="Straight Arrow Connector 421"/>
          <p:cNvCxnSpPr/>
          <p:nvPr/>
        </p:nvCxnSpPr>
        <p:spPr>
          <a:xfrm>
            <a:off x="5335593" y="4615368"/>
            <a:ext cx="0" cy="80417"/>
          </a:xfrm>
          <a:prstGeom prst="straightConnector1">
            <a:avLst/>
          </a:prstGeom>
          <a:ln>
            <a:solidFill>
              <a:srgbClr val="B88C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23" name="Straight Arrow Connector 422"/>
          <p:cNvCxnSpPr/>
          <p:nvPr/>
        </p:nvCxnSpPr>
        <p:spPr>
          <a:xfrm>
            <a:off x="5335593" y="3485955"/>
            <a:ext cx="0" cy="80417"/>
          </a:xfrm>
          <a:prstGeom prst="straightConnector1">
            <a:avLst/>
          </a:prstGeom>
          <a:ln>
            <a:solidFill>
              <a:srgbClr val="B88C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24" name="Straight Arrow Connector 423"/>
          <p:cNvCxnSpPr/>
          <p:nvPr/>
        </p:nvCxnSpPr>
        <p:spPr>
          <a:xfrm>
            <a:off x="5335593" y="3854893"/>
            <a:ext cx="0" cy="80417"/>
          </a:xfrm>
          <a:prstGeom prst="straightConnector1">
            <a:avLst/>
          </a:prstGeom>
          <a:ln>
            <a:solidFill>
              <a:srgbClr val="B88C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25" name="Straight Arrow Connector 424"/>
          <p:cNvCxnSpPr/>
          <p:nvPr/>
        </p:nvCxnSpPr>
        <p:spPr>
          <a:xfrm>
            <a:off x="5335593" y="2369135"/>
            <a:ext cx="0" cy="80417"/>
          </a:xfrm>
          <a:prstGeom prst="straightConnector1">
            <a:avLst/>
          </a:prstGeom>
          <a:ln>
            <a:solidFill>
              <a:srgbClr val="B88C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26" name="Straight Arrow Connector 425"/>
          <p:cNvCxnSpPr/>
          <p:nvPr/>
        </p:nvCxnSpPr>
        <p:spPr>
          <a:xfrm>
            <a:off x="5335593" y="2738074"/>
            <a:ext cx="0" cy="80417"/>
          </a:xfrm>
          <a:prstGeom prst="straightConnector1">
            <a:avLst/>
          </a:prstGeom>
          <a:ln>
            <a:solidFill>
              <a:srgbClr val="B88C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427" name="Rectangle 426"/>
          <p:cNvSpPr/>
          <p:nvPr/>
        </p:nvSpPr>
        <p:spPr>
          <a:xfrm>
            <a:off x="5204609" y="5048512"/>
            <a:ext cx="261968" cy="285042"/>
          </a:xfrm>
          <a:prstGeom prst="rect">
            <a:avLst/>
          </a:prstGeom>
          <a:solidFill>
            <a:srgbClr val="FFC000"/>
          </a:solidFill>
          <a:ln>
            <a:solidFill>
              <a:srgbClr val="B8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28" name="Rectangle 427"/>
          <p:cNvSpPr/>
          <p:nvPr/>
        </p:nvSpPr>
        <p:spPr>
          <a:xfrm>
            <a:off x="5204609" y="5413971"/>
            <a:ext cx="261968" cy="285042"/>
          </a:xfrm>
          <a:prstGeom prst="rect">
            <a:avLst/>
          </a:prstGeom>
          <a:solidFill>
            <a:srgbClr val="FFC000"/>
          </a:solidFill>
          <a:ln>
            <a:solidFill>
              <a:srgbClr val="B8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29" name="Rectangle 428"/>
          <p:cNvSpPr/>
          <p:nvPr/>
        </p:nvSpPr>
        <p:spPr>
          <a:xfrm>
            <a:off x="5204609" y="5782910"/>
            <a:ext cx="261968" cy="285042"/>
          </a:xfrm>
          <a:prstGeom prst="rect">
            <a:avLst/>
          </a:prstGeom>
          <a:solidFill>
            <a:srgbClr val="FFC000"/>
          </a:solidFill>
          <a:ln>
            <a:solidFill>
              <a:srgbClr val="B8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430" name="Straight Arrow Connector 429"/>
          <p:cNvCxnSpPr/>
          <p:nvPr/>
        </p:nvCxnSpPr>
        <p:spPr>
          <a:xfrm>
            <a:off x="5335593" y="5333554"/>
            <a:ext cx="0" cy="80417"/>
          </a:xfrm>
          <a:prstGeom prst="straightConnector1">
            <a:avLst/>
          </a:prstGeom>
          <a:ln>
            <a:solidFill>
              <a:srgbClr val="B88C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31" name="Straight Arrow Connector 430"/>
          <p:cNvCxnSpPr/>
          <p:nvPr/>
        </p:nvCxnSpPr>
        <p:spPr>
          <a:xfrm>
            <a:off x="5335593" y="5702492"/>
            <a:ext cx="0" cy="80417"/>
          </a:xfrm>
          <a:prstGeom prst="straightConnector1">
            <a:avLst/>
          </a:prstGeom>
          <a:ln>
            <a:solidFill>
              <a:srgbClr val="B88C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32" name="Straight Arrow Connector 431"/>
          <p:cNvCxnSpPr/>
          <p:nvPr/>
        </p:nvCxnSpPr>
        <p:spPr>
          <a:xfrm>
            <a:off x="5335593" y="6071431"/>
            <a:ext cx="0" cy="80417"/>
          </a:xfrm>
          <a:prstGeom prst="straightConnector1">
            <a:avLst/>
          </a:prstGeom>
          <a:ln>
            <a:solidFill>
              <a:srgbClr val="B88C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33" name="Straight Arrow Connector 432"/>
          <p:cNvCxnSpPr>
            <a:endCxn id="410" idx="1"/>
          </p:cNvCxnSpPr>
          <p:nvPr/>
        </p:nvCxnSpPr>
        <p:spPr>
          <a:xfrm>
            <a:off x="4959629" y="1848067"/>
            <a:ext cx="244980" cy="9609"/>
          </a:xfrm>
          <a:prstGeom prst="straightConnector1">
            <a:avLst/>
          </a:prstGeom>
          <a:ln>
            <a:solidFill>
              <a:srgbClr val="B88C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34" name="Straight Arrow Connector 433"/>
          <p:cNvCxnSpPr>
            <a:endCxn id="411" idx="1"/>
          </p:cNvCxnSpPr>
          <p:nvPr/>
        </p:nvCxnSpPr>
        <p:spPr>
          <a:xfrm>
            <a:off x="4959629" y="2213526"/>
            <a:ext cx="244980" cy="9609"/>
          </a:xfrm>
          <a:prstGeom prst="straightConnector1">
            <a:avLst/>
          </a:prstGeom>
          <a:ln>
            <a:solidFill>
              <a:srgbClr val="B88C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35" name="Straight Arrow Connector 434"/>
          <p:cNvCxnSpPr/>
          <p:nvPr/>
        </p:nvCxnSpPr>
        <p:spPr>
          <a:xfrm>
            <a:off x="4959408" y="2599682"/>
            <a:ext cx="244980" cy="9609"/>
          </a:xfrm>
          <a:prstGeom prst="straightConnector1">
            <a:avLst/>
          </a:prstGeom>
          <a:ln>
            <a:solidFill>
              <a:srgbClr val="B88C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36" name="Straight Arrow Connector 435"/>
          <p:cNvCxnSpPr/>
          <p:nvPr/>
        </p:nvCxnSpPr>
        <p:spPr>
          <a:xfrm>
            <a:off x="4959408" y="2965141"/>
            <a:ext cx="244980" cy="9609"/>
          </a:xfrm>
          <a:prstGeom prst="straightConnector1">
            <a:avLst/>
          </a:prstGeom>
          <a:ln>
            <a:solidFill>
              <a:srgbClr val="B88C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37" name="Straight Arrow Connector 436"/>
          <p:cNvCxnSpPr/>
          <p:nvPr/>
        </p:nvCxnSpPr>
        <p:spPr>
          <a:xfrm>
            <a:off x="4947979" y="3338261"/>
            <a:ext cx="244980" cy="9609"/>
          </a:xfrm>
          <a:prstGeom prst="straightConnector1">
            <a:avLst/>
          </a:prstGeom>
          <a:ln>
            <a:solidFill>
              <a:srgbClr val="B88C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38" name="Straight Arrow Connector 437"/>
          <p:cNvCxnSpPr/>
          <p:nvPr/>
        </p:nvCxnSpPr>
        <p:spPr>
          <a:xfrm>
            <a:off x="4947979" y="3703720"/>
            <a:ext cx="244980" cy="9609"/>
          </a:xfrm>
          <a:prstGeom prst="straightConnector1">
            <a:avLst/>
          </a:prstGeom>
          <a:ln>
            <a:solidFill>
              <a:srgbClr val="B88C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39" name="Straight Arrow Connector 438"/>
          <p:cNvCxnSpPr/>
          <p:nvPr/>
        </p:nvCxnSpPr>
        <p:spPr>
          <a:xfrm>
            <a:off x="4947758" y="4089876"/>
            <a:ext cx="244980" cy="9609"/>
          </a:xfrm>
          <a:prstGeom prst="straightConnector1">
            <a:avLst/>
          </a:prstGeom>
          <a:ln>
            <a:solidFill>
              <a:srgbClr val="B88C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40" name="Straight Arrow Connector 439"/>
          <p:cNvCxnSpPr/>
          <p:nvPr/>
        </p:nvCxnSpPr>
        <p:spPr>
          <a:xfrm>
            <a:off x="4947758" y="4455335"/>
            <a:ext cx="244980" cy="9609"/>
          </a:xfrm>
          <a:prstGeom prst="straightConnector1">
            <a:avLst/>
          </a:prstGeom>
          <a:ln>
            <a:solidFill>
              <a:srgbClr val="B88C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41" name="Straight Arrow Connector 440"/>
          <p:cNvCxnSpPr/>
          <p:nvPr/>
        </p:nvCxnSpPr>
        <p:spPr>
          <a:xfrm>
            <a:off x="4951718" y="4827401"/>
            <a:ext cx="244980" cy="9609"/>
          </a:xfrm>
          <a:prstGeom prst="straightConnector1">
            <a:avLst/>
          </a:prstGeom>
          <a:ln>
            <a:solidFill>
              <a:srgbClr val="B88C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42" name="Straight Arrow Connector 441"/>
          <p:cNvCxnSpPr/>
          <p:nvPr/>
        </p:nvCxnSpPr>
        <p:spPr>
          <a:xfrm>
            <a:off x="4951718" y="5192860"/>
            <a:ext cx="244980" cy="9609"/>
          </a:xfrm>
          <a:prstGeom prst="straightConnector1">
            <a:avLst/>
          </a:prstGeom>
          <a:ln>
            <a:solidFill>
              <a:srgbClr val="B88C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43" name="Straight Arrow Connector 442"/>
          <p:cNvCxnSpPr/>
          <p:nvPr/>
        </p:nvCxnSpPr>
        <p:spPr>
          <a:xfrm>
            <a:off x="4951497" y="5579016"/>
            <a:ext cx="244980" cy="9609"/>
          </a:xfrm>
          <a:prstGeom prst="straightConnector1">
            <a:avLst/>
          </a:prstGeom>
          <a:ln>
            <a:solidFill>
              <a:srgbClr val="B88C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44" name="Straight Arrow Connector 443"/>
          <p:cNvCxnSpPr/>
          <p:nvPr/>
        </p:nvCxnSpPr>
        <p:spPr>
          <a:xfrm>
            <a:off x="4951497" y="5944475"/>
            <a:ext cx="244980" cy="9609"/>
          </a:xfrm>
          <a:prstGeom prst="straightConnector1">
            <a:avLst/>
          </a:prstGeom>
          <a:ln>
            <a:solidFill>
              <a:srgbClr val="B88C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45" name="Straight Arrow Connector 444"/>
          <p:cNvCxnSpPr/>
          <p:nvPr/>
        </p:nvCxnSpPr>
        <p:spPr>
          <a:xfrm>
            <a:off x="5475338" y="1866276"/>
            <a:ext cx="244980" cy="9609"/>
          </a:xfrm>
          <a:prstGeom prst="straightConnector1">
            <a:avLst/>
          </a:prstGeom>
          <a:ln>
            <a:solidFill>
              <a:srgbClr val="B88C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46" name="Straight Arrow Connector 445"/>
          <p:cNvCxnSpPr/>
          <p:nvPr/>
        </p:nvCxnSpPr>
        <p:spPr>
          <a:xfrm>
            <a:off x="5475338" y="2231735"/>
            <a:ext cx="244980" cy="9609"/>
          </a:xfrm>
          <a:prstGeom prst="straightConnector1">
            <a:avLst/>
          </a:prstGeom>
          <a:ln>
            <a:solidFill>
              <a:srgbClr val="B88C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47" name="Straight Arrow Connector 446"/>
          <p:cNvCxnSpPr/>
          <p:nvPr/>
        </p:nvCxnSpPr>
        <p:spPr>
          <a:xfrm>
            <a:off x="5475117" y="2617891"/>
            <a:ext cx="244980" cy="9609"/>
          </a:xfrm>
          <a:prstGeom prst="straightConnector1">
            <a:avLst/>
          </a:prstGeom>
          <a:ln>
            <a:solidFill>
              <a:srgbClr val="B88C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48" name="Straight Arrow Connector 447"/>
          <p:cNvCxnSpPr/>
          <p:nvPr/>
        </p:nvCxnSpPr>
        <p:spPr>
          <a:xfrm>
            <a:off x="5475117" y="2983350"/>
            <a:ext cx="244980" cy="9609"/>
          </a:xfrm>
          <a:prstGeom prst="straightConnector1">
            <a:avLst/>
          </a:prstGeom>
          <a:ln>
            <a:solidFill>
              <a:srgbClr val="B88C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49" name="Straight Arrow Connector 448"/>
          <p:cNvCxnSpPr/>
          <p:nvPr/>
        </p:nvCxnSpPr>
        <p:spPr>
          <a:xfrm>
            <a:off x="5463688" y="3356470"/>
            <a:ext cx="244980" cy="9609"/>
          </a:xfrm>
          <a:prstGeom prst="straightConnector1">
            <a:avLst/>
          </a:prstGeom>
          <a:ln>
            <a:solidFill>
              <a:srgbClr val="B88C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50" name="Straight Arrow Connector 449"/>
          <p:cNvCxnSpPr/>
          <p:nvPr/>
        </p:nvCxnSpPr>
        <p:spPr>
          <a:xfrm>
            <a:off x="5463688" y="3721929"/>
            <a:ext cx="244980" cy="9609"/>
          </a:xfrm>
          <a:prstGeom prst="straightConnector1">
            <a:avLst/>
          </a:prstGeom>
          <a:ln>
            <a:solidFill>
              <a:srgbClr val="B88C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51" name="Straight Arrow Connector 450"/>
          <p:cNvCxnSpPr/>
          <p:nvPr/>
        </p:nvCxnSpPr>
        <p:spPr>
          <a:xfrm>
            <a:off x="5463467" y="4108085"/>
            <a:ext cx="244980" cy="9609"/>
          </a:xfrm>
          <a:prstGeom prst="straightConnector1">
            <a:avLst/>
          </a:prstGeom>
          <a:ln>
            <a:solidFill>
              <a:srgbClr val="B88C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52" name="Straight Arrow Connector 451"/>
          <p:cNvCxnSpPr/>
          <p:nvPr/>
        </p:nvCxnSpPr>
        <p:spPr>
          <a:xfrm>
            <a:off x="5463467" y="4473544"/>
            <a:ext cx="244980" cy="9609"/>
          </a:xfrm>
          <a:prstGeom prst="straightConnector1">
            <a:avLst/>
          </a:prstGeom>
          <a:ln>
            <a:solidFill>
              <a:srgbClr val="B88C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53" name="Straight Arrow Connector 452"/>
          <p:cNvCxnSpPr/>
          <p:nvPr/>
        </p:nvCxnSpPr>
        <p:spPr>
          <a:xfrm>
            <a:off x="5467427" y="4845610"/>
            <a:ext cx="244980" cy="9609"/>
          </a:xfrm>
          <a:prstGeom prst="straightConnector1">
            <a:avLst/>
          </a:prstGeom>
          <a:ln>
            <a:solidFill>
              <a:srgbClr val="B88C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54" name="Straight Arrow Connector 453"/>
          <p:cNvCxnSpPr/>
          <p:nvPr/>
        </p:nvCxnSpPr>
        <p:spPr>
          <a:xfrm>
            <a:off x="5467427" y="5211069"/>
            <a:ext cx="244980" cy="9609"/>
          </a:xfrm>
          <a:prstGeom prst="straightConnector1">
            <a:avLst/>
          </a:prstGeom>
          <a:ln>
            <a:solidFill>
              <a:srgbClr val="B88C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55" name="Straight Arrow Connector 454"/>
          <p:cNvCxnSpPr/>
          <p:nvPr/>
        </p:nvCxnSpPr>
        <p:spPr>
          <a:xfrm>
            <a:off x="5467206" y="5597225"/>
            <a:ext cx="244980" cy="9609"/>
          </a:xfrm>
          <a:prstGeom prst="straightConnector1">
            <a:avLst/>
          </a:prstGeom>
          <a:ln>
            <a:solidFill>
              <a:srgbClr val="B88C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56" name="Straight Arrow Connector 455"/>
          <p:cNvCxnSpPr/>
          <p:nvPr/>
        </p:nvCxnSpPr>
        <p:spPr>
          <a:xfrm>
            <a:off x="5467206" y="5962684"/>
            <a:ext cx="244980" cy="9609"/>
          </a:xfrm>
          <a:prstGeom prst="straightConnector1">
            <a:avLst/>
          </a:prstGeom>
          <a:ln>
            <a:solidFill>
              <a:srgbClr val="B88C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457" name="Rectangle 456"/>
          <p:cNvSpPr/>
          <p:nvPr/>
        </p:nvSpPr>
        <p:spPr>
          <a:xfrm>
            <a:off x="5713307" y="1703822"/>
            <a:ext cx="261968" cy="285042"/>
          </a:xfrm>
          <a:prstGeom prst="rect">
            <a:avLst/>
          </a:prstGeom>
          <a:solidFill>
            <a:srgbClr val="FFC000"/>
          </a:solidFill>
          <a:ln>
            <a:solidFill>
              <a:srgbClr val="B8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58" name="Rectangle 457"/>
          <p:cNvSpPr/>
          <p:nvPr/>
        </p:nvSpPr>
        <p:spPr>
          <a:xfrm>
            <a:off x="5713307" y="2069281"/>
            <a:ext cx="261968" cy="285042"/>
          </a:xfrm>
          <a:prstGeom prst="rect">
            <a:avLst/>
          </a:prstGeom>
          <a:solidFill>
            <a:srgbClr val="FFC000"/>
          </a:solidFill>
          <a:ln>
            <a:solidFill>
              <a:srgbClr val="B8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59" name="Rectangle 458"/>
          <p:cNvSpPr/>
          <p:nvPr/>
        </p:nvSpPr>
        <p:spPr>
          <a:xfrm>
            <a:off x="5713307" y="2438220"/>
            <a:ext cx="261968" cy="285042"/>
          </a:xfrm>
          <a:prstGeom prst="rect">
            <a:avLst/>
          </a:prstGeom>
          <a:solidFill>
            <a:srgbClr val="FFC000"/>
          </a:solidFill>
          <a:ln>
            <a:solidFill>
              <a:srgbClr val="B8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460" name="Straight Arrow Connector 459"/>
          <p:cNvCxnSpPr/>
          <p:nvPr/>
        </p:nvCxnSpPr>
        <p:spPr>
          <a:xfrm>
            <a:off x="5844291" y="1988863"/>
            <a:ext cx="0" cy="80417"/>
          </a:xfrm>
          <a:prstGeom prst="straightConnector1">
            <a:avLst/>
          </a:prstGeom>
          <a:ln>
            <a:solidFill>
              <a:srgbClr val="B88C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461" name="Rectangle 460"/>
          <p:cNvSpPr/>
          <p:nvPr/>
        </p:nvSpPr>
        <p:spPr>
          <a:xfrm>
            <a:off x="5713307" y="2820641"/>
            <a:ext cx="261968" cy="285042"/>
          </a:xfrm>
          <a:prstGeom prst="rect">
            <a:avLst/>
          </a:prstGeom>
          <a:solidFill>
            <a:srgbClr val="FFC000"/>
          </a:solidFill>
          <a:ln>
            <a:solidFill>
              <a:srgbClr val="B8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62" name="Rectangle 461"/>
          <p:cNvSpPr/>
          <p:nvPr/>
        </p:nvSpPr>
        <p:spPr>
          <a:xfrm>
            <a:off x="5713307" y="3186100"/>
            <a:ext cx="261968" cy="285042"/>
          </a:xfrm>
          <a:prstGeom prst="rect">
            <a:avLst/>
          </a:prstGeom>
          <a:solidFill>
            <a:srgbClr val="FFC000"/>
          </a:solidFill>
          <a:ln>
            <a:solidFill>
              <a:srgbClr val="B8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63" name="Rectangle 462"/>
          <p:cNvSpPr/>
          <p:nvPr/>
        </p:nvSpPr>
        <p:spPr>
          <a:xfrm>
            <a:off x="5713307" y="3555039"/>
            <a:ext cx="261968" cy="285042"/>
          </a:xfrm>
          <a:prstGeom prst="rect">
            <a:avLst/>
          </a:prstGeom>
          <a:solidFill>
            <a:srgbClr val="FFC000"/>
          </a:solidFill>
          <a:ln>
            <a:solidFill>
              <a:srgbClr val="B8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464" name="Straight Arrow Connector 463"/>
          <p:cNvCxnSpPr/>
          <p:nvPr/>
        </p:nvCxnSpPr>
        <p:spPr>
          <a:xfrm>
            <a:off x="5844291" y="3105683"/>
            <a:ext cx="0" cy="80417"/>
          </a:xfrm>
          <a:prstGeom prst="straightConnector1">
            <a:avLst/>
          </a:prstGeom>
          <a:ln>
            <a:solidFill>
              <a:srgbClr val="B88C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465" name="Rectangle 464"/>
          <p:cNvSpPr/>
          <p:nvPr/>
        </p:nvSpPr>
        <p:spPr>
          <a:xfrm>
            <a:off x="5713307" y="3950054"/>
            <a:ext cx="261968" cy="285042"/>
          </a:xfrm>
          <a:prstGeom prst="rect">
            <a:avLst/>
          </a:prstGeom>
          <a:solidFill>
            <a:srgbClr val="FFC000"/>
          </a:solidFill>
          <a:ln>
            <a:solidFill>
              <a:srgbClr val="B8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66" name="Rectangle 465"/>
          <p:cNvSpPr/>
          <p:nvPr/>
        </p:nvSpPr>
        <p:spPr>
          <a:xfrm>
            <a:off x="5713307" y="4315514"/>
            <a:ext cx="261968" cy="285042"/>
          </a:xfrm>
          <a:prstGeom prst="rect">
            <a:avLst/>
          </a:prstGeom>
          <a:solidFill>
            <a:srgbClr val="FFC000"/>
          </a:solidFill>
          <a:ln>
            <a:solidFill>
              <a:srgbClr val="B8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67" name="Rectangle 466"/>
          <p:cNvSpPr/>
          <p:nvPr/>
        </p:nvSpPr>
        <p:spPr>
          <a:xfrm>
            <a:off x="5713307" y="4684452"/>
            <a:ext cx="261968" cy="285042"/>
          </a:xfrm>
          <a:prstGeom prst="rect">
            <a:avLst/>
          </a:prstGeom>
          <a:solidFill>
            <a:srgbClr val="FFC000"/>
          </a:solidFill>
          <a:ln>
            <a:solidFill>
              <a:srgbClr val="B8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468" name="Straight Arrow Connector 467"/>
          <p:cNvCxnSpPr/>
          <p:nvPr/>
        </p:nvCxnSpPr>
        <p:spPr>
          <a:xfrm>
            <a:off x="5844291" y="4235096"/>
            <a:ext cx="0" cy="80417"/>
          </a:xfrm>
          <a:prstGeom prst="straightConnector1">
            <a:avLst/>
          </a:prstGeom>
          <a:ln>
            <a:solidFill>
              <a:srgbClr val="B88C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69" name="Straight Arrow Connector 468"/>
          <p:cNvCxnSpPr/>
          <p:nvPr/>
        </p:nvCxnSpPr>
        <p:spPr>
          <a:xfrm>
            <a:off x="5844291" y="4604035"/>
            <a:ext cx="0" cy="80417"/>
          </a:xfrm>
          <a:prstGeom prst="straightConnector1">
            <a:avLst/>
          </a:prstGeom>
          <a:ln>
            <a:solidFill>
              <a:srgbClr val="B88C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70" name="Straight Arrow Connector 469"/>
          <p:cNvCxnSpPr/>
          <p:nvPr/>
        </p:nvCxnSpPr>
        <p:spPr>
          <a:xfrm>
            <a:off x="5844291" y="3474622"/>
            <a:ext cx="0" cy="80417"/>
          </a:xfrm>
          <a:prstGeom prst="straightConnector1">
            <a:avLst/>
          </a:prstGeom>
          <a:ln>
            <a:solidFill>
              <a:srgbClr val="B88C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71" name="Straight Arrow Connector 470"/>
          <p:cNvCxnSpPr/>
          <p:nvPr/>
        </p:nvCxnSpPr>
        <p:spPr>
          <a:xfrm>
            <a:off x="5844291" y="3843560"/>
            <a:ext cx="0" cy="80417"/>
          </a:xfrm>
          <a:prstGeom prst="straightConnector1">
            <a:avLst/>
          </a:prstGeom>
          <a:ln>
            <a:solidFill>
              <a:srgbClr val="B88C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72" name="Straight Arrow Connector 471"/>
          <p:cNvCxnSpPr/>
          <p:nvPr/>
        </p:nvCxnSpPr>
        <p:spPr>
          <a:xfrm>
            <a:off x="5844291" y="2357802"/>
            <a:ext cx="0" cy="80417"/>
          </a:xfrm>
          <a:prstGeom prst="straightConnector1">
            <a:avLst/>
          </a:prstGeom>
          <a:ln>
            <a:solidFill>
              <a:srgbClr val="B88C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73" name="Straight Arrow Connector 472"/>
          <p:cNvCxnSpPr/>
          <p:nvPr/>
        </p:nvCxnSpPr>
        <p:spPr>
          <a:xfrm>
            <a:off x="5844291" y="2726741"/>
            <a:ext cx="0" cy="80417"/>
          </a:xfrm>
          <a:prstGeom prst="straightConnector1">
            <a:avLst/>
          </a:prstGeom>
          <a:ln>
            <a:solidFill>
              <a:srgbClr val="B88C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474" name="Rectangle 473"/>
          <p:cNvSpPr/>
          <p:nvPr/>
        </p:nvSpPr>
        <p:spPr>
          <a:xfrm>
            <a:off x="5713307" y="5037179"/>
            <a:ext cx="261968" cy="285042"/>
          </a:xfrm>
          <a:prstGeom prst="rect">
            <a:avLst/>
          </a:prstGeom>
          <a:solidFill>
            <a:srgbClr val="FFC000"/>
          </a:solidFill>
          <a:ln>
            <a:solidFill>
              <a:srgbClr val="B8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75" name="Rectangle 474"/>
          <p:cNvSpPr/>
          <p:nvPr/>
        </p:nvSpPr>
        <p:spPr>
          <a:xfrm>
            <a:off x="5713307" y="5402638"/>
            <a:ext cx="261968" cy="285042"/>
          </a:xfrm>
          <a:prstGeom prst="rect">
            <a:avLst/>
          </a:prstGeom>
          <a:solidFill>
            <a:srgbClr val="FFC000"/>
          </a:solidFill>
          <a:ln>
            <a:solidFill>
              <a:srgbClr val="B8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76" name="Rectangle 475"/>
          <p:cNvSpPr/>
          <p:nvPr/>
        </p:nvSpPr>
        <p:spPr>
          <a:xfrm>
            <a:off x="5713307" y="5771577"/>
            <a:ext cx="261968" cy="285042"/>
          </a:xfrm>
          <a:prstGeom prst="rect">
            <a:avLst/>
          </a:prstGeom>
          <a:solidFill>
            <a:srgbClr val="FFC000"/>
          </a:solidFill>
          <a:ln>
            <a:solidFill>
              <a:srgbClr val="B8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477" name="Straight Arrow Connector 476"/>
          <p:cNvCxnSpPr/>
          <p:nvPr/>
        </p:nvCxnSpPr>
        <p:spPr>
          <a:xfrm>
            <a:off x="5844291" y="5322221"/>
            <a:ext cx="0" cy="80417"/>
          </a:xfrm>
          <a:prstGeom prst="straightConnector1">
            <a:avLst/>
          </a:prstGeom>
          <a:ln>
            <a:solidFill>
              <a:srgbClr val="B88C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78" name="Straight Arrow Connector 477"/>
          <p:cNvCxnSpPr/>
          <p:nvPr/>
        </p:nvCxnSpPr>
        <p:spPr>
          <a:xfrm>
            <a:off x="5844291" y="5691159"/>
            <a:ext cx="0" cy="80417"/>
          </a:xfrm>
          <a:prstGeom prst="straightConnector1">
            <a:avLst/>
          </a:prstGeom>
          <a:ln>
            <a:solidFill>
              <a:srgbClr val="B88C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79" name="Straight Arrow Connector 478"/>
          <p:cNvCxnSpPr/>
          <p:nvPr/>
        </p:nvCxnSpPr>
        <p:spPr>
          <a:xfrm>
            <a:off x="5844291" y="6060098"/>
            <a:ext cx="0" cy="80417"/>
          </a:xfrm>
          <a:prstGeom prst="straightConnector1">
            <a:avLst/>
          </a:prstGeom>
          <a:ln>
            <a:solidFill>
              <a:srgbClr val="B88C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65868" y="290945"/>
            <a:ext cx="471315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4400" dirty="0" smtClean="0"/>
              <a:t>RNN </a:t>
            </a:r>
            <a:r>
              <a:rPr lang="fr-CA" sz="4400" dirty="0" err="1" smtClean="0"/>
              <a:t>multi-couches</a:t>
            </a:r>
            <a:endParaRPr lang="en-CA" sz="4400" dirty="0"/>
          </a:p>
        </p:txBody>
      </p:sp>
      <p:cxnSp>
        <p:nvCxnSpPr>
          <p:cNvPr id="16" name="Straight Arrow Connector 15"/>
          <p:cNvCxnSpPr/>
          <p:nvPr/>
        </p:nvCxnSpPr>
        <p:spPr>
          <a:xfrm flipV="1">
            <a:off x="3075116" y="1421478"/>
            <a:ext cx="3503805" cy="149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4062843" y="962171"/>
            <a:ext cx="15520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 smtClean="0"/>
              <a:t>profondeur</a:t>
            </a:r>
            <a:endParaRPr lang="en-CA" dirty="0"/>
          </a:p>
        </p:txBody>
      </p:sp>
      <p:cxnSp>
        <p:nvCxnSpPr>
          <p:cNvPr id="480" name="Straight Arrow Connector 479"/>
          <p:cNvCxnSpPr/>
          <p:nvPr/>
        </p:nvCxnSpPr>
        <p:spPr>
          <a:xfrm>
            <a:off x="2597049" y="1715155"/>
            <a:ext cx="18701" cy="440538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481" name="TextBox 480"/>
          <p:cNvSpPr txBox="1"/>
          <p:nvPr/>
        </p:nvSpPr>
        <p:spPr>
          <a:xfrm rot="16200000">
            <a:off x="1364675" y="3592763"/>
            <a:ext cx="18662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 smtClean="0"/>
              <a:t>Axe temporel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190134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B82919-9BAA-4552-A19E-DA5FA1CF0A97}" type="slidenum">
              <a:rPr lang="fr-CA" smtClean="0"/>
              <a:pPr>
                <a:defRPr/>
              </a:pPr>
              <a:t>135</a:t>
            </a:fld>
            <a:endParaRPr lang="fr-CA"/>
          </a:p>
        </p:txBody>
      </p:sp>
      <p:sp>
        <p:nvSpPr>
          <p:cNvPr id="5" name="Rectangle 4"/>
          <p:cNvSpPr/>
          <p:nvPr/>
        </p:nvSpPr>
        <p:spPr>
          <a:xfrm>
            <a:off x="1430066" y="1247292"/>
            <a:ext cx="1034624" cy="140884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100" dirty="0" smtClean="0">
                <a:solidFill>
                  <a:schemeClr val="tx1"/>
                </a:solidFill>
              </a:rPr>
              <a:t>input</a:t>
            </a:r>
            <a:endParaRPr lang="en-CA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430066" y="1470481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>
                <a:solidFill>
                  <a:schemeClr val="tx1"/>
                </a:solidFill>
              </a:rPr>
              <a:t>3</a:t>
            </a:r>
            <a:r>
              <a:rPr lang="fr-CA" sz="1000" dirty="0" smtClean="0">
                <a:solidFill>
                  <a:schemeClr val="tx1"/>
                </a:solidFill>
              </a:rPr>
              <a:t>x3 </a:t>
            </a:r>
            <a:r>
              <a:rPr lang="fr-CA" sz="1000" dirty="0" err="1" smtClean="0">
                <a:solidFill>
                  <a:schemeClr val="tx1"/>
                </a:solidFill>
              </a:rPr>
              <a:t>conv</a:t>
            </a:r>
            <a:r>
              <a:rPr lang="fr-CA" sz="1000" dirty="0" smtClean="0">
                <a:solidFill>
                  <a:schemeClr val="tx1"/>
                </a:solidFill>
              </a:rPr>
              <a:t>, 64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430066" y="1693670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3x3 </a:t>
            </a:r>
            <a:r>
              <a:rPr lang="fr-CA" sz="1000" dirty="0" err="1" smtClean="0">
                <a:solidFill>
                  <a:schemeClr val="tx1"/>
                </a:solidFill>
              </a:rPr>
              <a:t>conv</a:t>
            </a:r>
            <a:r>
              <a:rPr lang="fr-CA" sz="1000" dirty="0" smtClean="0">
                <a:solidFill>
                  <a:schemeClr val="tx1"/>
                </a:solidFill>
              </a:rPr>
              <a:t>, 64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430066" y="1916859"/>
            <a:ext cx="1034624" cy="14088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Pool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430066" y="2140048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3x3 </a:t>
            </a:r>
            <a:r>
              <a:rPr lang="fr-CA" sz="1000" dirty="0" err="1" smtClean="0">
                <a:solidFill>
                  <a:schemeClr val="tx1"/>
                </a:solidFill>
              </a:rPr>
              <a:t>conv</a:t>
            </a:r>
            <a:r>
              <a:rPr lang="fr-CA" sz="1000" dirty="0" smtClean="0">
                <a:solidFill>
                  <a:schemeClr val="tx1"/>
                </a:solidFill>
              </a:rPr>
              <a:t>, 128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430066" y="2586426"/>
            <a:ext cx="1034624" cy="14088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Pool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430066" y="2809615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3x3 </a:t>
            </a:r>
            <a:r>
              <a:rPr lang="fr-CA" sz="1000" dirty="0" err="1" smtClean="0">
                <a:solidFill>
                  <a:schemeClr val="tx1"/>
                </a:solidFill>
              </a:rPr>
              <a:t>conv</a:t>
            </a:r>
            <a:r>
              <a:rPr lang="fr-CA" sz="1000" dirty="0" smtClean="0">
                <a:solidFill>
                  <a:schemeClr val="tx1"/>
                </a:solidFill>
              </a:rPr>
              <a:t>, 256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430066" y="3032804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3x3 </a:t>
            </a:r>
            <a:r>
              <a:rPr lang="fr-CA" sz="1000" dirty="0" err="1" smtClean="0">
                <a:solidFill>
                  <a:schemeClr val="tx1"/>
                </a:solidFill>
              </a:rPr>
              <a:t>conv</a:t>
            </a:r>
            <a:r>
              <a:rPr lang="fr-CA" sz="1000" dirty="0" smtClean="0">
                <a:solidFill>
                  <a:schemeClr val="tx1"/>
                </a:solidFill>
              </a:rPr>
              <a:t>, 256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430066" y="3479182"/>
            <a:ext cx="1034624" cy="14088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Pool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430066" y="5487883"/>
            <a:ext cx="1034624" cy="140884"/>
          </a:xfrm>
          <a:prstGeom prst="rect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FC 4096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430066" y="5711072"/>
            <a:ext cx="1034624" cy="140884"/>
          </a:xfrm>
          <a:prstGeom prst="rect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FC 4096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430066" y="5934261"/>
            <a:ext cx="1034624" cy="140884"/>
          </a:xfrm>
          <a:prstGeom prst="rect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FC 1000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430066" y="6157459"/>
            <a:ext cx="1034624" cy="140884"/>
          </a:xfrm>
          <a:prstGeom prst="rect">
            <a:avLst/>
          </a:prstGeom>
          <a:solidFill>
            <a:srgbClr val="FFC9C9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err="1" smtClean="0">
                <a:solidFill>
                  <a:schemeClr val="tx1"/>
                </a:solidFill>
              </a:rPr>
              <a:t>Softmax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430066" y="2363237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3x3 </a:t>
            </a:r>
            <a:r>
              <a:rPr lang="fr-CA" sz="1000" dirty="0" err="1" smtClean="0">
                <a:solidFill>
                  <a:schemeClr val="tx1"/>
                </a:solidFill>
              </a:rPr>
              <a:t>conv</a:t>
            </a:r>
            <a:r>
              <a:rPr lang="fr-CA" sz="1000" dirty="0" smtClean="0">
                <a:solidFill>
                  <a:schemeClr val="tx1"/>
                </a:solidFill>
              </a:rPr>
              <a:t>, 128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430066" y="3255993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3x3 </a:t>
            </a:r>
            <a:r>
              <a:rPr lang="fr-CA" sz="1000" dirty="0" err="1" smtClean="0">
                <a:solidFill>
                  <a:schemeClr val="tx1"/>
                </a:solidFill>
              </a:rPr>
              <a:t>conv</a:t>
            </a:r>
            <a:r>
              <a:rPr lang="fr-CA" sz="1000" dirty="0" smtClean="0">
                <a:solidFill>
                  <a:schemeClr val="tx1"/>
                </a:solidFill>
              </a:rPr>
              <a:t>, 256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1430066" y="3702371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3x3 </a:t>
            </a:r>
            <a:r>
              <a:rPr lang="fr-CA" sz="1000" dirty="0" err="1" smtClean="0">
                <a:solidFill>
                  <a:schemeClr val="tx1"/>
                </a:solidFill>
              </a:rPr>
              <a:t>conv</a:t>
            </a:r>
            <a:r>
              <a:rPr lang="fr-CA" sz="1000" dirty="0" smtClean="0">
                <a:solidFill>
                  <a:schemeClr val="tx1"/>
                </a:solidFill>
              </a:rPr>
              <a:t>, 512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430066" y="3925560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3x3 </a:t>
            </a:r>
            <a:r>
              <a:rPr lang="fr-CA" sz="1000" dirty="0" err="1" smtClean="0">
                <a:solidFill>
                  <a:schemeClr val="tx1"/>
                </a:solidFill>
              </a:rPr>
              <a:t>conv</a:t>
            </a:r>
            <a:r>
              <a:rPr lang="fr-CA" sz="1000" dirty="0" smtClean="0">
                <a:solidFill>
                  <a:schemeClr val="tx1"/>
                </a:solidFill>
              </a:rPr>
              <a:t>, 512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1430066" y="5264694"/>
            <a:ext cx="1034624" cy="14088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Pool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1430066" y="4148749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3x3 </a:t>
            </a:r>
            <a:r>
              <a:rPr lang="fr-CA" sz="1000" dirty="0" err="1" smtClean="0">
                <a:solidFill>
                  <a:schemeClr val="tx1"/>
                </a:solidFill>
              </a:rPr>
              <a:t>conv</a:t>
            </a:r>
            <a:r>
              <a:rPr lang="fr-CA" sz="1000" dirty="0" smtClean="0">
                <a:solidFill>
                  <a:schemeClr val="tx1"/>
                </a:solidFill>
              </a:rPr>
              <a:t>, 512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1430066" y="4371938"/>
            <a:ext cx="1034624" cy="14088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Pool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1430066" y="4595127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3x3 </a:t>
            </a:r>
            <a:r>
              <a:rPr lang="fr-CA" sz="1000" dirty="0" err="1" smtClean="0">
                <a:solidFill>
                  <a:schemeClr val="tx1"/>
                </a:solidFill>
              </a:rPr>
              <a:t>conv</a:t>
            </a:r>
            <a:r>
              <a:rPr lang="fr-CA" sz="1000" dirty="0" smtClean="0">
                <a:solidFill>
                  <a:schemeClr val="tx1"/>
                </a:solidFill>
              </a:rPr>
              <a:t>, 512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1430066" y="4818316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3x3 </a:t>
            </a:r>
            <a:r>
              <a:rPr lang="fr-CA" sz="1000" dirty="0" err="1" smtClean="0">
                <a:solidFill>
                  <a:schemeClr val="tx1"/>
                </a:solidFill>
              </a:rPr>
              <a:t>conv</a:t>
            </a:r>
            <a:r>
              <a:rPr lang="fr-CA" sz="1000" dirty="0" smtClean="0">
                <a:solidFill>
                  <a:schemeClr val="tx1"/>
                </a:solidFill>
              </a:rPr>
              <a:t>, 512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1430066" y="5041505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3x3 </a:t>
            </a:r>
            <a:r>
              <a:rPr lang="fr-CA" sz="1000" dirty="0" err="1" smtClean="0">
                <a:solidFill>
                  <a:schemeClr val="tx1"/>
                </a:solidFill>
              </a:rPr>
              <a:t>conv</a:t>
            </a:r>
            <a:r>
              <a:rPr lang="fr-CA" sz="1000" dirty="0" smtClean="0">
                <a:solidFill>
                  <a:schemeClr val="tx1"/>
                </a:solidFill>
              </a:rPr>
              <a:t>, 512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430066" y="6342512"/>
            <a:ext cx="9989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2000" dirty="0" smtClean="0"/>
              <a:t>VGG16</a:t>
            </a:r>
            <a:endParaRPr lang="en-CA" dirty="0"/>
          </a:p>
        </p:txBody>
      </p:sp>
      <p:sp>
        <p:nvSpPr>
          <p:cNvPr id="29" name="Title 1"/>
          <p:cNvSpPr>
            <a:spLocks noGrp="1"/>
          </p:cNvSpPr>
          <p:nvPr>
            <p:ph type="title"/>
          </p:nvPr>
        </p:nvSpPr>
        <p:spPr>
          <a:xfrm>
            <a:off x="477982" y="60960"/>
            <a:ext cx="3254433" cy="1143000"/>
          </a:xfrm>
        </p:spPr>
        <p:txBody>
          <a:bodyPr/>
          <a:lstStyle/>
          <a:p>
            <a:pPr algn="l"/>
            <a:r>
              <a:rPr lang="fr-CA" dirty="0" err="1" smtClean="0"/>
              <a:t>Captioning</a:t>
            </a:r>
            <a:r>
              <a:rPr lang="fr-CA" dirty="0" smtClean="0"/>
              <a:t> </a:t>
            </a:r>
            <a:endParaRPr lang="en-CA" dirty="0"/>
          </a:p>
        </p:txBody>
      </p:sp>
      <p:pic>
        <p:nvPicPr>
          <p:cNvPr id="209922" name="Picture 2" descr="https://tse2.mm.bing.net/th?id=OIP.H5bGHJvugf-hm16CKbkU9QHaE8&amp;pid=Api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9602" y="170757"/>
            <a:ext cx="2609850" cy="1739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Freeform 29"/>
          <p:cNvSpPr/>
          <p:nvPr/>
        </p:nvSpPr>
        <p:spPr>
          <a:xfrm>
            <a:off x="2460567" y="1212778"/>
            <a:ext cx="1612670" cy="532895"/>
          </a:xfrm>
          <a:custGeom>
            <a:avLst/>
            <a:gdLst>
              <a:gd name="connsiteX0" fmla="*/ 1022466 w 1022466"/>
              <a:gd name="connsiteY0" fmla="*/ 158011 h 174636"/>
              <a:gd name="connsiteX1" fmla="*/ 382386 w 1022466"/>
              <a:gd name="connsiteY1" fmla="*/ 69 h 174636"/>
              <a:gd name="connsiteX2" fmla="*/ 0 w 1022466"/>
              <a:gd name="connsiteY2" fmla="*/ 174636 h 174636"/>
              <a:gd name="connsiteX0" fmla="*/ 1612670 w 1612670"/>
              <a:gd name="connsiteY0" fmla="*/ 607305 h 607305"/>
              <a:gd name="connsiteX1" fmla="*/ 382386 w 1612670"/>
              <a:gd name="connsiteY1" fmla="*/ 17101 h 607305"/>
              <a:gd name="connsiteX2" fmla="*/ 0 w 1612670"/>
              <a:gd name="connsiteY2" fmla="*/ 191668 h 607305"/>
              <a:gd name="connsiteX0" fmla="*/ 1612670 w 1612670"/>
              <a:gd name="connsiteY0" fmla="*/ 607305 h 607305"/>
              <a:gd name="connsiteX1" fmla="*/ 382386 w 1612670"/>
              <a:gd name="connsiteY1" fmla="*/ 17101 h 607305"/>
              <a:gd name="connsiteX2" fmla="*/ 0 w 1612670"/>
              <a:gd name="connsiteY2" fmla="*/ 191668 h 607305"/>
              <a:gd name="connsiteX0" fmla="*/ 1612670 w 1612670"/>
              <a:gd name="connsiteY0" fmla="*/ 541147 h 541147"/>
              <a:gd name="connsiteX1" fmla="*/ 856212 w 1612670"/>
              <a:gd name="connsiteY1" fmla="*/ 25757 h 541147"/>
              <a:gd name="connsiteX2" fmla="*/ 0 w 1612670"/>
              <a:gd name="connsiteY2" fmla="*/ 125510 h 541147"/>
              <a:gd name="connsiteX0" fmla="*/ 1612670 w 1612670"/>
              <a:gd name="connsiteY0" fmla="*/ 532895 h 532895"/>
              <a:gd name="connsiteX1" fmla="*/ 856212 w 1612670"/>
              <a:gd name="connsiteY1" fmla="*/ 17505 h 532895"/>
              <a:gd name="connsiteX2" fmla="*/ 0 w 1612670"/>
              <a:gd name="connsiteY2" fmla="*/ 117258 h 532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12670" h="532895">
                <a:moveTo>
                  <a:pt x="1612670" y="532895"/>
                </a:moveTo>
                <a:cubicBezTo>
                  <a:pt x="1269769" y="510727"/>
                  <a:pt x="1124990" y="86778"/>
                  <a:pt x="856212" y="17505"/>
                </a:cubicBezTo>
                <a:cubicBezTo>
                  <a:pt x="587434" y="-51768"/>
                  <a:pt x="513311" y="106174"/>
                  <a:pt x="0" y="117258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" name="TextBox 30"/>
          <p:cNvSpPr txBox="1"/>
          <p:nvPr/>
        </p:nvSpPr>
        <p:spPr>
          <a:xfrm>
            <a:off x="3208713" y="3920632"/>
            <a:ext cx="5459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3600" b="1" dirty="0" smtClean="0">
                <a:solidFill>
                  <a:srgbClr val="FF0000"/>
                </a:solidFill>
              </a:rPr>
              <a:t>Pré-entraîné sur </a:t>
            </a:r>
            <a:r>
              <a:rPr lang="fr-CA" sz="3600" b="1" i="1" dirty="0" err="1" smtClean="0">
                <a:solidFill>
                  <a:srgbClr val="FF0000"/>
                </a:solidFill>
              </a:rPr>
              <a:t>ImageNet</a:t>
            </a:r>
            <a:endParaRPr lang="en-CA" sz="3600" b="1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9628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430066" y="1247292"/>
            <a:ext cx="1034624" cy="140884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100" dirty="0" smtClean="0">
                <a:solidFill>
                  <a:schemeClr val="tx1"/>
                </a:solidFill>
              </a:rPr>
              <a:t>input</a:t>
            </a:r>
            <a:endParaRPr lang="en-CA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430066" y="1470481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>
                <a:solidFill>
                  <a:schemeClr val="tx1"/>
                </a:solidFill>
              </a:rPr>
              <a:t>3</a:t>
            </a:r>
            <a:r>
              <a:rPr lang="fr-CA" sz="1000" dirty="0" smtClean="0">
                <a:solidFill>
                  <a:schemeClr val="tx1"/>
                </a:solidFill>
              </a:rPr>
              <a:t>x3 </a:t>
            </a:r>
            <a:r>
              <a:rPr lang="fr-CA" sz="1000" dirty="0" err="1" smtClean="0">
                <a:solidFill>
                  <a:schemeClr val="tx1"/>
                </a:solidFill>
              </a:rPr>
              <a:t>conv</a:t>
            </a:r>
            <a:r>
              <a:rPr lang="fr-CA" sz="1000" dirty="0" smtClean="0">
                <a:solidFill>
                  <a:schemeClr val="tx1"/>
                </a:solidFill>
              </a:rPr>
              <a:t>, 64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430066" y="1693670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3x3 </a:t>
            </a:r>
            <a:r>
              <a:rPr lang="fr-CA" sz="1000" dirty="0" err="1" smtClean="0">
                <a:solidFill>
                  <a:schemeClr val="tx1"/>
                </a:solidFill>
              </a:rPr>
              <a:t>conv</a:t>
            </a:r>
            <a:r>
              <a:rPr lang="fr-CA" sz="1000" dirty="0" smtClean="0">
                <a:solidFill>
                  <a:schemeClr val="tx1"/>
                </a:solidFill>
              </a:rPr>
              <a:t>, 64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430066" y="1916859"/>
            <a:ext cx="1034624" cy="14088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Pool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430066" y="2140048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3x3 </a:t>
            </a:r>
            <a:r>
              <a:rPr lang="fr-CA" sz="1000" dirty="0" err="1" smtClean="0">
                <a:solidFill>
                  <a:schemeClr val="tx1"/>
                </a:solidFill>
              </a:rPr>
              <a:t>conv</a:t>
            </a:r>
            <a:r>
              <a:rPr lang="fr-CA" sz="1000" dirty="0" smtClean="0">
                <a:solidFill>
                  <a:schemeClr val="tx1"/>
                </a:solidFill>
              </a:rPr>
              <a:t>, 128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430066" y="2586426"/>
            <a:ext cx="1034624" cy="14088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Pool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430066" y="2809615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3x3 </a:t>
            </a:r>
            <a:r>
              <a:rPr lang="fr-CA" sz="1000" dirty="0" err="1" smtClean="0">
                <a:solidFill>
                  <a:schemeClr val="tx1"/>
                </a:solidFill>
              </a:rPr>
              <a:t>conv</a:t>
            </a:r>
            <a:r>
              <a:rPr lang="fr-CA" sz="1000" dirty="0" smtClean="0">
                <a:solidFill>
                  <a:schemeClr val="tx1"/>
                </a:solidFill>
              </a:rPr>
              <a:t>, 256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430066" y="3032804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3x3 </a:t>
            </a:r>
            <a:r>
              <a:rPr lang="fr-CA" sz="1000" dirty="0" err="1" smtClean="0">
                <a:solidFill>
                  <a:schemeClr val="tx1"/>
                </a:solidFill>
              </a:rPr>
              <a:t>conv</a:t>
            </a:r>
            <a:r>
              <a:rPr lang="fr-CA" sz="1000" dirty="0" smtClean="0">
                <a:solidFill>
                  <a:schemeClr val="tx1"/>
                </a:solidFill>
              </a:rPr>
              <a:t>, 256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430066" y="3479182"/>
            <a:ext cx="1034624" cy="14088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Pool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430066" y="5487883"/>
            <a:ext cx="1034624" cy="140884"/>
          </a:xfrm>
          <a:prstGeom prst="rect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FC 4096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430066" y="5711072"/>
            <a:ext cx="1034624" cy="140884"/>
          </a:xfrm>
          <a:prstGeom prst="rect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FC 4096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430066" y="5934261"/>
            <a:ext cx="1034624" cy="140884"/>
          </a:xfrm>
          <a:prstGeom prst="rect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FC 1000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430066" y="6157459"/>
            <a:ext cx="1034624" cy="140884"/>
          </a:xfrm>
          <a:prstGeom prst="rect">
            <a:avLst/>
          </a:prstGeom>
          <a:solidFill>
            <a:srgbClr val="FFC9C9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err="1" smtClean="0">
                <a:solidFill>
                  <a:schemeClr val="tx1"/>
                </a:solidFill>
              </a:rPr>
              <a:t>Softmax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430066" y="2363237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3x3 </a:t>
            </a:r>
            <a:r>
              <a:rPr lang="fr-CA" sz="1000" dirty="0" err="1" smtClean="0">
                <a:solidFill>
                  <a:schemeClr val="tx1"/>
                </a:solidFill>
              </a:rPr>
              <a:t>conv</a:t>
            </a:r>
            <a:r>
              <a:rPr lang="fr-CA" sz="1000" dirty="0" smtClean="0">
                <a:solidFill>
                  <a:schemeClr val="tx1"/>
                </a:solidFill>
              </a:rPr>
              <a:t>, 128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430066" y="3255993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3x3 </a:t>
            </a:r>
            <a:r>
              <a:rPr lang="fr-CA" sz="1000" dirty="0" err="1" smtClean="0">
                <a:solidFill>
                  <a:schemeClr val="tx1"/>
                </a:solidFill>
              </a:rPr>
              <a:t>conv</a:t>
            </a:r>
            <a:r>
              <a:rPr lang="fr-CA" sz="1000" dirty="0" smtClean="0">
                <a:solidFill>
                  <a:schemeClr val="tx1"/>
                </a:solidFill>
              </a:rPr>
              <a:t>, 256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1430066" y="3702371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3x3 </a:t>
            </a:r>
            <a:r>
              <a:rPr lang="fr-CA" sz="1000" dirty="0" err="1" smtClean="0">
                <a:solidFill>
                  <a:schemeClr val="tx1"/>
                </a:solidFill>
              </a:rPr>
              <a:t>conv</a:t>
            </a:r>
            <a:r>
              <a:rPr lang="fr-CA" sz="1000" dirty="0" smtClean="0">
                <a:solidFill>
                  <a:schemeClr val="tx1"/>
                </a:solidFill>
              </a:rPr>
              <a:t>, 512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430066" y="3925560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3x3 </a:t>
            </a:r>
            <a:r>
              <a:rPr lang="fr-CA" sz="1000" dirty="0" err="1" smtClean="0">
                <a:solidFill>
                  <a:schemeClr val="tx1"/>
                </a:solidFill>
              </a:rPr>
              <a:t>conv</a:t>
            </a:r>
            <a:r>
              <a:rPr lang="fr-CA" sz="1000" dirty="0" smtClean="0">
                <a:solidFill>
                  <a:schemeClr val="tx1"/>
                </a:solidFill>
              </a:rPr>
              <a:t>, 512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1430066" y="5264694"/>
            <a:ext cx="1034624" cy="14088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Pool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1430066" y="4148749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3x3 </a:t>
            </a:r>
            <a:r>
              <a:rPr lang="fr-CA" sz="1000" dirty="0" err="1" smtClean="0">
                <a:solidFill>
                  <a:schemeClr val="tx1"/>
                </a:solidFill>
              </a:rPr>
              <a:t>conv</a:t>
            </a:r>
            <a:r>
              <a:rPr lang="fr-CA" sz="1000" dirty="0" smtClean="0">
                <a:solidFill>
                  <a:schemeClr val="tx1"/>
                </a:solidFill>
              </a:rPr>
              <a:t>, 512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1430066" y="4371938"/>
            <a:ext cx="1034624" cy="14088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Pool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1430066" y="4595127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3x3 </a:t>
            </a:r>
            <a:r>
              <a:rPr lang="fr-CA" sz="1000" dirty="0" err="1" smtClean="0">
                <a:solidFill>
                  <a:schemeClr val="tx1"/>
                </a:solidFill>
              </a:rPr>
              <a:t>conv</a:t>
            </a:r>
            <a:r>
              <a:rPr lang="fr-CA" sz="1000" dirty="0" smtClean="0">
                <a:solidFill>
                  <a:schemeClr val="tx1"/>
                </a:solidFill>
              </a:rPr>
              <a:t>, 512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1430066" y="4818316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3x3 </a:t>
            </a:r>
            <a:r>
              <a:rPr lang="fr-CA" sz="1000" dirty="0" err="1" smtClean="0">
                <a:solidFill>
                  <a:schemeClr val="tx1"/>
                </a:solidFill>
              </a:rPr>
              <a:t>conv</a:t>
            </a:r>
            <a:r>
              <a:rPr lang="fr-CA" sz="1000" dirty="0" smtClean="0">
                <a:solidFill>
                  <a:schemeClr val="tx1"/>
                </a:solidFill>
              </a:rPr>
              <a:t>, 512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1430066" y="5041505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3x3 </a:t>
            </a:r>
            <a:r>
              <a:rPr lang="fr-CA" sz="1000" dirty="0" err="1" smtClean="0">
                <a:solidFill>
                  <a:schemeClr val="tx1"/>
                </a:solidFill>
              </a:rPr>
              <a:t>conv</a:t>
            </a:r>
            <a:r>
              <a:rPr lang="fr-CA" sz="1000" dirty="0" smtClean="0">
                <a:solidFill>
                  <a:schemeClr val="tx1"/>
                </a:solidFill>
              </a:rPr>
              <a:t>, 512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430066" y="6342512"/>
            <a:ext cx="9989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2000" dirty="0" smtClean="0"/>
              <a:t>VGG16</a:t>
            </a:r>
            <a:endParaRPr lang="en-CA" dirty="0"/>
          </a:p>
        </p:txBody>
      </p:sp>
      <p:sp>
        <p:nvSpPr>
          <p:cNvPr id="29" name="Title 1"/>
          <p:cNvSpPr>
            <a:spLocks noGrp="1"/>
          </p:cNvSpPr>
          <p:nvPr>
            <p:ph type="title"/>
          </p:nvPr>
        </p:nvSpPr>
        <p:spPr>
          <a:xfrm>
            <a:off x="477982" y="60960"/>
            <a:ext cx="7772400" cy="1143000"/>
          </a:xfrm>
        </p:spPr>
        <p:txBody>
          <a:bodyPr/>
          <a:lstStyle/>
          <a:p>
            <a:pPr algn="l"/>
            <a:r>
              <a:rPr lang="fr-CA" dirty="0" err="1" smtClean="0"/>
              <a:t>Captioning</a:t>
            </a:r>
            <a:r>
              <a:rPr lang="fr-CA" dirty="0" smtClean="0"/>
              <a:t> </a:t>
            </a:r>
            <a:endParaRPr lang="en-CA" dirty="0"/>
          </a:p>
        </p:txBody>
      </p:sp>
      <p:pic>
        <p:nvPicPr>
          <p:cNvPr id="209922" name="Picture 2" descr="https://tse2.mm.bing.net/th?id=OIP.H5bGHJvugf-hm16CKbkU9QHaE8&amp;pid=Api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3663" y="168326"/>
            <a:ext cx="2609850" cy="1739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Freeform 29"/>
          <p:cNvSpPr/>
          <p:nvPr/>
        </p:nvSpPr>
        <p:spPr>
          <a:xfrm>
            <a:off x="2460567" y="1212778"/>
            <a:ext cx="1612670" cy="532895"/>
          </a:xfrm>
          <a:custGeom>
            <a:avLst/>
            <a:gdLst>
              <a:gd name="connsiteX0" fmla="*/ 1022466 w 1022466"/>
              <a:gd name="connsiteY0" fmla="*/ 158011 h 174636"/>
              <a:gd name="connsiteX1" fmla="*/ 382386 w 1022466"/>
              <a:gd name="connsiteY1" fmla="*/ 69 h 174636"/>
              <a:gd name="connsiteX2" fmla="*/ 0 w 1022466"/>
              <a:gd name="connsiteY2" fmla="*/ 174636 h 174636"/>
              <a:gd name="connsiteX0" fmla="*/ 1612670 w 1612670"/>
              <a:gd name="connsiteY0" fmla="*/ 607305 h 607305"/>
              <a:gd name="connsiteX1" fmla="*/ 382386 w 1612670"/>
              <a:gd name="connsiteY1" fmla="*/ 17101 h 607305"/>
              <a:gd name="connsiteX2" fmla="*/ 0 w 1612670"/>
              <a:gd name="connsiteY2" fmla="*/ 191668 h 607305"/>
              <a:gd name="connsiteX0" fmla="*/ 1612670 w 1612670"/>
              <a:gd name="connsiteY0" fmla="*/ 607305 h 607305"/>
              <a:gd name="connsiteX1" fmla="*/ 382386 w 1612670"/>
              <a:gd name="connsiteY1" fmla="*/ 17101 h 607305"/>
              <a:gd name="connsiteX2" fmla="*/ 0 w 1612670"/>
              <a:gd name="connsiteY2" fmla="*/ 191668 h 607305"/>
              <a:gd name="connsiteX0" fmla="*/ 1612670 w 1612670"/>
              <a:gd name="connsiteY0" fmla="*/ 541147 h 541147"/>
              <a:gd name="connsiteX1" fmla="*/ 856212 w 1612670"/>
              <a:gd name="connsiteY1" fmla="*/ 25757 h 541147"/>
              <a:gd name="connsiteX2" fmla="*/ 0 w 1612670"/>
              <a:gd name="connsiteY2" fmla="*/ 125510 h 541147"/>
              <a:gd name="connsiteX0" fmla="*/ 1612670 w 1612670"/>
              <a:gd name="connsiteY0" fmla="*/ 532895 h 532895"/>
              <a:gd name="connsiteX1" fmla="*/ 856212 w 1612670"/>
              <a:gd name="connsiteY1" fmla="*/ 17505 h 532895"/>
              <a:gd name="connsiteX2" fmla="*/ 0 w 1612670"/>
              <a:gd name="connsiteY2" fmla="*/ 117258 h 532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12670" h="532895">
                <a:moveTo>
                  <a:pt x="1612670" y="532895"/>
                </a:moveTo>
                <a:cubicBezTo>
                  <a:pt x="1269769" y="510727"/>
                  <a:pt x="1124990" y="86778"/>
                  <a:pt x="856212" y="17505"/>
                </a:cubicBezTo>
                <a:cubicBezTo>
                  <a:pt x="587434" y="-51768"/>
                  <a:pt x="513311" y="106174"/>
                  <a:pt x="0" y="117258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Multiply 1"/>
          <p:cNvSpPr/>
          <p:nvPr/>
        </p:nvSpPr>
        <p:spPr>
          <a:xfrm>
            <a:off x="1012769" y="5875973"/>
            <a:ext cx="1869218" cy="466539"/>
          </a:xfrm>
          <a:prstGeom prst="mathMultiply">
            <a:avLst>
              <a:gd name="adj1" fmla="val 19957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47768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430066" y="1247292"/>
            <a:ext cx="1034624" cy="140884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100" dirty="0" smtClean="0">
                <a:solidFill>
                  <a:schemeClr val="tx1"/>
                </a:solidFill>
              </a:rPr>
              <a:t>input</a:t>
            </a:r>
            <a:endParaRPr lang="en-CA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430066" y="1470481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>
                <a:solidFill>
                  <a:schemeClr val="tx1"/>
                </a:solidFill>
              </a:rPr>
              <a:t>3</a:t>
            </a:r>
            <a:r>
              <a:rPr lang="fr-CA" sz="1000" dirty="0" smtClean="0">
                <a:solidFill>
                  <a:schemeClr val="tx1"/>
                </a:solidFill>
              </a:rPr>
              <a:t>x3 </a:t>
            </a:r>
            <a:r>
              <a:rPr lang="fr-CA" sz="1000" dirty="0" err="1" smtClean="0">
                <a:solidFill>
                  <a:schemeClr val="tx1"/>
                </a:solidFill>
              </a:rPr>
              <a:t>conv</a:t>
            </a:r>
            <a:r>
              <a:rPr lang="fr-CA" sz="1000" dirty="0" smtClean="0">
                <a:solidFill>
                  <a:schemeClr val="tx1"/>
                </a:solidFill>
              </a:rPr>
              <a:t>, 64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430066" y="1693670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3x3 </a:t>
            </a:r>
            <a:r>
              <a:rPr lang="fr-CA" sz="1000" dirty="0" err="1" smtClean="0">
                <a:solidFill>
                  <a:schemeClr val="tx1"/>
                </a:solidFill>
              </a:rPr>
              <a:t>conv</a:t>
            </a:r>
            <a:r>
              <a:rPr lang="fr-CA" sz="1000" dirty="0" smtClean="0">
                <a:solidFill>
                  <a:schemeClr val="tx1"/>
                </a:solidFill>
              </a:rPr>
              <a:t>, 64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430066" y="1916859"/>
            <a:ext cx="1034624" cy="14088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Pool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430066" y="2140048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3x3 </a:t>
            </a:r>
            <a:r>
              <a:rPr lang="fr-CA" sz="1000" dirty="0" err="1" smtClean="0">
                <a:solidFill>
                  <a:schemeClr val="tx1"/>
                </a:solidFill>
              </a:rPr>
              <a:t>conv</a:t>
            </a:r>
            <a:r>
              <a:rPr lang="fr-CA" sz="1000" dirty="0" smtClean="0">
                <a:solidFill>
                  <a:schemeClr val="tx1"/>
                </a:solidFill>
              </a:rPr>
              <a:t>, 128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430066" y="2586426"/>
            <a:ext cx="1034624" cy="14088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Pool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430066" y="2809615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3x3 </a:t>
            </a:r>
            <a:r>
              <a:rPr lang="fr-CA" sz="1000" dirty="0" err="1" smtClean="0">
                <a:solidFill>
                  <a:schemeClr val="tx1"/>
                </a:solidFill>
              </a:rPr>
              <a:t>conv</a:t>
            </a:r>
            <a:r>
              <a:rPr lang="fr-CA" sz="1000" dirty="0" smtClean="0">
                <a:solidFill>
                  <a:schemeClr val="tx1"/>
                </a:solidFill>
              </a:rPr>
              <a:t>, 256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430066" y="3032804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3x3 </a:t>
            </a:r>
            <a:r>
              <a:rPr lang="fr-CA" sz="1000" dirty="0" err="1" smtClean="0">
                <a:solidFill>
                  <a:schemeClr val="tx1"/>
                </a:solidFill>
              </a:rPr>
              <a:t>conv</a:t>
            </a:r>
            <a:r>
              <a:rPr lang="fr-CA" sz="1000" dirty="0" smtClean="0">
                <a:solidFill>
                  <a:schemeClr val="tx1"/>
                </a:solidFill>
              </a:rPr>
              <a:t>, 256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430066" y="3479182"/>
            <a:ext cx="1034624" cy="14088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Pool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430066" y="5487883"/>
            <a:ext cx="1034624" cy="140884"/>
          </a:xfrm>
          <a:prstGeom prst="rect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FC 4096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430066" y="5711072"/>
            <a:ext cx="1034624" cy="140884"/>
          </a:xfrm>
          <a:prstGeom prst="rect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FC 4096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430066" y="2363237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3x3 </a:t>
            </a:r>
            <a:r>
              <a:rPr lang="fr-CA" sz="1000" dirty="0" err="1" smtClean="0">
                <a:solidFill>
                  <a:schemeClr val="tx1"/>
                </a:solidFill>
              </a:rPr>
              <a:t>conv</a:t>
            </a:r>
            <a:r>
              <a:rPr lang="fr-CA" sz="1000" dirty="0" smtClean="0">
                <a:solidFill>
                  <a:schemeClr val="tx1"/>
                </a:solidFill>
              </a:rPr>
              <a:t>, 128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430066" y="3255993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3x3 </a:t>
            </a:r>
            <a:r>
              <a:rPr lang="fr-CA" sz="1000" dirty="0" err="1" smtClean="0">
                <a:solidFill>
                  <a:schemeClr val="tx1"/>
                </a:solidFill>
              </a:rPr>
              <a:t>conv</a:t>
            </a:r>
            <a:r>
              <a:rPr lang="fr-CA" sz="1000" dirty="0" smtClean="0">
                <a:solidFill>
                  <a:schemeClr val="tx1"/>
                </a:solidFill>
              </a:rPr>
              <a:t>, 256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1430066" y="3702371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3x3 </a:t>
            </a:r>
            <a:r>
              <a:rPr lang="fr-CA" sz="1000" dirty="0" err="1" smtClean="0">
                <a:solidFill>
                  <a:schemeClr val="tx1"/>
                </a:solidFill>
              </a:rPr>
              <a:t>conv</a:t>
            </a:r>
            <a:r>
              <a:rPr lang="fr-CA" sz="1000" dirty="0" smtClean="0">
                <a:solidFill>
                  <a:schemeClr val="tx1"/>
                </a:solidFill>
              </a:rPr>
              <a:t>, 512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430066" y="3925560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3x3 </a:t>
            </a:r>
            <a:r>
              <a:rPr lang="fr-CA" sz="1000" dirty="0" err="1" smtClean="0">
                <a:solidFill>
                  <a:schemeClr val="tx1"/>
                </a:solidFill>
              </a:rPr>
              <a:t>conv</a:t>
            </a:r>
            <a:r>
              <a:rPr lang="fr-CA" sz="1000" dirty="0" smtClean="0">
                <a:solidFill>
                  <a:schemeClr val="tx1"/>
                </a:solidFill>
              </a:rPr>
              <a:t>, 512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1430066" y="5264694"/>
            <a:ext cx="1034624" cy="14088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Pool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1430066" y="4148749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3x3 </a:t>
            </a:r>
            <a:r>
              <a:rPr lang="fr-CA" sz="1000" dirty="0" err="1" smtClean="0">
                <a:solidFill>
                  <a:schemeClr val="tx1"/>
                </a:solidFill>
              </a:rPr>
              <a:t>conv</a:t>
            </a:r>
            <a:r>
              <a:rPr lang="fr-CA" sz="1000" dirty="0" smtClean="0">
                <a:solidFill>
                  <a:schemeClr val="tx1"/>
                </a:solidFill>
              </a:rPr>
              <a:t>, 512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1430066" y="4371938"/>
            <a:ext cx="1034624" cy="14088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Pool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1430066" y="4595127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3x3 </a:t>
            </a:r>
            <a:r>
              <a:rPr lang="fr-CA" sz="1000" dirty="0" err="1" smtClean="0">
                <a:solidFill>
                  <a:schemeClr val="tx1"/>
                </a:solidFill>
              </a:rPr>
              <a:t>conv</a:t>
            </a:r>
            <a:r>
              <a:rPr lang="fr-CA" sz="1000" dirty="0" smtClean="0">
                <a:solidFill>
                  <a:schemeClr val="tx1"/>
                </a:solidFill>
              </a:rPr>
              <a:t>, 512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1430066" y="4818316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3x3 </a:t>
            </a:r>
            <a:r>
              <a:rPr lang="fr-CA" sz="1000" dirty="0" err="1" smtClean="0">
                <a:solidFill>
                  <a:schemeClr val="tx1"/>
                </a:solidFill>
              </a:rPr>
              <a:t>conv</a:t>
            </a:r>
            <a:r>
              <a:rPr lang="fr-CA" sz="1000" dirty="0" smtClean="0">
                <a:solidFill>
                  <a:schemeClr val="tx1"/>
                </a:solidFill>
              </a:rPr>
              <a:t>, 512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1430066" y="5041505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3x3 </a:t>
            </a:r>
            <a:r>
              <a:rPr lang="fr-CA" sz="1000" dirty="0" err="1" smtClean="0">
                <a:solidFill>
                  <a:schemeClr val="tx1"/>
                </a:solidFill>
              </a:rPr>
              <a:t>conv</a:t>
            </a:r>
            <a:r>
              <a:rPr lang="fr-CA" sz="1000" dirty="0" smtClean="0">
                <a:solidFill>
                  <a:schemeClr val="tx1"/>
                </a:solidFill>
              </a:rPr>
              <a:t>, 512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29" name="Title 1"/>
          <p:cNvSpPr>
            <a:spLocks noGrp="1"/>
          </p:cNvSpPr>
          <p:nvPr>
            <p:ph type="title"/>
          </p:nvPr>
        </p:nvSpPr>
        <p:spPr>
          <a:xfrm>
            <a:off x="477982" y="60960"/>
            <a:ext cx="7772400" cy="1143000"/>
          </a:xfrm>
        </p:spPr>
        <p:txBody>
          <a:bodyPr/>
          <a:lstStyle/>
          <a:p>
            <a:pPr algn="l"/>
            <a:r>
              <a:rPr lang="fr-CA" dirty="0" err="1" smtClean="0"/>
              <a:t>Captioning</a:t>
            </a:r>
            <a:r>
              <a:rPr lang="fr-CA" dirty="0" smtClean="0"/>
              <a:t> </a:t>
            </a:r>
            <a:endParaRPr lang="en-CA" dirty="0"/>
          </a:p>
        </p:txBody>
      </p:sp>
      <p:pic>
        <p:nvPicPr>
          <p:cNvPr id="209922" name="Picture 2" descr="https://tse2.mm.bing.net/th?id=OIP.H5bGHJvugf-hm16CKbkU9QHaE8&amp;pid=Api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3663" y="168326"/>
            <a:ext cx="2609850" cy="1739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Freeform 29"/>
          <p:cNvSpPr/>
          <p:nvPr/>
        </p:nvSpPr>
        <p:spPr>
          <a:xfrm>
            <a:off x="2460567" y="1212778"/>
            <a:ext cx="1612670" cy="532895"/>
          </a:xfrm>
          <a:custGeom>
            <a:avLst/>
            <a:gdLst>
              <a:gd name="connsiteX0" fmla="*/ 1022466 w 1022466"/>
              <a:gd name="connsiteY0" fmla="*/ 158011 h 174636"/>
              <a:gd name="connsiteX1" fmla="*/ 382386 w 1022466"/>
              <a:gd name="connsiteY1" fmla="*/ 69 h 174636"/>
              <a:gd name="connsiteX2" fmla="*/ 0 w 1022466"/>
              <a:gd name="connsiteY2" fmla="*/ 174636 h 174636"/>
              <a:gd name="connsiteX0" fmla="*/ 1612670 w 1612670"/>
              <a:gd name="connsiteY0" fmla="*/ 607305 h 607305"/>
              <a:gd name="connsiteX1" fmla="*/ 382386 w 1612670"/>
              <a:gd name="connsiteY1" fmla="*/ 17101 h 607305"/>
              <a:gd name="connsiteX2" fmla="*/ 0 w 1612670"/>
              <a:gd name="connsiteY2" fmla="*/ 191668 h 607305"/>
              <a:gd name="connsiteX0" fmla="*/ 1612670 w 1612670"/>
              <a:gd name="connsiteY0" fmla="*/ 607305 h 607305"/>
              <a:gd name="connsiteX1" fmla="*/ 382386 w 1612670"/>
              <a:gd name="connsiteY1" fmla="*/ 17101 h 607305"/>
              <a:gd name="connsiteX2" fmla="*/ 0 w 1612670"/>
              <a:gd name="connsiteY2" fmla="*/ 191668 h 607305"/>
              <a:gd name="connsiteX0" fmla="*/ 1612670 w 1612670"/>
              <a:gd name="connsiteY0" fmla="*/ 541147 h 541147"/>
              <a:gd name="connsiteX1" fmla="*/ 856212 w 1612670"/>
              <a:gd name="connsiteY1" fmla="*/ 25757 h 541147"/>
              <a:gd name="connsiteX2" fmla="*/ 0 w 1612670"/>
              <a:gd name="connsiteY2" fmla="*/ 125510 h 541147"/>
              <a:gd name="connsiteX0" fmla="*/ 1612670 w 1612670"/>
              <a:gd name="connsiteY0" fmla="*/ 532895 h 532895"/>
              <a:gd name="connsiteX1" fmla="*/ 856212 w 1612670"/>
              <a:gd name="connsiteY1" fmla="*/ 17505 h 532895"/>
              <a:gd name="connsiteX2" fmla="*/ 0 w 1612670"/>
              <a:gd name="connsiteY2" fmla="*/ 117258 h 532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12670" h="532895">
                <a:moveTo>
                  <a:pt x="1612670" y="532895"/>
                </a:moveTo>
                <a:cubicBezTo>
                  <a:pt x="1269769" y="510727"/>
                  <a:pt x="1124990" y="86778"/>
                  <a:pt x="856212" y="17505"/>
                </a:cubicBezTo>
                <a:cubicBezTo>
                  <a:pt x="587434" y="-51768"/>
                  <a:pt x="513311" y="106174"/>
                  <a:pt x="0" y="117258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" name="Rectangle 30"/>
          <p:cNvSpPr/>
          <p:nvPr/>
        </p:nvSpPr>
        <p:spPr>
          <a:xfrm>
            <a:off x="5465479" y="2934630"/>
            <a:ext cx="279501" cy="5272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" name="Rectangle 31"/>
          <p:cNvSpPr/>
          <p:nvPr/>
        </p:nvSpPr>
        <p:spPr>
          <a:xfrm>
            <a:off x="6222419" y="2934630"/>
            <a:ext cx="279501" cy="527288"/>
          </a:xfrm>
          <a:prstGeom prst="rect">
            <a:avLst/>
          </a:prstGeom>
          <a:solidFill>
            <a:srgbClr val="FFC000"/>
          </a:solidFill>
          <a:ln>
            <a:solidFill>
              <a:srgbClr val="B8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5744980" y="3224142"/>
            <a:ext cx="463449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aphicFrame>
        <p:nvGraphicFramePr>
          <p:cNvPr id="34" name="Object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39926043"/>
              </p:ext>
            </p:extLst>
          </p:nvPr>
        </p:nvGraphicFramePr>
        <p:xfrm>
          <a:off x="4100894" y="3099091"/>
          <a:ext cx="1377950" cy="376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2124" name="Equation" r:id="rId4" imgW="787320" imgH="215640" progId="Equation.3">
                  <p:embed/>
                </p:oleObj>
              </mc:Choice>
              <mc:Fallback>
                <p:oleObj name="Equation" r:id="rId4" imgW="787320" imgH="215640" progId="Equation.3">
                  <p:embed/>
                  <p:pic>
                    <p:nvPicPr>
                      <p:cNvPr id="34" name="Object 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00894" y="3099091"/>
                        <a:ext cx="1377950" cy="3762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" name="Rectangle 34"/>
          <p:cNvSpPr/>
          <p:nvPr/>
        </p:nvSpPr>
        <p:spPr>
          <a:xfrm>
            <a:off x="6955441" y="2946804"/>
            <a:ext cx="279501" cy="527288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6" name="Straight Arrow Connector 35"/>
          <p:cNvCxnSpPr/>
          <p:nvPr/>
        </p:nvCxnSpPr>
        <p:spPr>
          <a:xfrm>
            <a:off x="6518735" y="3236505"/>
            <a:ext cx="463449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aphicFrame>
        <p:nvGraphicFramePr>
          <p:cNvPr id="39" name="Object 38"/>
          <p:cNvGraphicFramePr>
            <a:graphicFrameLocks noChangeAspect="1"/>
          </p:cNvGraphicFramePr>
          <p:nvPr>
            <p:extLst/>
          </p:nvPr>
        </p:nvGraphicFramePr>
        <p:xfrm>
          <a:off x="5803932" y="2969365"/>
          <a:ext cx="348357" cy="253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2125" name="Equation" r:id="rId6" imgW="279360" imgH="203040" progId="Equation.3">
                  <p:embed/>
                </p:oleObj>
              </mc:Choice>
              <mc:Fallback>
                <p:oleObj name="Equation" r:id="rId6" imgW="279360" imgH="203040" progId="Equation.3">
                  <p:embed/>
                  <p:pic>
                    <p:nvPicPr>
                      <p:cNvPr id="39" name="Object 3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03932" y="2969365"/>
                        <a:ext cx="348357" cy="25311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" name="Object 39"/>
          <p:cNvGraphicFramePr>
            <a:graphicFrameLocks noChangeAspect="1"/>
          </p:cNvGraphicFramePr>
          <p:nvPr>
            <p:extLst/>
          </p:nvPr>
        </p:nvGraphicFramePr>
        <p:xfrm>
          <a:off x="6561097" y="2994013"/>
          <a:ext cx="348357" cy="253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2126" name="Equation" r:id="rId8" imgW="279360" imgH="203040" progId="Equation.3">
                  <p:embed/>
                </p:oleObj>
              </mc:Choice>
              <mc:Fallback>
                <p:oleObj name="Equation" r:id="rId8" imgW="279360" imgH="203040" progId="Equation.3">
                  <p:embed/>
                  <p:pic>
                    <p:nvPicPr>
                      <p:cNvPr id="40" name="Object 3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61097" y="2994013"/>
                        <a:ext cx="348357" cy="25311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" name="Object 5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7610925"/>
              </p:ext>
            </p:extLst>
          </p:nvPr>
        </p:nvGraphicFramePr>
        <p:xfrm>
          <a:off x="6439526" y="2621391"/>
          <a:ext cx="348357" cy="253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2127" name="Equation" r:id="rId10" imgW="279360" imgH="203040" progId="Equation.3">
                  <p:embed/>
                </p:oleObj>
              </mc:Choice>
              <mc:Fallback>
                <p:oleObj name="Equation" r:id="rId10" imgW="279360" imgH="203040" progId="Equation.3">
                  <p:embed/>
                  <p:pic>
                    <p:nvPicPr>
                      <p:cNvPr id="52" name="Object 5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39526" y="2621391"/>
                        <a:ext cx="348357" cy="25311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4" name="Straight Arrow Connector 53"/>
          <p:cNvCxnSpPr/>
          <p:nvPr/>
        </p:nvCxnSpPr>
        <p:spPr>
          <a:xfrm>
            <a:off x="6359638" y="3430912"/>
            <a:ext cx="5063" cy="323850"/>
          </a:xfrm>
          <a:prstGeom prst="straightConnector1">
            <a:avLst/>
          </a:prstGeom>
          <a:ln>
            <a:solidFill>
              <a:srgbClr val="B88C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" name="Freeform 2"/>
          <p:cNvSpPr/>
          <p:nvPr/>
        </p:nvSpPr>
        <p:spPr>
          <a:xfrm>
            <a:off x="1958611" y="2334583"/>
            <a:ext cx="4386149" cy="4051341"/>
          </a:xfrm>
          <a:custGeom>
            <a:avLst/>
            <a:gdLst>
              <a:gd name="connsiteX0" fmla="*/ 94387 w 4491820"/>
              <a:gd name="connsiteY0" fmla="*/ 3525058 h 4076367"/>
              <a:gd name="connsiteX1" fmla="*/ 94387 w 4491820"/>
              <a:gd name="connsiteY1" fmla="*/ 3890818 h 4076367"/>
              <a:gd name="connsiteX2" fmla="*/ 1075289 w 4491820"/>
              <a:gd name="connsiteY2" fmla="*/ 3890818 h 4076367"/>
              <a:gd name="connsiteX3" fmla="*/ 1590678 w 4491820"/>
              <a:gd name="connsiteY3" fmla="*/ 1579880 h 4076367"/>
              <a:gd name="connsiteX4" fmla="*/ 2122693 w 4491820"/>
              <a:gd name="connsiteY4" fmla="*/ 233218 h 4076367"/>
              <a:gd name="connsiteX5" fmla="*/ 3685486 w 4491820"/>
              <a:gd name="connsiteY5" fmla="*/ 8774 h 4076367"/>
              <a:gd name="connsiteX6" fmla="*/ 4491820 w 4491820"/>
              <a:gd name="connsiteY6" fmla="*/ 332971 h 4076367"/>
              <a:gd name="connsiteX7" fmla="*/ 4491820 w 4491820"/>
              <a:gd name="connsiteY7" fmla="*/ 332971 h 4076367"/>
              <a:gd name="connsiteX8" fmla="*/ 4466882 w 4491820"/>
              <a:gd name="connsiteY8" fmla="*/ 607291 h 4076367"/>
              <a:gd name="connsiteX9" fmla="*/ 4466882 w 4491820"/>
              <a:gd name="connsiteY9" fmla="*/ 607291 h 4076367"/>
              <a:gd name="connsiteX0" fmla="*/ 94387 w 4539994"/>
              <a:gd name="connsiteY0" fmla="*/ 3525058 h 4076367"/>
              <a:gd name="connsiteX1" fmla="*/ 94387 w 4539994"/>
              <a:gd name="connsiteY1" fmla="*/ 3890818 h 4076367"/>
              <a:gd name="connsiteX2" fmla="*/ 1075289 w 4539994"/>
              <a:gd name="connsiteY2" fmla="*/ 3890818 h 4076367"/>
              <a:gd name="connsiteX3" fmla="*/ 1590678 w 4539994"/>
              <a:gd name="connsiteY3" fmla="*/ 1579880 h 4076367"/>
              <a:gd name="connsiteX4" fmla="*/ 2122693 w 4539994"/>
              <a:gd name="connsiteY4" fmla="*/ 233218 h 4076367"/>
              <a:gd name="connsiteX5" fmla="*/ 3685486 w 4539994"/>
              <a:gd name="connsiteY5" fmla="*/ 8774 h 4076367"/>
              <a:gd name="connsiteX6" fmla="*/ 4491820 w 4539994"/>
              <a:gd name="connsiteY6" fmla="*/ 332971 h 4076367"/>
              <a:gd name="connsiteX7" fmla="*/ 4441944 w 4539994"/>
              <a:gd name="connsiteY7" fmla="*/ 266469 h 4076367"/>
              <a:gd name="connsiteX8" fmla="*/ 4466882 w 4539994"/>
              <a:gd name="connsiteY8" fmla="*/ 607291 h 4076367"/>
              <a:gd name="connsiteX9" fmla="*/ 4466882 w 4539994"/>
              <a:gd name="connsiteY9" fmla="*/ 607291 h 4076367"/>
              <a:gd name="connsiteX0" fmla="*/ 94387 w 4478114"/>
              <a:gd name="connsiteY0" fmla="*/ 3569549 h 4120858"/>
              <a:gd name="connsiteX1" fmla="*/ 94387 w 4478114"/>
              <a:gd name="connsiteY1" fmla="*/ 3935309 h 4120858"/>
              <a:gd name="connsiteX2" fmla="*/ 1075289 w 4478114"/>
              <a:gd name="connsiteY2" fmla="*/ 3935309 h 4120858"/>
              <a:gd name="connsiteX3" fmla="*/ 1590678 w 4478114"/>
              <a:gd name="connsiteY3" fmla="*/ 1624371 h 4120858"/>
              <a:gd name="connsiteX4" fmla="*/ 2122693 w 4478114"/>
              <a:gd name="connsiteY4" fmla="*/ 277709 h 4120858"/>
              <a:gd name="connsiteX5" fmla="*/ 3685486 w 4478114"/>
              <a:gd name="connsiteY5" fmla="*/ 53265 h 4120858"/>
              <a:gd name="connsiteX6" fmla="*/ 4417005 w 4478114"/>
              <a:gd name="connsiteY6" fmla="*/ 20015 h 4120858"/>
              <a:gd name="connsiteX7" fmla="*/ 4441944 w 4478114"/>
              <a:gd name="connsiteY7" fmla="*/ 310960 h 4120858"/>
              <a:gd name="connsiteX8" fmla="*/ 4466882 w 4478114"/>
              <a:gd name="connsiteY8" fmla="*/ 651782 h 4120858"/>
              <a:gd name="connsiteX9" fmla="*/ 4466882 w 4478114"/>
              <a:gd name="connsiteY9" fmla="*/ 651782 h 4120858"/>
              <a:gd name="connsiteX0" fmla="*/ 94387 w 4469030"/>
              <a:gd name="connsiteY0" fmla="*/ 3523608 h 4074917"/>
              <a:gd name="connsiteX1" fmla="*/ 94387 w 4469030"/>
              <a:gd name="connsiteY1" fmla="*/ 3889368 h 4074917"/>
              <a:gd name="connsiteX2" fmla="*/ 1075289 w 4469030"/>
              <a:gd name="connsiteY2" fmla="*/ 3889368 h 4074917"/>
              <a:gd name="connsiteX3" fmla="*/ 1590678 w 4469030"/>
              <a:gd name="connsiteY3" fmla="*/ 1578430 h 4074917"/>
              <a:gd name="connsiteX4" fmla="*/ 2122693 w 4469030"/>
              <a:gd name="connsiteY4" fmla="*/ 231768 h 4074917"/>
              <a:gd name="connsiteX5" fmla="*/ 3685486 w 4469030"/>
              <a:gd name="connsiteY5" fmla="*/ 7324 h 4074917"/>
              <a:gd name="connsiteX6" fmla="*/ 4184249 w 4469030"/>
              <a:gd name="connsiteY6" fmla="*/ 73827 h 4074917"/>
              <a:gd name="connsiteX7" fmla="*/ 4441944 w 4469030"/>
              <a:gd name="connsiteY7" fmla="*/ 265019 h 4074917"/>
              <a:gd name="connsiteX8" fmla="*/ 4466882 w 4469030"/>
              <a:gd name="connsiteY8" fmla="*/ 605841 h 4074917"/>
              <a:gd name="connsiteX9" fmla="*/ 4466882 w 4469030"/>
              <a:gd name="connsiteY9" fmla="*/ 605841 h 4074917"/>
              <a:gd name="connsiteX0" fmla="*/ 94387 w 4469030"/>
              <a:gd name="connsiteY0" fmla="*/ 3523608 h 4074917"/>
              <a:gd name="connsiteX1" fmla="*/ 94387 w 4469030"/>
              <a:gd name="connsiteY1" fmla="*/ 3889368 h 4074917"/>
              <a:gd name="connsiteX2" fmla="*/ 1075289 w 4469030"/>
              <a:gd name="connsiteY2" fmla="*/ 3889368 h 4074917"/>
              <a:gd name="connsiteX3" fmla="*/ 1590678 w 4469030"/>
              <a:gd name="connsiteY3" fmla="*/ 1578430 h 4074917"/>
              <a:gd name="connsiteX4" fmla="*/ 2122693 w 4469030"/>
              <a:gd name="connsiteY4" fmla="*/ 231768 h 4074917"/>
              <a:gd name="connsiteX5" fmla="*/ 3419478 w 4469030"/>
              <a:gd name="connsiteY5" fmla="*/ 7324 h 4074917"/>
              <a:gd name="connsiteX6" fmla="*/ 4184249 w 4469030"/>
              <a:gd name="connsiteY6" fmla="*/ 73827 h 4074917"/>
              <a:gd name="connsiteX7" fmla="*/ 4441944 w 4469030"/>
              <a:gd name="connsiteY7" fmla="*/ 265019 h 4074917"/>
              <a:gd name="connsiteX8" fmla="*/ 4466882 w 4469030"/>
              <a:gd name="connsiteY8" fmla="*/ 605841 h 4074917"/>
              <a:gd name="connsiteX9" fmla="*/ 4466882 w 4469030"/>
              <a:gd name="connsiteY9" fmla="*/ 605841 h 4074917"/>
              <a:gd name="connsiteX0" fmla="*/ 94387 w 4469030"/>
              <a:gd name="connsiteY0" fmla="*/ 3517576 h 4068885"/>
              <a:gd name="connsiteX1" fmla="*/ 94387 w 4469030"/>
              <a:gd name="connsiteY1" fmla="*/ 3883336 h 4068885"/>
              <a:gd name="connsiteX2" fmla="*/ 1075289 w 4469030"/>
              <a:gd name="connsiteY2" fmla="*/ 3883336 h 4068885"/>
              <a:gd name="connsiteX3" fmla="*/ 1590678 w 4469030"/>
              <a:gd name="connsiteY3" fmla="*/ 1572398 h 4068885"/>
              <a:gd name="connsiteX4" fmla="*/ 2122693 w 4469030"/>
              <a:gd name="connsiteY4" fmla="*/ 225736 h 4068885"/>
              <a:gd name="connsiteX5" fmla="*/ 3419478 w 4469030"/>
              <a:gd name="connsiteY5" fmla="*/ 1292 h 4068885"/>
              <a:gd name="connsiteX6" fmla="*/ 4184249 w 4469030"/>
              <a:gd name="connsiteY6" fmla="*/ 67795 h 4068885"/>
              <a:gd name="connsiteX7" fmla="*/ 4441944 w 4469030"/>
              <a:gd name="connsiteY7" fmla="*/ 258987 h 4068885"/>
              <a:gd name="connsiteX8" fmla="*/ 4466882 w 4469030"/>
              <a:gd name="connsiteY8" fmla="*/ 599809 h 4068885"/>
              <a:gd name="connsiteX9" fmla="*/ 4466882 w 4469030"/>
              <a:gd name="connsiteY9" fmla="*/ 599809 h 4068885"/>
              <a:gd name="connsiteX0" fmla="*/ 23742 w 4398385"/>
              <a:gd name="connsiteY0" fmla="*/ 3517576 h 4148827"/>
              <a:gd name="connsiteX1" fmla="*/ 248186 w 4398385"/>
              <a:gd name="connsiteY1" fmla="*/ 4057903 h 4148827"/>
              <a:gd name="connsiteX2" fmla="*/ 1004644 w 4398385"/>
              <a:gd name="connsiteY2" fmla="*/ 3883336 h 4148827"/>
              <a:gd name="connsiteX3" fmla="*/ 1520033 w 4398385"/>
              <a:gd name="connsiteY3" fmla="*/ 1572398 h 4148827"/>
              <a:gd name="connsiteX4" fmla="*/ 2052048 w 4398385"/>
              <a:gd name="connsiteY4" fmla="*/ 225736 h 4148827"/>
              <a:gd name="connsiteX5" fmla="*/ 3348833 w 4398385"/>
              <a:gd name="connsiteY5" fmla="*/ 1292 h 4148827"/>
              <a:gd name="connsiteX6" fmla="*/ 4113604 w 4398385"/>
              <a:gd name="connsiteY6" fmla="*/ 67795 h 4148827"/>
              <a:gd name="connsiteX7" fmla="*/ 4371299 w 4398385"/>
              <a:gd name="connsiteY7" fmla="*/ 258987 h 4148827"/>
              <a:gd name="connsiteX8" fmla="*/ 4396237 w 4398385"/>
              <a:gd name="connsiteY8" fmla="*/ 599809 h 4148827"/>
              <a:gd name="connsiteX9" fmla="*/ 4396237 w 4398385"/>
              <a:gd name="connsiteY9" fmla="*/ 599809 h 4148827"/>
              <a:gd name="connsiteX0" fmla="*/ 33079 w 4407722"/>
              <a:gd name="connsiteY0" fmla="*/ 3517576 h 4136644"/>
              <a:gd name="connsiteX1" fmla="*/ 257523 w 4407722"/>
              <a:gd name="connsiteY1" fmla="*/ 4057903 h 4136644"/>
              <a:gd name="connsiteX2" fmla="*/ 1013981 w 4407722"/>
              <a:gd name="connsiteY2" fmla="*/ 3883336 h 4136644"/>
              <a:gd name="connsiteX3" fmla="*/ 1529370 w 4407722"/>
              <a:gd name="connsiteY3" fmla="*/ 1572398 h 4136644"/>
              <a:gd name="connsiteX4" fmla="*/ 2061385 w 4407722"/>
              <a:gd name="connsiteY4" fmla="*/ 225736 h 4136644"/>
              <a:gd name="connsiteX5" fmla="*/ 3358170 w 4407722"/>
              <a:gd name="connsiteY5" fmla="*/ 1292 h 4136644"/>
              <a:gd name="connsiteX6" fmla="*/ 4122941 w 4407722"/>
              <a:gd name="connsiteY6" fmla="*/ 67795 h 4136644"/>
              <a:gd name="connsiteX7" fmla="*/ 4380636 w 4407722"/>
              <a:gd name="connsiteY7" fmla="*/ 258987 h 4136644"/>
              <a:gd name="connsiteX8" fmla="*/ 4405574 w 4407722"/>
              <a:gd name="connsiteY8" fmla="*/ 599809 h 4136644"/>
              <a:gd name="connsiteX9" fmla="*/ 4405574 w 4407722"/>
              <a:gd name="connsiteY9" fmla="*/ 599809 h 4136644"/>
              <a:gd name="connsiteX0" fmla="*/ 24424 w 4399067"/>
              <a:gd name="connsiteY0" fmla="*/ 3517576 h 4075181"/>
              <a:gd name="connsiteX1" fmla="*/ 248868 w 4399067"/>
              <a:gd name="connsiteY1" fmla="*/ 4057903 h 4075181"/>
              <a:gd name="connsiteX2" fmla="*/ 1046889 w 4399067"/>
              <a:gd name="connsiteY2" fmla="*/ 3708769 h 4075181"/>
              <a:gd name="connsiteX3" fmla="*/ 1520715 w 4399067"/>
              <a:gd name="connsiteY3" fmla="*/ 1572398 h 4075181"/>
              <a:gd name="connsiteX4" fmla="*/ 2052730 w 4399067"/>
              <a:gd name="connsiteY4" fmla="*/ 225736 h 4075181"/>
              <a:gd name="connsiteX5" fmla="*/ 3349515 w 4399067"/>
              <a:gd name="connsiteY5" fmla="*/ 1292 h 4075181"/>
              <a:gd name="connsiteX6" fmla="*/ 4114286 w 4399067"/>
              <a:gd name="connsiteY6" fmla="*/ 67795 h 4075181"/>
              <a:gd name="connsiteX7" fmla="*/ 4371981 w 4399067"/>
              <a:gd name="connsiteY7" fmla="*/ 258987 h 4075181"/>
              <a:gd name="connsiteX8" fmla="*/ 4396919 w 4399067"/>
              <a:gd name="connsiteY8" fmla="*/ 599809 h 4075181"/>
              <a:gd name="connsiteX9" fmla="*/ 4396919 w 4399067"/>
              <a:gd name="connsiteY9" fmla="*/ 599809 h 4075181"/>
              <a:gd name="connsiteX0" fmla="*/ 11039 w 4385682"/>
              <a:gd name="connsiteY0" fmla="*/ 3517576 h 4068185"/>
              <a:gd name="connsiteX1" fmla="*/ 493178 w 4385682"/>
              <a:gd name="connsiteY1" fmla="*/ 4049590 h 4068185"/>
              <a:gd name="connsiteX2" fmla="*/ 1033504 w 4385682"/>
              <a:gd name="connsiteY2" fmla="*/ 3708769 h 4068185"/>
              <a:gd name="connsiteX3" fmla="*/ 1507330 w 4385682"/>
              <a:gd name="connsiteY3" fmla="*/ 1572398 h 4068185"/>
              <a:gd name="connsiteX4" fmla="*/ 2039345 w 4385682"/>
              <a:gd name="connsiteY4" fmla="*/ 225736 h 4068185"/>
              <a:gd name="connsiteX5" fmla="*/ 3336130 w 4385682"/>
              <a:gd name="connsiteY5" fmla="*/ 1292 h 4068185"/>
              <a:gd name="connsiteX6" fmla="*/ 4100901 w 4385682"/>
              <a:gd name="connsiteY6" fmla="*/ 67795 h 4068185"/>
              <a:gd name="connsiteX7" fmla="*/ 4358596 w 4385682"/>
              <a:gd name="connsiteY7" fmla="*/ 258987 h 4068185"/>
              <a:gd name="connsiteX8" fmla="*/ 4383534 w 4385682"/>
              <a:gd name="connsiteY8" fmla="*/ 599809 h 4068185"/>
              <a:gd name="connsiteX9" fmla="*/ 4383534 w 4385682"/>
              <a:gd name="connsiteY9" fmla="*/ 599809 h 4068185"/>
              <a:gd name="connsiteX0" fmla="*/ 27247 w 4401890"/>
              <a:gd name="connsiteY0" fmla="*/ 3517576 h 4050309"/>
              <a:gd name="connsiteX1" fmla="*/ 509386 w 4401890"/>
              <a:gd name="connsiteY1" fmla="*/ 4049590 h 4050309"/>
              <a:gd name="connsiteX2" fmla="*/ 1049712 w 4401890"/>
              <a:gd name="connsiteY2" fmla="*/ 3708769 h 4050309"/>
              <a:gd name="connsiteX3" fmla="*/ 1523538 w 4401890"/>
              <a:gd name="connsiteY3" fmla="*/ 1572398 h 4050309"/>
              <a:gd name="connsiteX4" fmla="*/ 2055553 w 4401890"/>
              <a:gd name="connsiteY4" fmla="*/ 225736 h 4050309"/>
              <a:gd name="connsiteX5" fmla="*/ 3352338 w 4401890"/>
              <a:gd name="connsiteY5" fmla="*/ 1292 h 4050309"/>
              <a:gd name="connsiteX6" fmla="*/ 4117109 w 4401890"/>
              <a:gd name="connsiteY6" fmla="*/ 67795 h 4050309"/>
              <a:gd name="connsiteX7" fmla="*/ 4374804 w 4401890"/>
              <a:gd name="connsiteY7" fmla="*/ 258987 h 4050309"/>
              <a:gd name="connsiteX8" fmla="*/ 4399742 w 4401890"/>
              <a:gd name="connsiteY8" fmla="*/ 599809 h 4050309"/>
              <a:gd name="connsiteX9" fmla="*/ 4399742 w 4401890"/>
              <a:gd name="connsiteY9" fmla="*/ 599809 h 4050309"/>
              <a:gd name="connsiteX0" fmla="*/ 11506 w 4386149"/>
              <a:gd name="connsiteY0" fmla="*/ 3517576 h 4051341"/>
              <a:gd name="connsiteX1" fmla="*/ 493645 w 4386149"/>
              <a:gd name="connsiteY1" fmla="*/ 4049590 h 4051341"/>
              <a:gd name="connsiteX2" fmla="*/ 1150349 w 4386149"/>
              <a:gd name="connsiteY2" fmla="*/ 3326383 h 4051341"/>
              <a:gd name="connsiteX3" fmla="*/ 1507797 w 4386149"/>
              <a:gd name="connsiteY3" fmla="*/ 1572398 h 4051341"/>
              <a:gd name="connsiteX4" fmla="*/ 2039812 w 4386149"/>
              <a:gd name="connsiteY4" fmla="*/ 225736 h 4051341"/>
              <a:gd name="connsiteX5" fmla="*/ 3336597 w 4386149"/>
              <a:gd name="connsiteY5" fmla="*/ 1292 h 4051341"/>
              <a:gd name="connsiteX6" fmla="*/ 4101368 w 4386149"/>
              <a:gd name="connsiteY6" fmla="*/ 67795 h 4051341"/>
              <a:gd name="connsiteX7" fmla="*/ 4359063 w 4386149"/>
              <a:gd name="connsiteY7" fmla="*/ 258987 h 4051341"/>
              <a:gd name="connsiteX8" fmla="*/ 4384001 w 4386149"/>
              <a:gd name="connsiteY8" fmla="*/ 599809 h 4051341"/>
              <a:gd name="connsiteX9" fmla="*/ 4384001 w 4386149"/>
              <a:gd name="connsiteY9" fmla="*/ 599809 h 4051341"/>
              <a:gd name="connsiteX0" fmla="*/ 11506 w 4386149"/>
              <a:gd name="connsiteY0" fmla="*/ 3517576 h 4051341"/>
              <a:gd name="connsiteX1" fmla="*/ 493645 w 4386149"/>
              <a:gd name="connsiteY1" fmla="*/ 4049590 h 4051341"/>
              <a:gd name="connsiteX2" fmla="*/ 1150349 w 4386149"/>
              <a:gd name="connsiteY2" fmla="*/ 3326383 h 4051341"/>
              <a:gd name="connsiteX3" fmla="*/ 1507797 w 4386149"/>
              <a:gd name="connsiteY3" fmla="*/ 1572398 h 4051341"/>
              <a:gd name="connsiteX4" fmla="*/ 2039812 w 4386149"/>
              <a:gd name="connsiteY4" fmla="*/ 225736 h 4051341"/>
              <a:gd name="connsiteX5" fmla="*/ 3336597 w 4386149"/>
              <a:gd name="connsiteY5" fmla="*/ 1292 h 4051341"/>
              <a:gd name="connsiteX6" fmla="*/ 4101368 w 4386149"/>
              <a:gd name="connsiteY6" fmla="*/ 67795 h 4051341"/>
              <a:gd name="connsiteX7" fmla="*/ 4359063 w 4386149"/>
              <a:gd name="connsiteY7" fmla="*/ 258987 h 4051341"/>
              <a:gd name="connsiteX8" fmla="*/ 4384001 w 4386149"/>
              <a:gd name="connsiteY8" fmla="*/ 599809 h 4051341"/>
              <a:gd name="connsiteX9" fmla="*/ 4384001 w 4386149"/>
              <a:gd name="connsiteY9" fmla="*/ 599809 h 4051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386149" h="4051341">
                <a:moveTo>
                  <a:pt x="11506" y="3517576"/>
                </a:moveTo>
                <a:cubicBezTo>
                  <a:pt x="-70236" y="3669976"/>
                  <a:pt x="303838" y="4081455"/>
                  <a:pt x="493645" y="4049590"/>
                </a:cubicBezTo>
                <a:cubicBezTo>
                  <a:pt x="683452" y="4017725"/>
                  <a:pt x="931447" y="4096695"/>
                  <a:pt x="1150349" y="3326383"/>
                </a:cubicBezTo>
                <a:cubicBezTo>
                  <a:pt x="1369251" y="2556071"/>
                  <a:pt x="1359553" y="2089172"/>
                  <a:pt x="1507797" y="1572398"/>
                </a:cubicBezTo>
                <a:cubicBezTo>
                  <a:pt x="1656041" y="1055624"/>
                  <a:pt x="1735012" y="487587"/>
                  <a:pt x="2039812" y="225736"/>
                </a:cubicBezTo>
                <a:cubicBezTo>
                  <a:pt x="2344612" y="-36115"/>
                  <a:pt x="2785186" y="2676"/>
                  <a:pt x="3336597" y="1292"/>
                </a:cubicBezTo>
                <a:cubicBezTo>
                  <a:pt x="3888008" y="-92"/>
                  <a:pt x="3930957" y="24846"/>
                  <a:pt x="4101368" y="67795"/>
                </a:cubicBezTo>
                <a:cubicBezTo>
                  <a:pt x="4271779" y="110744"/>
                  <a:pt x="4311958" y="170318"/>
                  <a:pt x="4359063" y="258987"/>
                </a:cubicBezTo>
                <a:cubicBezTo>
                  <a:pt x="4406169" y="347656"/>
                  <a:pt x="4375688" y="486202"/>
                  <a:pt x="4384001" y="599809"/>
                </a:cubicBezTo>
                <a:lnTo>
                  <a:pt x="4384001" y="599809"/>
                </a:lnTo>
              </a:path>
            </a:pathLst>
          </a:custGeom>
          <a:ln>
            <a:solidFill>
              <a:srgbClr val="B88C00"/>
            </a:solidFill>
            <a:headEnd type="none" w="med" len="med"/>
            <a:tailEnd type="arrow" w="med" len="med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graphicFrame>
        <p:nvGraphicFramePr>
          <p:cNvPr id="90" name="Object 8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52689528"/>
              </p:ext>
            </p:extLst>
          </p:nvPr>
        </p:nvGraphicFramePr>
        <p:xfrm>
          <a:off x="5878513" y="1933762"/>
          <a:ext cx="337650" cy="5157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2128" name="Equation" r:id="rId12" imgW="164880" imgH="253800" progId="Equation.3">
                  <p:embed/>
                </p:oleObj>
              </mc:Choice>
              <mc:Fallback>
                <p:oleObj name="Equation" r:id="rId12" imgW="164880" imgH="253800" progId="Equation.3">
                  <p:embed/>
                  <p:pic>
                    <p:nvPicPr>
                      <p:cNvPr id="74" name="Object 7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78513" y="1933762"/>
                        <a:ext cx="337650" cy="51575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9921" name="TextBox 209920"/>
          <p:cNvSpPr txBox="1"/>
          <p:nvPr/>
        </p:nvSpPr>
        <p:spPr>
          <a:xfrm>
            <a:off x="4364182" y="4986103"/>
            <a:ext cx="43348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 smtClean="0"/>
              <a:t>Étape 1 : </a:t>
            </a:r>
            <a:r>
              <a:rPr lang="fr-CA" dirty="0" err="1" smtClean="0"/>
              <a:t>Init</a:t>
            </a:r>
            <a:r>
              <a:rPr lang="fr-CA" dirty="0" smtClean="0"/>
              <a:t> + </a:t>
            </a:r>
            <a:r>
              <a:rPr lang="en-CA" dirty="0" smtClean="0"/>
              <a:t>Propagation </a:t>
            </a:r>
            <a:r>
              <a:rPr lang="en-CA" dirty="0" err="1" smtClean="0"/>
              <a:t>avant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435705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430066" y="1247292"/>
            <a:ext cx="1034624" cy="140884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100" dirty="0" smtClean="0">
                <a:solidFill>
                  <a:schemeClr val="tx1"/>
                </a:solidFill>
              </a:rPr>
              <a:t>input</a:t>
            </a:r>
            <a:endParaRPr lang="en-CA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430066" y="1470481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>
                <a:solidFill>
                  <a:schemeClr val="tx1"/>
                </a:solidFill>
              </a:rPr>
              <a:t>3</a:t>
            </a:r>
            <a:r>
              <a:rPr lang="fr-CA" sz="1000" dirty="0" smtClean="0">
                <a:solidFill>
                  <a:schemeClr val="tx1"/>
                </a:solidFill>
              </a:rPr>
              <a:t>x3 </a:t>
            </a:r>
            <a:r>
              <a:rPr lang="fr-CA" sz="1000" dirty="0" err="1" smtClean="0">
                <a:solidFill>
                  <a:schemeClr val="tx1"/>
                </a:solidFill>
              </a:rPr>
              <a:t>conv</a:t>
            </a:r>
            <a:r>
              <a:rPr lang="fr-CA" sz="1000" dirty="0" smtClean="0">
                <a:solidFill>
                  <a:schemeClr val="tx1"/>
                </a:solidFill>
              </a:rPr>
              <a:t>, 64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430066" y="1693670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3x3 </a:t>
            </a:r>
            <a:r>
              <a:rPr lang="fr-CA" sz="1000" dirty="0" err="1" smtClean="0">
                <a:solidFill>
                  <a:schemeClr val="tx1"/>
                </a:solidFill>
              </a:rPr>
              <a:t>conv</a:t>
            </a:r>
            <a:r>
              <a:rPr lang="fr-CA" sz="1000" dirty="0" smtClean="0">
                <a:solidFill>
                  <a:schemeClr val="tx1"/>
                </a:solidFill>
              </a:rPr>
              <a:t>, 64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430066" y="1916859"/>
            <a:ext cx="1034624" cy="14088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Pool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430066" y="2140048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3x3 </a:t>
            </a:r>
            <a:r>
              <a:rPr lang="fr-CA" sz="1000" dirty="0" err="1" smtClean="0">
                <a:solidFill>
                  <a:schemeClr val="tx1"/>
                </a:solidFill>
              </a:rPr>
              <a:t>conv</a:t>
            </a:r>
            <a:r>
              <a:rPr lang="fr-CA" sz="1000" dirty="0" smtClean="0">
                <a:solidFill>
                  <a:schemeClr val="tx1"/>
                </a:solidFill>
              </a:rPr>
              <a:t>, 128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430066" y="2586426"/>
            <a:ext cx="1034624" cy="14088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Pool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430066" y="2809615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3x3 </a:t>
            </a:r>
            <a:r>
              <a:rPr lang="fr-CA" sz="1000" dirty="0" err="1" smtClean="0">
                <a:solidFill>
                  <a:schemeClr val="tx1"/>
                </a:solidFill>
              </a:rPr>
              <a:t>conv</a:t>
            </a:r>
            <a:r>
              <a:rPr lang="fr-CA" sz="1000" dirty="0" smtClean="0">
                <a:solidFill>
                  <a:schemeClr val="tx1"/>
                </a:solidFill>
              </a:rPr>
              <a:t>, 256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430066" y="3032804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3x3 </a:t>
            </a:r>
            <a:r>
              <a:rPr lang="fr-CA" sz="1000" dirty="0" err="1" smtClean="0">
                <a:solidFill>
                  <a:schemeClr val="tx1"/>
                </a:solidFill>
              </a:rPr>
              <a:t>conv</a:t>
            </a:r>
            <a:r>
              <a:rPr lang="fr-CA" sz="1000" dirty="0" smtClean="0">
                <a:solidFill>
                  <a:schemeClr val="tx1"/>
                </a:solidFill>
              </a:rPr>
              <a:t>, 256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430066" y="3479182"/>
            <a:ext cx="1034624" cy="14088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Pool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430066" y="5487883"/>
            <a:ext cx="1034624" cy="140884"/>
          </a:xfrm>
          <a:prstGeom prst="rect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FC 4096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430066" y="5711072"/>
            <a:ext cx="1034624" cy="140884"/>
          </a:xfrm>
          <a:prstGeom prst="rect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FC 4096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430066" y="2363237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3x3 </a:t>
            </a:r>
            <a:r>
              <a:rPr lang="fr-CA" sz="1000" dirty="0" err="1" smtClean="0">
                <a:solidFill>
                  <a:schemeClr val="tx1"/>
                </a:solidFill>
              </a:rPr>
              <a:t>conv</a:t>
            </a:r>
            <a:r>
              <a:rPr lang="fr-CA" sz="1000" dirty="0" smtClean="0">
                <a:solidFill>
                  <a:schemeClr val="tx1"/>
                </a:solidFill>
              </a:rPr>
              <a:t>, 128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430066" y="3255993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3x3 </a:t>
            </a:r>
            <a:r>
              <a:rPr lang="fr-CA" sz="1000" dirty="0" err="1" smtClean="0">
                <a:solidFill>
                  <a:schemeClr val="tx1"/>
                </a:solidFill>
              </a:rPr>
              <a:t>conv</a:t>
            </a:r>
            <a:r>
              <a:rPr lang="fr-CA" sz="1000" dirty="0" smtClean="0">
                <a:solidFill>
                  <a:schemeClr val="tx1"/>
                </a:solidFill>
              </a:rPr>
              <a:t>, 256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1430066" y="3702371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3x3 </a:t>
            </a:r>
            <a:r>
              <a:rPr lang="fr-CA" sz="1000" dirty="0" err="1" smtClean="0">
                <a:solidFill>
                  <a:schemeClr val="tx1"/>
                </a:solidFill>
              </a:rPr>
              <a:t>conv</a:t>
            </a:r>
            <a:r>
              <a:rPr lang="fr-CA" sz="1000" dirty="0" smtClean="0">
                <a:solidFill>
                  <a:schemeClr val="tx1"/>
                </a:solidFill>
              </a:rPr>
              <a:t>, 512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430066" y="3925560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3x3 </a:t>
            </a:r>
            <a:r>
              <a:rPr lang="fr-CA" sz="1000" dirty="0" err="1" smtClean="0">
                <a:solidFill>
                  <a:schemeClr val="tx1"/>
                </a:solidFill>
              </a:rPr>
              <a:t>conv</a:t>
            </a:r>
            <a:r>
              <a:rPr lang="fr-CA" sz="1000" dirty="0" smtClean="0">
                <a:solidFill>
                  <a:schemeClr val="tx1"/>
                </a:solidFill>
              </a:rPr>
              <a:t>, 512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1430066" y="5264694"/>
            <a:ext cx="1034624" cy="14088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Pool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1430066" y="4148749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3x3 </a:t>
            </a:r>
            <a:r>
              <a:rPr lang="fr-CA" sz="1000" dirty="0" err="1" smtClean="0">
                <a:solidFill>
                  <a:schemeClr val="tx1"/>
                </a:solidFill>
              </a:rPr>
              <a:t>conv</a:t>
            </a:r>
            <a:r>
              <a:rPr lang="fr-CA" sz="1000" dirty="0" smtClean="0">
                <a:solidFill>
                  <a:schemeClr val="tx1"/>
                </a:solidFill>
              </a:rPr>
              <a:t>, 512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1430066" y="4371938"/>
            <a:ext cx="1034624" cy="14088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Pool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1430066" y="4595127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3x3 </a:t>
            </a:r>
            <a:r>
              <a:rPr lang="fr-CA" sz="1000" dirty="0" err="1" smtClean="0">
                <a:solidFill>
                  <a:schemeClr val="tx1"/>
                </a:solidFill>
              </a:rPr>
              <a:t>conv</a:t>
            </a:r>
            <a:r>
              <a:rPr lang="fr-CA" sz="1000" dirty="0" smtClean="0">
                <a:solidFill>
                  <a:schemeClr val="tx1"/>
                </a:solidFill>
              </a:rPr>
              <a:t>, 512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1430066" y="4818316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3x3 </a:t>
            </a:r>
            <a:r>
              <a:rPr lang="fr-CA" sz="1000" dirty="0" err="1" smtClean="0">
                <a:solidFill>
                  <a:schemeClr val="tx1"/>
                </a:solidFill>
              </a:rPr>
              <a:t>conv</a:t>
            </a:r>
            <a:r>
              <a:rPr lang="fr-CA" sz="1000" dirty="0" smtClean="0">
                <a:solidFill>
                  <a:schemeClr val="tx1"/>
                </a:solidFill>
              </a:rPr>
              <a:t>, 512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1430066" y="5041505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3x3 </a:t>
            </a:r>
            <a:r>
              <a:rPr lang="fr-CA" sz="1000" dirty="0" err="1" smtClean="0">
                <a:solidFill>
                  <a:schemeClr val="tx1"/>
                </a:solidFill>
              </a:rPr>
              <a:t>conv</a:t>
            </a:r>
            <a:r>
              <a:rPr lang="fr-CA" sz="1000" dirty="0" smtClean="0">
                <a:solidFill>
                  <a:schemeClr val="tx1"/>
                </a:solidFill>
              </a:rPr>
              <a:t>, 512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29" name="Title 1"/>
          <p:cNvSpPr>
            <a:spLocks noGrp="1"/>
          </p:cNvSpPr>
          <p:nvPr>
            <p:ph type="title"/>
          </p:nvPr>
        </p:nvSpPr>
        <p:spPr>
          <a:xfrm>
            <a:off x="477982" y="60960"/>
            <a:ext cx="7772400" cy="1143000"/>
          </a:xfrm>
        </p:spPr>
        <p:txBody>
          <a:bodyPr/>
          <a:lstStyle/>
          <a:p>
            <a:pPr algn="l"/>
            <a:r>
              <a:rPr lang="fr-CA" dirty="0" err="1" smtClean="0"/>
              <a:t>Captioning</a:t>
            </a:r>
            <a:r>
              <a:rPr lang="fr-CA" dirty="0" smtClean="0"/>
              <a:t> </a:t>
            </a:r>
            <a:endParaRPr lang="en-CA" dirty="0"/>
          </a:p>
        </p:txBody>
      </p:sp>
      <p:pic>
        <p:nvPicPr>
          <p:cNvPr id="209922" name="Picture 2" descr="https://tse2.mm.bing.net/th?id=OIP.H5bGHJvugf-hm16CKbkU9QHaE8&amp;pid=Api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3663" y="168326"/>
            <a:ext cx="2609850" cy="1739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Freeform 29"/>
          <p:cNvSpPr/>
          <p:nvPr/>
        </p:nvSpPr>
        <p:spPr>
          <a:xfrm>
            <a:off x="2460567" y="1212778"/>
            <a:ext cx="1612670" cy="532895"/>
          </a:xfrm>
          <a:custGeom>
            <a:avLst/>
            <a:gdLst>
              <a:gd name="connsiteX0" fmla="*/ 1022466 w 1022466"/>
              <a:gd name="connsiteY0" fmla="*/ 158011 h 174636"/>
              <a:gd name="connsiteX1" fmla="*/ 382386 w 1022466"/>
              <a:gd name="connsiteY1" fmla="*/ 69 h 174636"/>
              <a:gd name="connsiteX2" fmla="*/ 0 w 1022466"/>
              <a:gd name="connsiteY2" fmla="*/ 174636 h 174636"/>
              <a:gd name="connsiteX0" fmla="*/ 1612670 w 1612670"/>
              <a:gd name="connsiteY0" fmla="*/ 607305 h 607305"/>
              <a:gd name="connsiteX1" fmla="*/ 382386 w 1612670"/>
              <a:gd name="connsiteY1" fmla="*/ 17101 h 607305"/>
              <a:gd name="connsiteX2" fmla="*/ 0 w 1612670"/>
              <a:gd name="connsiteY2" fmla="*/ 191668 h 607305"/>
              <a:gd name="connsiteX0" fmla="*/ 1612670 w 1612670"/>
              <a:gd name="connsiteY0" fmla="*/ 607305 h 607305"/>
              <a:gd name="connsiteX1" fmla="*/ 382386 w 1612670"/>
              <a:gd name="connsiteY1" fmla="*/ 17101 h 607305"/>
              <a:gd name="connsiteX2" fmla="*/ 0 w 1612670"/>
              <a:gd name="connsiteY2" fmla="*/ 191668 h 607305"/>
              <a:gd name="connsiteX0" fmla="*/ 1612670 w 1612670"/>
              <a:gd name="connsiteY0" fmla="*/ 541147 h 541147"/>
              <a:gd name="connsiteX1" fmla="*/ 856212 w 1612670"/>
              <a:gd name="connsiteY1" fmla="*/ 25757 h 541147"/>
              <a:gd name="connsiteX2" fmla="*/ 0 w 1612670"/>
              <a:gd name="connsiteY2" fmla="*/ 125510 h 541147"/>
              <a:gd name="connsiteX0" fmla="*/ 1612670 w 1612670"/>
              <a:gd name="connsiteY0" fmla="*/ 532895 h 532895"/>
              <a:gd name="connsiteX1" fmla="*/ 856212 w 1612670"/>
              <a:gd name="connsiteY1" fmla="*/ 17505 h 532895"/>
              <a:gd name="connsiteX2" fmla="*/ 0 w 1612670"/>
              <a:gd name="connsiteY2" fmla="*/ 117258 h 532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12670" h="532895">
                <a:moveTo>
                  <a:pt x="1612670" y="532895"/>
                </a:moveTo>
                <a:cubicBezTo>
                  <a:pt x="1269769" y="510727"/>
                  <a:pt x="1124990" y="86778"/>
                  <a:pt x="856212" y="17505"/>
                </a:cubicBezTo>
                <a:cubicBezTo>
                  <a:pt x="587434" y="-51768"/>
                  <a:pt x="513311" y="106174"/>
                  <a:pt x="0" y="117258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" name="Rectangle 30"/>
          <p:cNvSpPr/>
          <p:nvPr/>
        </p:nvSpPr>
        <p:spPr>
          <a:xfrm>
            <a:off x="5465479" y="2934630"/>
            <a:ext cx="279501" cy="5272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" name="Rectangle 31"/>
          <p:cNvSpPr/>
          <p:nvPr/>
        </p:nvSpPr>
        <p:spPr>
          <a:xfrm>
            <a:off x="6222419" y="2934630"/>
            <a:ext cx="279501" cy="527288"/>
          </a:xfrm>
          <a:prstGeom prst="rect">
            <a:avLst/>
          </a:prstGeom>
          <a:solidFill>
            <a:srgbClr val="FFC000"/>
          </a:solidFill>
          <a:ln>
            <a:solidFill>
              <a:srgbClr val="B8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5744980" y="3224142"/>
            <a:ext cx="463449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aphicFrame>
        <p:nvGraphicFramePr>
          <p:cNvPr id="34" name="Object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40128986"/>
              </p:ext>
            </p:extLst>
          </p:nvPr>
        </p:nvGraphicFramePr>
        <p:xfrm>
          <a:off x="4100894" y="3099091"/>
          <a:ext cx="1377950" cy="376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3150" name="Equation" r:id="rId4" imgW="787320" imgH="215640" progId="Equation.3">
                  <p:embed/>
                </p:oleObj>
              </mc:Choice>
              <mc:Fallback>
                <p:oleObj name="Equation" r:id="rId4" imgW="787320" imgH="215640" progId="Equation.3">
                  <p:embed/>
                  <p:pic>
                    <p:nvPicPr>
                      <p:cNvPr id="34" name="Object 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00894" y="3099091"/>
                        <a:ext cx="1377950" cy="3762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" name="Rectangle 34"/>
          <p:cNvSpPr/>
          <p:nvPr/>
        </p:nvSpPr>
        <p:spPr>
          <a:xfrm>
            <a:off x="6955441" y="2946804"/>
            <a:ext cx="279501" cy="527288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6" name="Straight Arrow Connector 35"/>
          <p:cNvCxnSpPr/>
          <p:nvPr/>
        </p:nvCxnSpPr>
        <p:spPr>
          <a:xfrm>
            <a:off x="6518735" y="3236505"/>
            <a:ext cx="463449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aphicFrame>
        <p:nvGraphicFramePr>
          <p:cNvPr id="39" name="Object 38"/>
          <p:cNvGraphicFramePr>
            <a:graphicFrameLocks noChangeAspect="1"/>
          </p:cNvGraphicFramePr>
          <p:nvPr>
            <p:extLst/>
          </p:nvPr>
        </p:nvGraphicFramePr>
        <p:xfrm>
          <a:off x="5803932" y="2969365"/>
          <a:ext cx="348357" cy="253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3151" name="Equation" r:id="rId6" imgW="279360" imgH="203040" progId="Equation.3">
                  <p:embed/>
                </p:oleObj>
              </mc:Choice>
              <mc:Fallback>
                <p:oleObj name="Equation" r:id="rId6" imgW="279360" imgH="203040" progId="Equation.3">
                  <p:embed/>
                  <p:pic>
                    <p:nvPicPr>
                      <p:cNvPr id="39" name="Object 3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03932" y="2969365"/>
                        <a:ext cx="348357" cy="25311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" name="Object 39"/>
          <p:cNvGraphicFramePr>
            <a:graphicFrameLocks noChangeAspect="1"/>
          </p:cNvGraphicFramePr>
          <p:nvPr>
            <p:extLst/>
          </p:nvPr>
        </p:nvGraphicFramePr>
        <p:xfrm>
          <a:off x="6561097" y="2994013"/>
          <a:ext cx="348357" cy="253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3152" name="Equation" r:id="rId8" imgW="279360" imgH="203040" progId="Equation.3">
                  <p:embed/>
                </p:oleObj>
              </mc:Choice>
              <mc:Fallback>
                <p:oleObj name="Equation" r:id="rId8" imgW="279360" imgH="203040" progId="Equation.3">
                  <p:embed/>
                  <p:pic>
                    <p:nvPicPr>
                      <p:cNvPr id="40" name="Object 3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61097" y="2994013"/>
                        <a:ext cx="348357" cy="25311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" name="Object 41"/>
          <p:cNvGraphicFramePr>
            <a:graphicFrameLocks noChangeAspect="1"/>
          </p:cNvGraphicFramePr>
          <p:nvPr>
            <p:extLst/>
          </p:nvPr>
        </p:nvGraphicFramePr>
        <p:xfrm>
          <a:off x="7629784" y="3020639"/>
          <a:ext cx="1022350" cy="376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3153" name="Equation" r:id="rId10" imgW="583920" imgH="215640" progId="Equation.3">
                  <p:embed/>
                </p:oleObj>
              </mc:Choice>
              <mc:Fallback>
                <p:oleObj name="Equation" r:id="rId10" imgW="583920" imgH="215640" progId="Equation.3">
                  <p:embed/>
                  <p:pic>
                    <p:nvPicPr>
                      <p:cNvPr id="42" name="Object 4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9784" y="3020639"/>
                        <a:ext cx="1022350" cy="376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" name="Object 51"/>
          <p:cNvGraphicFramePr>
            <a:graphicFrameLocks noChangeAspect="1"/>
          </p:cNvGraphicFramePr>
          <p:nvPr>
            <p:extLst/>
          </p:nvPr>
        </p:nvGraphicFramePr>
        <p:xfrm>
          <a:off x="6439526" y="2621391"/>
          <a:ext cx="348357" cy="253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3154" name="Equation" r:id="rId12" imgW="279360" imgH="203040" progId="Equation.3">
                  <p:embed/>
                </p:oleObj>
              </mc:Choice>
              <mc:Fallback>
                <p:oleObj name="Equation" r:id="rId12" imgW="279360" imgH="203040" progId="Equation.3">
                  <p:embed/>
                  <p:pic>
                    <p:nvPicPr>
                      <p:cNvPr id="52" name="Object 5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39526" y="2621391"/>
                        <a:ext cx="348357" cy="25311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4" name="Straight Arrow Connector 53"/>
          <p:cNvCxnSpPr/>
          <p:nvPr/>
        </p:nvCxnSpPr>
        <p:spPr>
          <a:xfrm>
            <a:off x="6359638" y="3430912"/>
            <a:ext cx="5063" cy="323850"/>
          </a:xfrm>
          <a:prstGeom prst="straightConnector1">
            <a:avLst/>
          </a:prstGeom>
          <a:ln>
            <a:solidFill>
              <a:srgbClr val="B88C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" name="Freeform 2"/>
          <p:cNvSpPr/>
          <p:nvPr/>
        </p:nvSpPr>
        <p:spPr>
          <a:xfrm>
            <a:off x="1958611" y="2334583"/>
            <a:ext cx="4386149" cy="4051341"/>
          </a:xfrm>
          <a:custGeom>
            <a:avLst/>
            <a:gdLst>
              <a:gd name="connsiteX0" fmla="*/ 94387 w 4491820"/>
              <a:gd name="connsiteY0" fmla="*/ 3525058 h 4076367"/>
              <a:gd name="connsiteX1" fmla="*/ 94387 w 4491820"/>
              <a:gd name="connsiteY1" fmla="*/ 3890818 h 4076367"/>
              <a:gd name="connsiteX2" fmla="*/ 1075289 w 4491820"/>
              <a:gd name="connsiteY2" fmla="*/ 3890818 h 4076367"/>
              <a:gd name="connsiteX3" fmla="*/ 1590678 w 4491820"/>
              <a:gd name="connsiteY3" fmla="*/ 1579880 h 4076367"/>
              <a:gd name="connsiteX4" fmla="*/ 2122693 w 4491820"/>
              <a:gd name="connsiteY4" fmla="*/ 233218 h 4076367"/>
              <a:gd name="connsiteX5" fmla="*/ 3685486 w 4491820"/>
              <a:gd name="connsiteY5" fmla="*/ 8774 h 4076367"/>
              <a:gd name="connsiteX6" fmla="*/ 4491820 w 4491820"/>
              <a:gd name="connsiteY6" fmla="*/ 332971 h 4076367"/>
              <a:gd name="connsiteX7" fmla="*/ 4491820 w 4491820"/>
              <a:gd name="connsiteY7" fmla="*/ 332971 h 4076367"/>
              <a:gd name="connsiteX8" fmla="*/ 4466882 w 4491820"/>
              <a:gd name="connsiteY8" fmla="*/ 607291 h 4076367"/>
              <a:gd name="connsiteX9" fmla="*/ 4466882 w 4491820"/>
              <a:gd name="connsiteY9" fmla="*/ 607291 h 4076367"/>
              <a:gd name="connsiteX0" fmla="*/ 94387 w 4539994"/>
              <a:gd name="connsiteY0" fmla="*/ 3525058 h 4076367"/>
              <a:gd name="connsiteX1" fmla="*/ 94387 w 4539994"/>
              <a:gd name="connsiteY1" fmla="*/ 3890818 h 4076367"/>
              <a:gd name="connsiteX2" fmla="*/ 1075289 w 4539994"/>
              <a:gd name="connsiteY2" fmla="*/ 3890818 h 4076367"/>
              <a:gd name="connsiteX3" fmla="*/ 1590678 w 4539994"/>
              <a:gd name="connsiteY3" fmla="*/ 1579880 h 4076367"/>
              <a:gd name="connsiteX4" fmla="*/ 2122693 w 4539994"/>
              <a:gd name="connsiteY4" fmla="*/ 233218 h 4076367"/>
              <a:gd name="connsiteX5" fmla="*/ 3685486 w 4539994"/>
              <a:gd name="connsiteY5" fmla="*/ 8774 h 4076367"/>
              <a:gd name="connsiteX6" fmla="*/ 4491820 w 4539994"/>
              <a:gd name="connsiteY6" fmla="*/ 332971 h 4076367"/>
              <a:gd name="connsiteX7" fmla="*/ 4441944 w 4539994"/>
              <a:gd name="connsiteY7" fmla="*/ 266469 h 4076367"/>
              <a:gd name="connsiteX8" fmla="*/ 4466882 w 4539994"/>
              <a:gd name="connsiteY8" fmla="*/ 607291 h 4076367"/>
              <a:gd name="connsiteX9" fmla="*/ 4466882 w 4539994"/>
              <a:gd name="connsiteY9" fmla="*/ 607291 h 4076367"/>
              <a:gd name="connsiteX0" fmla="*/ 94387 w 4478114"/>
              <a:gd name="connsiteY0" fmla="*/ 3569549 h 4120858"/>
              <a:gd name="connsiteX1" fmla="*/ 94387 w 4478114"/>
              <a:gd name="connsiteY1" fmla="*/ 3935309 h 4120858"/>
              <a:gd name="connsiteX2" fmla="*/ 1075289 w 4478114"/>
              <a:gd name="connsiteY2" fmla="*/ 3935309 h 4120858"/>
              <a:gd name="connsiteX3" fmla="*/ 1590678 w 4478114"/>
              <a:gd name="connsiteY3" fmla="*/ 1624371 h 4120858"/>
              <a:gd name="connsiteX4" fmla="*/ 2122693 w 4478114"/>
              <a:gd name="connsiteY4" fmla="*/ 277709 h 4120858"/>
              <a:gd name="connsiteX5" fmla="*/ 3685486 w 4478114"/>
              <a:gd name="connsiteY5" fmla="*/ 53265 h 4120858"/>
              <a:gd name="connsiteX6" fmla="*/ 4417005 w 4478114"/>
              <a:gd name="connsiteY6" fmla="*/ 20015 h 4120858"/>
              <a:gd name="connsiteX7" fmla="*/ 4441944 w 4478114"/>
              <a:gd name="connsiteY7" fmla="*/ 310960 h 4120858"/>
              <a:gd name="connsiteX8" fmla="*/ 4466882 w 4478114"/>
              <a:gd name="connsiteY8" fmla="*/ 651782 h 4120858"/>
              <a:gd name="connsiteX9" fmla="*/ 4466882 w 4478114"/>
              <a:gd name="connsiteY9" fmla="*/ 651782 h 4120858"/>
              <a:gd name="connsiteX0" fmla="*/ 94387 w 4469030"/>
              <a:gd name="connsiteY0" fmla="*/ 3523608 h 4074917"/>
              <a:gd name="connsiteX1" fmla="*/ 94387 w 4469030"/>
              <a:gd name="connsiteY1" fmla="*/ 3889368 h 4074917"/>
              <a:gd name="connsiteX2" fmla="*/ 1075289 w 4469030"/>
              <a:gd name="connsiteY2" fmla="*/ 3889368 h 4074917"/>
              <a:gd name="connsiteX3" fmla="*/ 1590678 w 4469030"/>
              <a:gd name="connsiteY3" fmla="*/ 1578430 h 4074917"/>
              <a:gd name="connsiteX4" fmla="*/ 2122693 w 4469030"/>
              <a:gd name="connsiteY4" fmla="*/ 231768 h 4074917"/>
              <a:gd name="connsiteX5" fmla="*/ 3685486 w 4469030"/>
              <a:gd name="connsiteY5" fmla="*/ 7324 h 4074917"/>
              <a:gd name="connsiteX6" fmla="*/ 4184249 w 4469030"/>
              <a:gd name="connsiteY6" fmla="*/ 73827 h 4074917"/>
              <a:gd name="connsiteX7" fmla="*/ 4441944 w 4469030"/>
              <a:gd name="connsiteY7" fmla="*/ 265019 h 4074917"/>
              <a:gd name="connsiteX8" fmla="*/ 4466882 w 4469030"/>
              <a:gd name="connsiteY8" fmla="*/ 605841 h 4074917"/>
              <a:gd name="connsiteX9" fmla="*/ 4466882 w 4469030"/>
              <a:gd name="connsiteY9" fmla="*/ 605841 h 4074917"/>
              <a:gd name="connsiteX0" fmla="*/ 94387 w 4469030"/>
              <a:gd name="connsiteY0" fmla="*/ 3523608 h 4074917"/>
              <a:gd name="connsiteX1" fmla="*/ 94387 w 4469030"/>
              <a:gd name="connsiteY1" fmla="*/ 3889368 h 4074917"/>
              <a:gd name="connsiteX2" fmla="*/ 1075289 w 4469030"/>
              <a:gd name="connsiteY2" fmla="*/ 3889368 h 4074917"/>
              <a:gd name="connsiteX3" fmla="*/ 1590678 w 4469030"/>
              <a:gd name="connsiteY3" fmla="*/ 1578430 h 4074917"/>
              <a:gd name="connsiteX4" fmla="*/ 2122693 w 4469030"/>
              <a:gd name="connsiteY4" fmla="*/ 231768 h 4074917"/>
              <a:gd name="connsiteX5" fmla="*/ 3419478 w 4469030"/>
              <a:gd name="connsiteY5" fmla="*/ 7324 h 4074917"/>
              <a:gd name="connsiteX6" fmla="*/ 4184249 w 4469030"/>
              <a:gd name="connsiteY6" fmla="*/ 73827 h 4074917"/>
              <a:gd name="connsiteX7" fmla="*/ 4441944 w 4469030"/>
              <a:gd name="connsiteY7" fmla="*/ 265019 h 4074917"/>
              <a:gd name="connsiteX8" fmla="*/ 4466882 w 4469030"/>
              <a:gd name="connsiteY8" fmla="*/ 605841 h 4074917"/>
              <a:gd name="connsiteX9" fmla="*/ 4466882 w 4469030"/>
              <a:gd name="connsiteY9" fmla="*/ 605841 h 4074917"/>
              <a:gd name="connsiteX0" fmla="*/ 94387 w 4469030"/>
              <a:gd name="connsiteY0" fmla="*/ 3517576 h 4068885"/>
              <a:gd name="connsiteX1" fmla="*/ 94387 w 4469030"/>
              <a:gd name="connsiteY1" fmla="*/ 3883336 h 4068885"/>
              <a:gd name="connsiteX2" fmla="*/ 1075289 w 4469030"/>
              <a:gd name="connsiteY2" fmla="*/ 3883336 h 4068885"/>
              <a:gd name="connsiteX3" fmla="*/ 1590678 w 4469030"/>
              <a:gd name="connsiteY3" fmla="*/ 1572398 h 4068885"/>
              <a:gd name="connsiteX4" fmla="*/ 2122693 w 4469030"/>
              <a:gd name="connsiteY4" fmla="*/ 225736 h 4068885"/>
              <a:gd name="connsiteX5" fmla="*/ 3419478 w 4469030"/>
              <a:gd name="connsiteY5" fmla="*/ 1292 h 4068885"/>
              <a:gd name="connsiteX6" fmla="*/ 4184249 w 4469030"/>
              <a:gd name="connsiteY6" fmla="*/ 67795 h 4068885"/>
              <a:gd name="connsiteX7" fmla="*/ 4441944 w 4469030"/>
              <a:gd name="connsiteY7" fmla="*/ 258987 h 4068885"/>
              <a:gd name="connsiteX8" fmla="*/ 4466882 w 4469030"/>
              <a:gd name="connsiteY8" fmla="*/ 599809 h 4068885"/>
              <a:gd name="connsiteX9" fmla="*/ 4466882 w 4469030"/>
              <a:gd name="connsiteY9" fmla="*/ 599809 h 4068885"/>
              <a:gd name="connsiteX0" fmla="*/ 23742 w 4398385"/>
              <a:gd name="connsiteY0" fmla="*/ 3517576 h 4148827"/>
              <a:gd name="connsiteX1" fmla="*/ 248186 w 4398385"/>
              <a:gd name="connsiteY1" fmla="*/ 4057903 h 4148827"/>
              <a:gd name="connsiteX2" fmla="*/ 1004644 w 4398385"/>
              <a:gd name="connsiteY2" fmla="*/ 3883336 h 4148827"/>
              <a:gd name="connsiteX3" fmla="*/ 1520033 w 4398385"/>
              <a:gd name="connsiteY3" fmla="*/ 1572398 h 4148827"/>
              <a:gd name="connsiteX4" fmla="*/ 2052048 w 4398385"/>
              <a:gd name="connsiteY4" fmla="*/ 225736 h 4148827"/>
              <a:gd name="connsiteX5" fmla="*/ 3348833 w 4398385"/>
              <a:gd name="connsiteY5" fmla="*/ 1292 h 4148827"/>
              <a:gd name="connsiteX6" fmla="*/ 4113604 w 4398385"/>
              <a:gd name="connsiteY6" fmla="*/ 67795 h 4148827"/>
              <a:gd name="connsiteX7" fmla="*/ 4371299 w 4398385"/>
              <a:gd name="connsiteY7" fmla="*/ 258987 h 4148827"/>
              <a:gd name="connsiteX8" fmla="*/ 4396237 w 4398385"/>
              <a:gd name="connsiteY8" fmla="*/ 599809 h 4148827"/>
              <a:gd name="connsiteX9" fmla="*/ 4396237 w 4398385"/>
              <a:gd name="connsiteY9" fmla="*/ 599809 h 4148827"/>
              <a:gd name="connsiteX0" fmla="*/ 33079 w 4407722"/>
              <a:gd name="connsiteY0" fmla="*/ 3517576 h 4136644"/>
              <a:gd name="connsiteX1" fmla="*/ 257523 w 4407722"/>
              <a:gd name="connsiteY1" fmla="*/ 4057903 h 4136644"/>
              <a:gd name="connsiteX2" fmla="*/ 1013981 w 4407722"/>
              <a:gd name="connsiteY2" fmla="*/ 3883336 h 4136644"/>
              <a:gd name="connsiteX3" fmla="*/ 1529370 w 4407722"/>
              <a:gd name="connsiteY3" fmla="*/ 1572398 h 4136644"/>
              <a:gd name="connsiteX4" fmla="*/ 2061385 w 4407722"/>
              <a:gd name="connsiteY4" fmla="*/ 225736 h 4136644"/>
              <a:gd name="connsiteX5" fmla="*/ 3358170 w 4407722"/>
              <a:gd name="connsiteY5" fmla="*/ 1292 h 4136644"/>
              <a:gd name="connsiteX6" fmla="*/ 4122941 w 4407722"/>
              <a:gd name="connsiteY6" fmla="*/ 67795 h 4136644"/>
              <a:gd name="connsiteX7" fmla="*/ 4380636 w 4407722"/>
              <a:gd name="connsiteY7" fmla="*/ 258987 h 4136644"/>
              <a:gd name="connsiteX8" fmla="*/ 4405574 w 4407722"/>
              <a:gd name="connsiteY8" fmla="*/ 599809 h 4136644"/>
              <a:gd name="connsiteX9" fmla="*/ 4405574 w 4407722"/>
              <a:gd name="connsiteY9" fmla="*/ 599809 h 4136644"/>
              <a:gd name="connsiteX0" fmla="*/ 24424 w 4399067"/>
              <a:gd name="connsiteY0" fmla="*/ 3517576 h 4075181"/>
              <a:gd name="connsiteX1" fmla="*/ 248868 w 4399067"/>
              <a:gd name="connsiteY1" fmla="*/ 4057903 h 4075181"/>
              <a:gd name="connsiteX2" fmla="*/ 1046889 w 4399067"/>
              <a:gd name="connsiteY2" fmla="*/ 3708769 h 4075181"/>
              <a:gd name="connsiteX3" fmla="*/ 1520715 w 4399067"/>
              <a:gd name="connsiteY3" fmla="*/ 1572398 h 4075181"/>
              <a:gd name="connsiteX4" fmla="*/ 2052730 w 4399067"/>
              <a:gd name="connsiteY4" fmla="*/ 225736 h 4075181"/>
              <a:gd name="connsiteX5" fmla="*/ 3349515 w 4399067"/>
              <a:gd name="connsiteY5" fmla="*/ 1292 h 4075181"/>
              <a:gd name="connsiteX6" fmla="*/ 4114286 w 4399067"/>
              <a:gd name="connsiteY6" fmla="*/ 67795 h 4075181"/>
              <a:gd name="connsiteX7" fmla="*/ 4371981 w 4399067"/>
              <a:gd name="connsiteY7" fmla="*/ 258987 h 4075181"/>
              <a:gd name="connsiteX8" fmla="*/ 4396919 w 4399067"/>
              <a:gd name="connsiteY8" fmla="*/ 599809 h 4075181"/>
              <a:gd name="connsiteX9" fmla="*/ 4396919 w 4399067"/>
              <a:gd name="connsiteY9" fmla="*/ 599809 h 4075181"/>
              <a:gd name="connsiteX0" fmla="*/ 11039 w 4385682"/>
              <a:gd name="connsiteY0" fmla="*/ 3517576 h 4068185"/>
              <a:gd name="connsiteX1" fmla="*/ 493178 w 4385682"/>
              <a:gd name="connsiteY1" fmla="*/ 4049590 h 4068185"/>
              <a:gd name="connsiteX2" fmla="*/ 1033504 w 4385682"/>
              <a:gd name="connsiteY2" fmla="*/ 3708769 h 4068185"/>
              <a:gd name="connsiteX3" fmla="*/ 1507330 w 4385682"/>
              <a:gd name="connsiteY3" fmla="*/ 1572398 h 4068185"/>
              <a:gd name="connsiteX4" fmla="*/ 2039345 w 4385682"/>
              <a:gd name="connsiteY4" fmla="*/ 225736 h 4068185"/>
              <a:gd name="connsiteX5" fmla="*/ 3336130 w 4385682"/>
              <a:gd name="connsiteY5" fmla="*/ 1292 h 4068185"/>
              <a:gd name="connsiteX6" fmla="*/ 4100901 w 4385682"/>
              <a:gd name="connsiteY6" fmla="*/ 67795 h 4068185"/>
              <a:gd name="connsiteX7" fmla="*/ 4358596 w 4385682"/>
              <a:gd name="connsiteY7" fmla="*/ 258987 h 4068185"/>
              <a:gd name="connsiteX8" fmla="*/ 4383534 w 4385682"/>
              <a:gd name="connsiteY8" fmla="*/ 599809 h 4068185"/>
              <a:gd name="connsiteX9" fmla="*/ 4383534 w 4385682"/>
              <a:gd name="connsiteY9" fmla="*/ 599809 h 4068185"/>
              <a:gd name="connsiteX0" fmla="*/ 27247 w 4401890"/>
              <a:gd name="connsiteY0" fmla="*/ 3517576 h 4050309"/>
              <a:gd name="connsiteX1" fmla="*/ 509386 w 4401890"/>
              <a:gd name="connsiteY1" fmla="*/ 4049590 h 4050309"/>
              <a:gd name="connsiteX2" fmla="*/ 1049712 w 4401890"/>
              <a:gd name="connsiteY2" fmla="*/ 3708769 h 4050309"/>
              <a:gd name="connsiteX3" fmla="*/ 1523538 w 4401890"/>
              <a:gd name="connsiteY3" fmla="*/ 1572398 h 4050309"/>
              <a:gd name="connsiteX4" fmla="*/ 2055553 w 4401890"/>
              <a:gd name="connsiteY4" fmla="*/ 225736 h 4050309"/>
              <a:gd name="connsiteX5" fmla="*/ 3352338 w 4401890"/>
              <a:gd name="connsiteY5" fmla="*/ 1292 h 4050309"/>
              <a:gd name="connsiteX6" fmla="*/ 4117109 w 4401890"/>
              <a:gd name="connsiteY6" fmla="*/ 67795 h 4050309"/>
              <a:gd name="connsiteX7" fmla="*/ 4374804 w 4401890"/>
              <a:gd name="connsiteY7" fmla="*/ 258987 h 4050309"/>
              <a:gd name="connsiteX8" fmla="*/ 4399742 w 4401890"/>
              <a:gd name="connsiteY8" fmla="*/ 599809 h 4050309"/>
              <a:gd name="connsiteX9" fmla="*/ 4399742 w 4401890"/>
              <a:gd name="connsiteY9" fmla="*/ 599809 h 4050309"/>
              <a:gd name="connsiteX0" fmla="*/ 11506 w 4386149"/>
              <a:gd name="connsiteY0" fmla="*/ 3517576 h 4051341"/>
              <a:gd name="connsiteX1" fmla="*/ 493645 w 4386149"/>
              <a:gd name="connsiteY1" fmla="*/ 4049590 h 4051341"/>
              <a:gd name="connsiteX2" fmla="*/ 1150349 w 4386149"/>
              <a:gd name="connsiteY2" fmla="*/ 3326383 h 4051341"/>
              <a:gd name="connsiteX3" fmla="*/ 1507797 w 4386149"/>
              <a:gd name="connsiteY3" fmla="*/ 1572398 h 4051341"/>
              <a:gd name="connsiteX4" fmla="*/ 2039812 w 4386149"/>
              <a:gd name="connsiteY4" fmla="*/ 225736 h 4051341"/>
              <a:gd name="connsiteX5" fmla="*/ 3336597 w 4386149"/>
              <a:gd name="connsiteY5" fmla="*/ 1292 h 4051341"/>
              <a:gd name="connsiteX6" fmla="*/ 4101368 w 4386149"/>
              <a:gd name="connsiteY6" fmla="*/ 67795 h 4051341"/>
              <a:gd name="connsiteX7" fmla="*/ 4359063 w 4386149"/>
              <a:gd name="connsiteY7" fmla="*/ 258987 h 4051341"/>
              <a:gd name="connsiteX8" fmla="*/ 4384001 w 4386149"/>
              <a:gd name="connsiteY8" fmla="*/ 599809 h 4051341"/>
              <a:gd name="connsiteX9" fmla="*/ 4384001 w 4386149"/>
              <a:gd name="connsiteY9" fmla="*/ 599809 h 4051341"/>
              <a:gd name="connsiteX0" fmla="*/ 11506 w 4386149"/>
              <a:gd name="connsiteY0" fmla="*/ 3517576 h 4051341"/>
              <a:gd name="connsiteX1" fmla="*/ 493645 w 4386149"/>
              <a:gd name="connsiteY1" fmla="*/ 4049590 h 4051341"/>
              <a:gd name="connsiteX2" fmla="*/ 1150349 w 4386149"/>
              <a:gd name="connsiteY2" fmla="*/ 3326383 h 4051341"/>
              <a:gd name="connsiteX3" fmla="*/ 1507797 w 4386149"/>
              <a:gd name="connsiteY3" fmla="*/ 1572398 h 4051341"/>
              <a:gd name="connsiteX4" fmla="*/ 2039812 w 4386149"/>
              <a:gd name="connsiteY4" fmla="*/ 225736 h 4051341"/>
              <a:gd name="connsiteX5" fmla="*/ 3336597 w 4386149"/>
              <a:gd name="connsiteY5" fmla="*/ 1292 h 4051341"/>
              <a:gd name="connsiteX6" fmla="*/ 4101368 w 4386149"/>
              <a:gd name="connsiteY6" fmla="*/ 67795 h 4051341"/>
              <a:gd name="connsiteX7" fmla="*/ 4359063 w 4386149"/>
              <a:gd name="connsiteY7" fmla="*/ 258987 h 4051341"/>
              <a:gd name="connsiteX8" fmla="*/ 4384001 w 4386149"/>
              <a:gd name="connsiteY8" fmla="*/ 599809 h 4051341"/>
              <a:gd name="connsiteX9" fmla="*/ 4384001 w 4386149"/>
              <a:gd name="connsiteY9" fmla="*/ 599809 h 4051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386149" h="4051341">
                <a:moveTo>
                  <a:pt x="11506" y="3517576"/>
                </a:moveTo>
                <a:cubicBezTo>
                  <a:pt x="-70236" y="3669976"/>
                  <a:pt x="303838" y="4081455"/>
                  <a:pt x="493645" y="4049590"/>
                </a:cubicBezTo>
                <a:cubicBezTo>
                  <a:pt x="683452" y="4017725"/>
                  <a:pt x="931447" y="4096695"/>
                  <a:pt x="1150349" y="3326383"/>
                </a:cubicBezTo>
                <a:cubicBezTo>
                  <a:pt x="1369251" y="2556071"/>
                  <a:pt x="1359553" y="2089172"/>
                  <a:pt x="1507797" y="1572398"/>
                </a:cubicBezTo>
                <a:cubicBezTo>
                  <a:pt x="1656041" y="1055624"/>
                  <a:pt x="1735012" y="487587"/>
                  <a:pt x="2039812" y="225736"/>
                </a:cubicBezTo>
                <a:cubicBezTo>
                  <a:pt x="2344612" y="-36115"/>
                  <a:pt x="2785186" y="2676"/>
                  <a:pt x="3336597" y="1292"/>
                </a:cubicBezTo>
                <a:cubicBezTo>
                  <a:pt x="3888008" y="-92"/>
                  <a:pt x="3930957" y="24846"/>
                  <a:pt x="4101368" y="67795"/>
                </a:cubicBezTo>
                <a:cubicBezTo>
                  <a:pt x="4271779" y="110744"/>
                  <a:pt x="4311958" y="170318"/>
                  <a:pt x="4359063" y="258987"/>
                </a:cubicBezTo>
                <a:cubicBezTo>
                  <a:pt x="4406169" y="347656"/>
                  <a:pt x="4375688" y="486202"/>
                  <a:pt x="4384001" y="599809"/>
                </a:cubicBezTo>
                <a:lnTo>
                  <a:pt x="4384001" y="599809"/>
                </a:lnTo>
              </a:path>
            </a:pathLst>
          </a:custGeom>
          <a:ln>
            <a:solidFill>
              <a:srgbClr val="B88C00"/>
            </a:solidFill>
            <a:headEnd type="none" w="med" len="med"/>
            <a:tailEnd type="arrow" w="med" len="med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graphicFrame>
        <p:nvGraphicFramePr>
          <p:cNvPr id="90" name="Object 89"/>
          <p:cNvGraphicFramePr>
            <a:graphicFrameLocks noChangeAspect="1"/>
          </p:cNvGraphicFramePr>
          <p:nvPr>
            <p:extLst/>
          </p:nvPr>
        </p:nvGraphicFramePr>
        <p:xfrm>
          <a:off x="5878513" y="1933762"/>
          <a:ext cx="337650" cy="5157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3155" name="Equation" r:id="rId14" imgW="164880" imgH="253800" progId="Equation.3">
                  <p:embed/>
                </p:oleObj>
              </mc:Choice>
              <mc:Fallback>
                <p:oleObj name="Equation" r:id="rId14" imgW="164880" imgH="253800" progId="Equation.3">
                  <p:embed/>
                  <p:pic>
                    <p:nvPicPr>
                      <p:cNvPr id="90" name="Object 8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78513" y="1933762"/>
                        <a:ext cx="337650" cy="51575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3" name="TextBox 82"/>
          <p:cNvSpPr txBox="1"/>
          <p:nvPr/>
        </p:nvSpPr>
        <p:spPr>
          <a:xfrm>
            <a:off x="4364182" y="4986103"/>
            <a:ext cx="31790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 smtClean="0"/>
              <a:t>Étape 2 : </a:t>
            </a:r>
            <a:r>
              <a:rPr lang="en-CA" dirty="0" err="1" smtClean="0"/>
              <a:t>Échantionnage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79571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430066" y="1247292"/>
            <a:ext cx="1034624" cy="140884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100" dirty="0" smtClean="0">
                <a:solidFill>
                  <a:schemeClr val="tx1"/>
                </a:solidFill>
              </a:rPr>
              <a:t>input</a:t>
            </a:r>
            <a:endParaRPr lang="en-CA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430066" y="1470481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>
                <a:solidFill>
                  <a:schemeClr val="tx1"/>
                </a:solidFill>
              </a:rPr>
              <a:t>3</a:t>
            </a:r>
            <a:r>
              <a:rPr lang="fr-CA" sz="1000" dirty="0" smtClean="0">
                <a:solidFill>
                  <a:schemeClr val="tx1"/>
                </a:solidFill>
              </a:rPr>
              <a:t>x3 </a:t>
            </a:r>
            <a:r>
              <a:rPr lang="fr-CA" sz="1000" dirty="0" err="1" smtClean="0">
                <a:solidFill>
                  <a:schemeClr val="tx1"/>
                </a:solidFill>
              </a:rPr>
              <a:t>conv</a:t>
            </a:r>
            <a:r>
              <a:rPr lang="fr-CA" sz="1000" dirty="0" smtClean="0">
                <a:solidFill>
                  <a:schemeClr val="tx1"/>
                </a:solidFill>
              </a:rPr>
              <a:t>, 64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430066" y="1693670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3x3 </a:t>
            </a:r>
            <a:r>
              <a:rPr lang="fr-CA" sz="1000" dirty="0" err="1" smtClean="0">
                <a:solidFill>
                  <a:schemeClr val="tx1"/>
                </a:solidFill>
              </a:rPr>
              <a:t>conv</a:t>
            </a:r>
            <a:r>
              <a:rPr lang="fr-CA" sz="1000" dirty="0" smtClean="0">
                <a:solidFill>
                  <a:schemeClr val="tx1"/>
                </a:solidFill>
              </a:rPr>
              <a:t>, 64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430066" y="1916859"/>
            <a:ext cx="1034624" cy="14088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Pool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430066" y="2140048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3x3 </a:t>
            </a:r>
            <a:r>
              <a:rPr lang="fr-CA" sz="1000" dirty="0" err="1" smtClean="0">
                <a:solidFill>
                  <a:schemeClr val="tx1"/>
                </a:solidFill>
              </a:rPr>
              <a:t>conv</a:t>
            </a:r>
            <a:r>
              <a:rPr lang="fr-CA" sz="1000" dirty="0" smtClean="0">
                <a:solidFill>
                  <a:schemeClr val="tx1"/>
                </a:solidFill>
              </a:rPr>
              <a:t>, 128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430066" y="2586426"/>
            <a:ext cx="1034624" cy="14088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Pool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430066" y="2809615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3x3 </a:t>
            </a:r>
            <a:r>
              <a:rPr lang="fr-CA" sz="1000" dirty="0" err="1" smtClean="0">
                <a:solidFill>
                  <a:schemeClr val="tx1"/>
                </a:solidFill>
              </a:rPr>
              <a:t>conv</a:t>
            </a:r>
            <a:r>
              <a:rPr lang="fr-CA" sz="1000" dirty="0" smtClean="0">
                <a:solidFill>
                  <a:schemeClr val="tx1"/>
                </a:solidFill>
              </a:rPr>
              <a:t>, 256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430066" y="3032804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3x3 </a:t>
            </a:r>
            <a:r>
              <a:rPr lang="fr-CA" sz="1000" dirty="0" err="1" smtClean="0">
                <a:solidFill>
                  <a:schemeClr val="tx1"/>
                </a:solidFill>
              </a:rPr>
              <a:t>conv</a:t>
            </a:r>
            <a:r>
              <a:rPr lang="fr-CA" sz="1000" dirty="0" smtClean="0">
                <a:solidFill>
                  <a:schemeClr val="tx1"/>
                </a:solidFill>
              </a:rPr>
              <a:t>, 256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430066" y="3479182"/>
            <a:ext cx="1034624" cy="14088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Pool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430066" y="5487883"/>
            <a:ext cx="1034624" cy="140884"/>
          </a:xfrm>
          <a:prstGeom prst="rect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FC 4096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430066" y="5711072"/>
            <a:ext cx="1034624" cy="140884"/>
          </a:xfrm>
          <a:prstGeom prst="rect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FC 4096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430066" y="2363237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3x3 </a:t>
            </a:r>
            <a:r>
              <a:rPr lang="fr-CA" sz="1000" dirty="0" err="1" smtClean="0">
                <a:solidFill>
                  <a:schemeClr val="tx1"/>
                </a:solidFill>
              </a:rPr>
              <a:t>conv</a:t>
            </a:r>
            <a:r>
              <a:rPr lang="fr-CA" sz="1000" dirty="0" smtClean="0">
                <a:solidFill>
                  <a:schemeClr val="tx1"/>
                </a:solidFill>
              </a:rPr>
              <a:t>, 128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430066" y="3255993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3x3 </a:t>
            </a:r>
            <a:r>
              <a:rPr lang="fr-CA" sz="1000" dirty="0" err="1" smtClean="0">
                <a:solidFill>
                  <a:schemeClr val="tx1"/>
                </a:solidFill>
              </a:rPr>
              <a:t>conv</a:t>
            </a:r>
            <a:r>
              <a:rPr lang="fr-CA" sz="1000" dirty="0" smtClean="0">
                <a:solidFill>
                  <a:schemeClr val="tx1"/>
                </a:solidFill>
              </a:rPr>
              <a:t>, 256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1430066" y="3702371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3x3 </a:t>
            </a:r>
            <a:r>
              <a:rPr lang="fr-CA" sz="1000" dirty="0" err="1" smtClean="0">
                <a:solidFill>
                  <a:schemeClr val="tx1"/>
                </a:solidFill>
              </a:rPr>
              <a:t>conv</a:t>
            </a:r>
            <a:r>
              <a:rPr lang="fr-CA" sz="1000" dirty="0" smtClean="0">
                <a:solidFill>
                  <a:schemeClr val="tx1"/>
                </a:solidFill>
              </a:rPr>
              <a:t>, 512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430066" y="3925560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3x3 </a:t>
            </a:r>
            <a:r>
              <a:rPr lang="fr-CA" sz="1000" dirty="0" err="1" smtClean="0">
                <a:solidFill>
                  <a:schemeClr val="tx1"/>
                </a:solidFill>
              </a:rPr>
              <a:t>conv</a:t>
            </a:r>
            <a:r>
              <a:rPr lang="fr-CA" sz="1000" dirty="0" smtClean="0">
                <a:solidFill>
                  <a:schemeClr val="tx1"/>
                </a:solidFill>
              </a:rPr>
              <a:t>, 512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1430066" y="5264694"/>
            <a:ext cx="1034624" cy="14088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Pool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1430066" y="4148749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3x3 </a:t>
            </a:r>
            <a:r>
              <a:rPr lang="fr-CA" sz="1000" dirty="0" err="1" smtClean="0">
                <a:solidFill>
                  <a:schemeClr val="tx1"/>
                </a:solidFill>
              </a:rPr>
              <a:t>conv</a:t>
            </a:r>
            <a:r>
              <a:rPr lang="fr-CA" sz="1000" dirty="0" smtClean="0">
                <a:solidFill>
                  <a:schemeClr val="tx1"/>
                </a:solidFill>
              </a:rPr>
              <a:t>, 512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1430066" y="4371938"/>
            <a:ext cx="1034624" cy="14088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Pool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1430066" y="4595127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3x3 </a:t>
            </a:r>
            <a:r>
              <a:rPr lang="fr-CA" sz="1000" dirty="0" err="1" smtClean="0">
                <a:solidFill>
                  <a:schemeClr val="tx1"/>
                </a:solidFill>
              </a:rPr>
              <a:t>conv</a:t>
            </a:r>
            <a:r>
              <a:rPr lang="fr-CA" sz="1000" dirty="0" smtClean="0">
                <a:solidFill>
                  <a:schemeClr val="tx1"/>
                </a:solidFill>
              </a:rPr>
              <a:t>, 512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1430066" y="4818316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3x3 </a:t>
            </a:r>
            <a:r>
              <a:rPr lang="fr-CA" sz="1000" dirty="0" err="1" smtClean="0">
                <a:solidFill>
                  <a:schemeClr val="tx1"/>
                </a:solidFill>
              </a:rPr>
              <a:t>conv</a:t>
            </a:r>
            <a:r>
              <a:rPr lang="fr-CA" sz="1000" dirty="0" smtClean="0">
                <a:solidFill>
                  <a:schemeClr val="tx1"/>
                </a:solidFill>
              </a:rPr>
              <a:t>, 512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1430066" y="5041505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3x3 </a:t>
            </a:r>
            <a:r>
              <a:rPr lang="fr-CA" sz="1000" dirty="0" err="1" smtClean="0">
                <a:solidFill>
                  <a:schemeClr val="tx1"/>
                </a:solidFill>
              </a:rPr>
              <a:t>conv</a:t>
            </a:r>
            <a:r>
              <a:rPr lang="fr-CA" sz="1000" dirty="0" smtClean="0">
                <a:solidFill>
                  <a:schemeClr val="tx1"/>
                </a:solidFill>
              </a:rPr>
              <a:t>, 512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29" name="Title 1"/>
          <p:cNvSpPr>
            <a:spLocks noGrp="1"/>
          </p:cNvSpPr>
          <p:nvPr>
            <p:ph type="title"/>
          </p:nvPr>
        </p:nvSpPr>
        <p:spPr>
          <a:xfrm>
            <a:off x="477982" y="60960"/>
            <a:ext cx="7772400" cy="1143000"/>
          </a:xfrm>
        </p:spPr>
        <p:txBody>
          <a:bodyPr/>
          <a:lstStyle/>
          <a:p>
            <a:pPr algn="l"/>
            <a:r>
              <a:rPr lang="fr-CA" dirty="0" err="1" smtClean="0"/>
              <a:t>Captioning</a:t>
            </a:r>
            <a:r>
              <a:rPr lang="fr-CA" dirty="0" smtClean="0"/>
              <a:t> </a:t>
            </a:r>
            <a:endParaRPr lang="en-CA" dirty="0"/>
          </a:p>
        </p:txBody>
      </p:sp>
      <p:pic>
        <p:nvPicPr>
          <p:cNvPr id="209922" name="Picture 2" descr="https://tse2.mm.bing.net/th?id=OIP.H5bGHJvugf-hm16CKbkU9QHaE8&amp;pid=Api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3663" y="168326"/>
            <a:ext cx="2609850" cy="1739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Freeform 29"/>
          <p:cNvSpPr/>
          <p:nvPr/>
        </p:nvSpPr>
        <p:spPr>
          <a:xfrm>
            <a:off x="2460567" y="1212778"/>
            <a:ext cx="1612670" cy="532895"/>
          </a:xfrm>
          <a:custGeom>
            <a:avLst/>
            <a:gdLst>
              <a:gd name="connsiteX0" fmla="*/ 1022466 w 1022466"/>
              <a:gd name="connsiteY0" fmla="*/ 158011 h 174636"/>
              <a:gd name="connsiteX1" fmla="*/ 382386 w 1022466"/>
              <a:gd name="connsiteY1" fmla="*/ 69 h 174636"/>
              <a:gd name="connsiteX2" fmla="*/ 0 w 1022466"/>
              <a:gd name="connsiteY2" fmla="*/ 174636 h 174636"/>
              <a:gd name="connsiteX0" fmla="*/ 1612670 w 1612670"/>
              <a:gd name="connsiteY0" fmla="*/ 607305 h 607305"/>
              <a:gd name="connsiteX1" fmla="*/ 382386 w 1612670"/>
              <a:gd name="connsiteY1" fmla="*/ 17101 h 607305"/>
              <a:gd name="connsiteX2" fmla="*/ 0 w 1612670"/>
              <a:gd name="connsiteY2" fmla="*/ 191668 h 607305"/>
              <a:gd name="connsiteX0" fmla="*/ 1612670 w 1612670"/>
              <a:gd name="connsiteY0" fmla="*/ 607305 h 607305"/>
              <a:gd name="connsiteX1" fmla="*/ 382386 w 1612670"/>
              <a:gd name="connsiteY1" fmla="*/ 17101 h 607305"/>
              <a:gd name="connsiteX2" fmla="*/ 0 w 1612670"/>
              <a:gd name="connsiteY2" fmla="*/ 191668 h 607305"/>
              <a:gd name="connsiteX0" fmla="*/ 1612670 w 1612670"/>
              <a:gd name="connsiteY0" fmla="*/ 541147 h 541147"/>
              <a:gd name="connsiteX1" fmla="*/ 856212 w 1612670"/>
              <a:gd name="connsiteY1" fmla="*/ 25757 h 541147"/>
              <a:gd name="connsiteX2" fmla="*/ 0 w 1612670"/>
              <a:gd name="connsiteY2" fmla="*/ 125510 h 541147"/>
              <a:gd name="connsiteX0" fmla="*/ 1612670 w 1612670"/>
              <a:gd name="connsiteY0" fmla="*/ 532895 h 532895"/>
              <a:gd name="connsiteX1" fmla="*/ 856212 w 1612670"/>
              <a:gd name="connsiteY1" fmla="*/ 17505 h 532895"/>
              <a:gd name="connsiteX2" fmla="*/ 0 w 1612670"/>
              <a:gd name="connsiteY2" fmla="*/ 117258 h 532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12670" h="532895">
                <a:moveTo>
                  <a:pt x="1612670" y="532895"/>
                </a:moveTo>
                <a:cubicBezTo>
                  <a:pt x="1269769" y="510727"/>
                  <a:pt x="1124990" y="86778"/>
                  <a:pt x="856212" y="17505"/>
                </a:cubicBezTo>
                <a:cubicBezTo>
                  <a:pt x="587434" y="-51768"/>
                  <a:pt x="513311" y="106174"/>
                  <a:pt x="0" y="117258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" name="Rectangle 30"/>
          <p:cNvSpPr/>
          <p:nvPr/>
        </p:nvSpPr>
        <p:spPr>
          <a:xfrm>
            <a:off x="5465479" y="2934630"/>
            <a:ext cx="279501" cy="5272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" name="Rectangle 31"/>
          <p:cNvSpPr/>
          <p:nvPr/>
        </p:nvSpPr>
        <p:spPr>
          <a:xfrm>
            <a:off x="6222419" y="2934630"/>
            <a:ext cx="279501" cy="527288"/>
          </a:xfrm>
          <a:prstGeom prst="rect">
            <a:avLst/>
          </a:prstGeom>
          <a:solidFill>
            <a:srgbClr val="FFC000"/>
          </a:solidFill>
          <a:ln>
            <a:solidFill>
              <a:srgbClr val="B8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5744980" y="3224142"/>
            <a:ext cx="463449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aphicFrame>
        <p:nvGraphicFramePr>
          <p:cNvPr id="34" name="Object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50730693"/>
              </p:ext>
            </p:extLst>
          </p:nvPr>
        </p:nvGraphicFramePr>
        <p:xfrm>
          <a:off x="4100894" y="3099091"/>
          <a:ext cx="1377950" cy="376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4200" name="Equation" r:id="rId4" imgW="787320" imgH="215640" progId="Equation.3">
                  <p:embed/>
                </p:oleObj>
              </mc:Choice>
              <mc:Fallback>
                <p:oleObj name="Equation" r:id="rId4" imgW="787320" imgH="215640" progId="Equation.3">
                  <p:embed/>
                  <p:pic>
                    <p:nvPicPr>
                      <p:cNvPr id="34" name="Object 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00894" y="3099091"/>
                        <a:ext cx="1377950" cy="3762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" name="Rectangle 34"/>
          <p:cNvSpPr/>
          <p:nvPr/>
        </p:nvSpPr>
        <p:spPr>
          <a:xfrm>
            <a:off x="6955441" y="2946804"/>
            <a:ext cx="279501" cy="527288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6" name="Straight Arrow Connector 35"/>
          <p:cNvCxnSpPr/>
          <p:nvPr/>
        </p:nvCxnSpPr>
        <p:spPr>
          <a:xfrm>
            <a:off x="6518735" y="3236505"/>
            <a:ext cx="463449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aphicFrame>
        <p:nvGraphicFramePr>
          <p:cNvPr id="39" name="Object 38"/>
          <p:cNvGraphicFramePr>
            <a:graphicFrameLocks noChangeAspect="1"/>
          </p:cNvGraphicFramePr>
          <p:nvPr>
            <p:extLst/>
          </p:nvPr>
        </p:nvGraphicFramePr>
        <p:xfrm>
          <a:off x="5803932" y="2969365"/>
          <a:ext cx="348357" cy="253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4201" name="Equation" r:id="rId6" imgW="279360" imgH="203040" progId="Equation.3">
                  <p:embed/>
                </p:oleObj>
              </mc:Choice>
              <mc:Fallback>
                <p:oleObj name="Equation" r:id="rId6" imgW="279360" imgH="203040" progId="Equation.3">
                  <p:embed/>
                  <p:pic>
                    <p:nvPicPr>
                      <p:cNvPr id="39" name="Object 3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03932" y="2969365"/>
                        <a:ext cx="348357" cy="25311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" name="Object 39"/>
          <p:cNvGraphicFramePr>
            <a:graphicFrameLocks noChangeAspect="1"/>
          </p:cNvGraphicFramePr>
          <p:nvPr>
            <p:extLst/>
          </p:nvPr>
        </p:nvGraphicFramePr>
        <p:xfrm>
          <a:off x="6561097" y="2994013"/>
          <a:ext cx="348357" cy="253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4202" name="Equation" r:id="rId8" imgW="279360" imgH="203040" progId="Equation.3">
                  <p:embed/>
                </p:oleObj>
              </mc:Choice>
              <mc:Fallback>
                <p:oleObj name="Equation" r:id="rId8" imgW="279360" imgH="203040" progId="Equation.3">
                  <p:embed/>
                  <p:pic>
                    <p:nvPicPr>
                      <p:cNvPr id="40" name="Object 3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61097" y="2994013"/>
                        <a:ext cx="348357" cy="25311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" name="Object 4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01347009"/>
              </p:ext>
            </p:extLst>
          </p:nvPr>
        </p:nvGraphicFramePr>
        <p:xfrm>
          <a:off x="7629784" y="3020639"/>
          <a:ext cx="1022350" cy="376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4203" name="Equation" r:id="rId10" imgW="583920" imgH="215640" progId="Equation.3">
                  <p:embed/>
                </p:oleObj>
              </mc:Choice>
              <mc:Fallback>
                <p:oleObj name="Equation" r:id="rId10" imgW="583920" imgH="215640" progId="Equation.3">
                  <p:embed/>
                  <p:pic>
                    <p:nvPicPr>
                      <p:cNvPr id="42" name="Object 4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9784" y="3020639"/>
                        <a:ext cx="1022350" cy="376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3" name="Rectangle 42"/>
          <p:cNvSpPr/>
          <p:nvPr/>
        </p:nvSpPr>
        <p:spPr>
          <a:xfrm>
            <a:off x="5456041" y="3746285"/>
            <a:ext cx="279501" cy="5272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6" name="Freeform 45"/>
          <p:cNvSpPr/>
          <p:nvPr/>
        </p:nvSpPr>
        <p:spPr>
          <a:xfrm>
            <a:off x="5228898" y="3324609"/>
            <a:ext cx="2272180" cy="710136"/>
          </a:xfrm>
          <a:custGeom>
            <a:avLst/>
            <a:gdLst>
              <a:gd name="connsiteX0" fmla="*/ 2015954 w 2430542"/>
              <a:gd name="connsiteY0" fmla="*/ 34437 h 1012337"/>
              <a:gd name="connsiteX1" fmla="*/ 2066754 w 2430542"/>
              <a:gd name="connsiteY1" fmla="*/ 47137 h 1012337"/>
              <a:gd name="connsiteX2" fmla="*/ 2333454 w 2430542"/>
              <a:gd name="connsiteY2" fmla="*/ 491637 h 1012337"/>
              <a:gd name="connsiteX3" fmla="*/ 212554 w 2430542"/>
              <a:gd name="connsiteY3" fmla="*/ 529737 h 1012337"/>
              <a:gd name="connsiteX4" fmla="*/ 187154 w 2430542"/>
              <a:gd name="connsiteY4" fmla="*/ 1012337 h 1012337"/>
              <a:gd name="connsiteX0" fmla="*/ 2015954 w 2511405"/>
              <a:gd name="connsiteY0" fmla="*/ 3123 h 981023"/>
              <a:gd name="connsiteX1" fmla="*/ 2355679 w 2511405"/>
              <a:gd name="connsiteY1" fmla="*/ 266648 h 981023"/>
              <a:gd name="connsiteX2" fmla="*/ 2333454 w 2511405"/>
              <a:gd name="connsiteY2" fmla="*/ 460323 h 981023"/>
              <a:gd name="connsiteX3" fmla="*/ 212554 w 2511405"/>
              <a:gd name="connsiteY3" fmla="*/ 498423 h 981023"/>
              <a:gd name="connsiteX4" fmla="*/ 187154 w 2511405"/>
              <a:gd name="connsiteY4" fmla="*/ 981023 h 981023"/>
              <a:gd name="connsiteX0" fmla="*/ 1972314 w 2317288"/>
              <a:gd name="connsiteY0" fmla="*/ 3135 h 981035"/>
              <a:gd name="connsiteX1" fmla="*/ 2312039 w 2317288"/>
              <a:gd name="connsiteY1" fmla="*/ 266660 h 981035"/>
              <a:gd name="connsiteX2" fmla="*/ 1642114 w 2317288"/>
              <a:gd name="connsiteY2" fmla="*/ 466685 h 981035"/>
              <a:gd name="connsiteX3" fmla="*/ 168914 w 2317288"/>
              <a:gd name="connsiteY3" fmla="*/ 498435 h 981035"/>
              <a:gd name="connsiteX4" fmla="*/ 143514 w 2317288"/>
              <a:gd name="connsiteY4" fmla="*/ 981035 h 981035"/>
              <a:gd name="connsiteX0" fmla="*/ 1972314 w 2317288"/>
              <a:gd name="connsiteY0" fmla="*/ 3135 h 981035"/>
              <a:gd name="connsiteX1" fmla="*/ 2312039 w 2317288"/>
              <a:gd name="connsiteY1" fmla="*/ 266660 h 981035"/>
              <a:gd name="connsiteX2" fmla="*/ 1642114 w 2317288"/>
              <a:gd name="connsiteY2" fmla="*/ 466685 h 981035"/>
              <a:gd name="connsiteX3" fmla="*/ 168914 w 2317288"/>
              <a:gd name="connsiteY3" fmla="*/ 498435 h 981035"/>
              <a:gd name="connsiteX4" fmla="*/ 143514 w 2317288"/>
              <a:gd name="connsiteY4" fmla="*/ 981035 h 981035"/>
              <a:gd name="connsiteX0" fmla="*/ 1972314 w 2312913"/>
              <a:gd name="connsiteY0" fmla="*/ 4192 h 982092"/>
              <a:gd name="connsiteX1" fmla="*/ 2312039 w 2312913"/>
              <a:gd name="connsiteY1" fmla="*/ 267717 h 982092"/>
              <a:gd name="connsiteX2" fmla="*/ 1642114 w 2312913"/>
              <a:gd name="connsiteY2" fmla="*/ 467742 h 982092"/>
              <a:gd name="connsiteX3" fmla="*/ 168914 w 2312913"/>
              <a:gd name="connsiteY3" fmla="*/ 499492 h 982092"/>
              <a:gd name="connsiteX4" fmla="*/ 143514 w 2312913"/>
              <a:gd name="connsiteY4" fmla="*/ 982092 h 982092"/>
              <a:gd name="connsiteX0" fmla="*/ 1972314 w 2230363"/>
              <a:gd name="connsiteY0" fmla="*/ 4854 h 982754"/>
              <a:gd name="connsiteX1" fmla="*/ 2229489 w 2230363"/>
              <a:gd name="connsiteY1" fmla="*/ 242979 h 982754"/>
              <a:gd name="connsiteX2" fmla="*/ 1642114 w 2230363"/>
              <a:gd name="connsiteY2" fmla="*/ 468404 h 982754"/>
              <a:gd name="connsiteX3" fmla="*/ 168914 w 2230363"/>
              <a:gd name="connsiteY3" fmla="*/ 500154 h 982754"/>
              <a:gd name="connsiteX4" fmla="*/ 143514 w 2230363"/>
              <a:gd name="connsiteY4" fmla="*/ 982754 h 982754"/>
              <a:gd name="connsiteX0" fmla="*/ 1972314 w 2231023"/>
              <a:gd name="connsiteY0" fmla="*/ 10083 h 987983"/>
              <a:gd name="connsiteX1" fmla="*/ 2229489 w 2231023"/>
              <a:gd name="connsiteY1" fmla="*/ 248208 h 987983"/>
              <a:gd name="connsiteX2" fmla="*/ 1642114 w 2231023"/>
              <a:gd name="connsiteY2" fmla="*/ 473633 h 987983"/>
              <a:gd name="connsiteX3" fmla="*/ 168914 w 2231023"/>
              <a:gd name="connsiteY3" fmla="*/ 505383 h 987983"/>
              <a:gd name="connsiteX4" fmla="*/ 143514 w 2231023"/>
              <a:gd name="connsiteY4" fmla="*/ 987983 h 987983"/>
              <a:gd name="connsiteX0" fmla="*/ 1972314 w 2231074"/>
              <a:gd name="connsiteY0" fmla="*/ 10083 h 987983"/>
              <a:gd name="connsiteX1" fmla="*/ 2229489 w 2231074"/>
              <a:gd name="connsiteY1" fmla="*/ 248208 h 987983"/>
              <a:gd name="connsiteX2" fmla="*/ 1642114 w 2231074"/>
              <a:gd name="connsiteY2" fmla="*/ 473633 h 987983"/>
              <a:gd name="connsiteX3" fmla="*/ 168914 w 2231074"/>
              <a:gd name="connsiteY3" fmla="*/ 505383 h 987983"/>
              <a:gd name="connsiteX4" fmla="*/ 143514 w 2231074"/>
              <a:gd name="connsiteY4" fmla="*/ 987983 h 987983"/>
              <a:gd name="connsiteX0" fmla="*/ 1983978 w 2242738"/>
              <a:gd name="connsiteY0" fmla="*/ 10083 h 987983"/>
              <a:gd name="connsiteX1" fmla="*/ 2241153 w 2242738"/>
              <a:gd name="connsiteY1" fmla="*/ 248208 h 987983"/>
              <a:gd name="connsiteX2" fmla="*/ 1653778 w 2242738"/>
              <a:gd name="connsiteY2" fmla="*/ 473633 h 987983"/>
              <a:gd name="connsiteX3" fmla="*/ 180578 w 2242738"/>
              <a:gd name="connsiteY3" fmla="*/ 505383 h 987983"/>
              <a:gd name="connsiteX4" fmla="*/ 155178 w 2242738"/>
              <a:gd name="connsiteY4" fmla="*/ 987983 h 987983"/>
              <a:gd name="connsiteX0" fmla="*/ 1975240 w 2234000"/>
              <a:gd name="connsiteY0" fmla="*/ 10083 h 987983"/>
              <a:gd name="connsiteX1" fmla="*/ 2232415 w 2234000"/>
              <a:gd name="connsiteY1" fmla="*/ 248208 h 987983"/>
              <a:gd name="connsiteX2" fmla="*/ 1645040 w 2234000"/>
              <a:gd name="connsiteY2" fmla="*/ 473633 h 987983"/>
              <a:gd name="connsiteX3" fmla="*/ 171840 w 2234000"/>
              <a:gd name="connsiteY3" fmla="*/ 505383 h 987983"/>
              <a:gd name="connsiteX4" fmla="*/ 162315 w 2234000"/>
              <a:gd name="connsiteY4" fmla="*/ 987983 h 987983"/>
              <a:gd name="connsiteX0" fmla="*/ 2005613 w 2264373"/>
              <a:gd name="connsiteY0" fmla="*/ 10083 h 987983"/>
              <a:gd name="connsiteX1" fmla="*/ 2262788 w 2264373"/>
              <a:gd name="connsiteY1" fmla="*/ 248208 h 987983"/>
              <a:gd name="connsiteX2" fmla="*/ 1675413 w 2264373"/>
              <a:gd name="connsiteY2" fmla="*/ 473633 h 987983"/>
              <a:gd name="connsiteX3" fmla="*/ 202213 w 2264373"/>
              <a:gd name="connsiteY3" fmla="*/ 505383 h 987983"/>
              <a:gd name="connsiteX4" fmla="*/ 192688 w 2264373"/>
              <a:gd name="connsiteY4" fmla="*/ 987983 h 987983"/>
              <a:gd name="connsiteX0" fmla="*/ 2013420 w 2272180"/>
              <a:gd name="connsiteY0" fmla="*/ 10083 h 987983"/>
              <a:gd name="connsiteX1" fmla="*/ 2270595 w 2272180"/>
              <a:gd name="connsiteY1" fmla="*/ 248208 h 987983"/>
              <a:gd name="connsiteX2" fmla="*/ 1683220 w 2272180"/>
              <a:gd name="connsiteY2" fmla="*/ 473633 h 987983"/>
              <a:gd name="connsiteX3" fmla="*/ 210020 w 2272180"/>
              <a:gd name="connsiteY3" fmla="*/ 505383 h 987983"/>
              <a:gd name="connsiteX4" fmla="*/ 200495 w 2272180"/>
              <a:gd name="connsiteY4" fmla="*/ 987983 h 987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72180" h="987983">
                <a:moveTo>
                  <a:pt x="2013420" y="10083"/>
                </a:moveTo>
                <a:cubicBezTo>
                  <a:pt x="2012361" y="-21667"/>
                  <a:pt x="2246253" y="12200"/>
                  <a:pt x="2270595" y="248208"/>
                </a:cubicBezTo>
                <a:cubicBezTo>
                  <a:pt x="2294937" y="484216"/>
                  <a:pt x="2036174" y="465696"/>
                  <a:pt x="1683220" y="473633"/>
                </a:cubicBezTo>
                <a:cubicBezTo>
                  <a:pt x="1330266" y="481570"/>
                  <a:pt x="552391" y="410133"/>
                  <a:pt x="210020" y="505383"/>
                </a:cubicBezTo>
                <a:cubicBezTo>
                  <a:pt x="-132351" y="600633"/>
                  <a:pt x="2586" y="837699"/>
                  <a:pt x="200495" y="987983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52" name="Object 51"/>
          <p:cNvGraphicFramePr>
            <a:graphicFrameLocks noChangeAspect="1"/>
          </p:cNvGraphicFramePr>
          <p:nvPr>
            <p:extLst/>
          </p:nvPr>
        </p:nvGraphicFramePr>
        <p:xfrm>
          <a:off x="6439526" y="2621391"/>
          <a:ext cx="348357" cy="253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4204" name="Equation" r:id="rId12" imgW="279360" imgH="203040" progId="Equation.3">
                  <p:embed/>
                </p:oleObj>
              </mc:Choice>
              <mc:Fallback>
                <p:oleObj name="Equation" r:id="rId12" imgW="279360" imgH="203040" progId="Equation.3">
                  <p:embed/>
                  <p:pic>
                    <p:nvPicPr>
                      <p:cNvPr id="52" name="Object 5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39526" y="2621391"/>
                        <a:ext cx="348357" cy="25311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Freeform 2"/>
          <p:cNvSpPr/>
          <p:nvPr/>
        </p:nvSpPr>
        <p:spPr>
          <a:xfrm>
            <a:off x="1958611" y="2334583"/>
            <a:ext cx="4386149" cy="4051341"/>
          </a:xfrm>
          <a:custGeom>
            <a:avLst/>
            <a:gdLst>
              <a:gd name="connsiteX0" fmla="*/ 94387 w 4491820"/>
              <a:gd name="connsiteY0" fmla="*/ 3525058 h 4076367"/>
              <a:gd name="connsiteX1" fmla="*/ 94387 w 4491820"/>
              <a:gd name="connsiteY1" fmla="*/ 3890818 h 4076367"/>
              <a:gd name="connsiteX2" fmla="*/ 1075289 w 4491820"/>
              <a:gd name="connsiteY2" fmla="*/ 3890818 h 4076367"/>
              <a:gd name="connsiteX3" fmla="*/ 1590678 w 4491820"/>
              <a:gd name="connsiteY3" fmla="*/ 1579880 h 4076367"/>
              <a:gd name="connsiteX4" fmla="*/ 2122693 w 4491820"/>
              <a:gd name="connsiteY4" fmla="*/ 233218 h 4076367"/>
              <a:gd name="connsiteX5" fmla="*/ 3685486 w 4491820"/>
              <a:gd name="connsiteY5" fmla="*/ 8774 h 4076367"/>
              <a:gd name="connsiteX6" fmla="*/ 4491820 w 4491820"/>
              <a:gd name="connsiteY6" fmla="*/ 332971 h 4076367"/>
              <a:gd name="connsiteX7" fmla="*/ 4491820 w 4491820"/>
              <a:gd name="connsiteY7" fmla="*/ 332971 h 4076367"/>
              <a:gd name="connsiteX8" fmla="*/ 4466882 w 4491820"/>
              <a:gd name="connsiteY8" fmla="*/ 607291 h 4076367"/>
              <a:gd name="connsiteX9" fmla="*/ 4466882 w 4491820"/>
              <a:gd name="connsiteY9" fmla="*/ 607291 h 4076367"/>
              <a:gd name="connsiteX0" fmla="*/ 94387 w 4539994"/>
              <a:gd name="connsiteY0" fmla="*/ 3525058 h 4076367"/>
              <a:gd name="connsiteX1" fmla="*/ 94387 w 4539994"/>
              <a:gd name="connsiteY1" fmla="*/ 3890818 h 4076367"/>
              <a:gd name="connsiteX2" fmla="*/ 1075289 w 4539994"/>
              <a:gd name="connsiteY2" fmla="*/ 3890818 h 4076367"/>
              <a:gd name="connsiteX3" fmla="*/ 1590678 w 4539994"/>
              <a:gd name="connsiteY3" fmla="*/ 1579880 h 4076367"/>
              <a:gd name="connsiteX4" fmla="*/ 2122693 w 4539994"/>
              <a:gd name="connsiteY4" fmla="*/ 233218 h 4076367"/>
              <a:gd name="connsiteX5" fmla="*/ 3685486 w 4539994"/>
              <a:gd name="connsiteY5" fmla="*/ 8774 h 4076367"/>
              <a:gd name="connsiteX6" fmla="*/ 4491820 w 4539994"/>
              <a:gd name="connsiteY6" fmla="*/ 332971 h 4076367"/>
              <a:gd name="connsiteX7" fmla="*/ 4441944 w 4539994"/>
              <a:gd name="connsiteY7" fmla="*/ 266469 h 4076367"/>
              <a:gd name="connsiteX8" fmla="*/ 4466882 w 4539994"/>
              <a:gd name="connsiteY8" fmla="*/ 607291 h 4076367"/>
              <a:gd name="connsiteX9" fmla="*/ 4466882 w 4539994"/>
              <a:gd name="connsiteY9" fmla="*/ 607291 h 4076367"/>
              <a:gd name="connsiteX0" fmla="*/ 94387 w 4478114"/>
              <a:gd name="connsiteY0" fmla="*/ 3569549 h 4120858"/>
              <a:gd name="connsiteX1" fmla="*/ 94387 w 4478114"/>
              <a:gd name="connsiteY1" fmla="*/ 3935309 h 4120858"/>
              <a:gd name="connsiteX2" fmla="*/ 1075289 w 4478114"/>
              <a:gd name="connsiteY2" fmla="*/ 3935309 h 4120858"/>
              <a:gd name="connsiteX3" fmla="*/ 1590678 w 4478114"/>
              <a:gd name="connsiteY3" fmla="*/ 1624371 h 4120858"/>
              <a:gd name="connsiteX4" fmla="*/ 2122693 w 4478114"/>
              <a:gd name="connsiteY4" fmla="*/ 277709 h 4120858"/>
              <a:gd name="connsiteX5" fmla="*/ 3685486 w 4478114"/>
              <a:gd name="connsiteY5" fmla="*/ 53265 h 4120858"/>
              <a:gd name="connsiteX6" fmla="*/ 4417005 w 4478114"/>
              <a:gd name="connsiteY6" fmla="*/ 20015 h 4120858"/>
              <a:gd name="connsiteX7" fmla="*/ 4441944 w 4478114"/>
              <a:gd name="connsiteY7" fmla="*/ 310960 h 4120858"/>
              <a:gd name="connsiteX8" fmla="*/ 4466882 w 4478114"/>
              <a:gd name="connsiteY8" fmla="*/ 651782 h 4120858"/>
              <a:gd name="connsiteX9" fmla="*/ 4466882 w 4478114"/>
              <a:gd name="connsiteY9" fmla="*/ 651782 h 4120858"/>
              <a:gd name="connsiteX0" fmla="*/ 94387 w 4469030"/>
              <a:gd name="connsiteY0" fmla="*/ 3523608 h 4074917"/>
              <a:gd name="connsiteX1" fmla="*/ 94387 w 4469030"/>
              <a:gd name="connsiteY1" fmla="*/ 3889368 h 4074917"/>
              <a:gd name="connsiteX2" fmla="*/ 1075289 w 4469030"/>
              <a:gd name="connsiteY2" fmla="*/ 3889368 h 4074917"/>
              <a:gd name="connsiteX3" fmla="*/ 1590678 w 4469030"/>
              <a:gd name="connsiteY3" fmla="*/ 1578430 h 4074917"/>
              <a:gd name="connsiteX4" fmla="*/ 2122693 w 4469030"/>
              <a:gd name="connsiteY4" fmla="*/ 231768 h 4074917"/>
              <a:gd name="connsiteX5" fmla="*/ 3685486 w 4469030"/>
              <a:gd name="connsiteY5" fmla="*/ 7324 h 4074917"/>
              <a:gd name="connsiteX6" fmla="*/ 4184249 w 4469030"/>
              <a:gd name="connsiteY6" fmla="*/ 73827 h 4074917"/>
              <a:gd name="connsiteX7" fmla="*/ 4441944 w 4469030"/>
              <a:gd name="connsiteY7" fmla="*/ 265019 h 4074917"/>
              <a:gd name="connsiteX8" fmla="*/ 4466882 w 4469030"/>
              <a:gd name="connsiteY8" fmla="*/ 605841 h 4074917"/>
              <a:gd name="connsiteX9" fmla="*/ 4466882 w 4469030"/>
              <a:gd name="connsiteY9" fmla="*/ 605841 h 4074917"/>
              <a:gd name="connsiteX0" fmla="*/ 94387 w 4469030"/>
              <a:gd name="connsiteY0" fmla="*/ 3523608 h 4074917"/>
              <a:gd name="connsiteX1" fmla="*/ 94387 w 4469030"/>
              <a:gd name="connsiteY1" fmla="*/ 3889368 h 4074917"/>
              <a:gd name="connsiteX2" fmla="*/ 1075289 w 4469030"/>
              <a:gd name="connsiteY2" fmla="*/ 3889368 h 4074917"/>
              <a:gd name="connsiteX3" fmla="*/ 1590678 w 4469030"/>
              <a:gd name="connsiteY3" fmla="*/ 1578430 h 4074917"/>
              <a:gd name="connsiteX4" fmla="*/ 2122693 w 4469030"/>
              <a:gd name="connsiteY4" fmla="*/ 231768 h 4074917"/>
              <a:gd name="connsiteX5" fmla="*/ 3419478 w 4469030"/>
              <a:gd name="connsiteY5" fmla="*/ 7324 h 4074917"/>
              <a:gd name="connsiteX6" fmla="*/ 4184249 w 4469030"/>
              <a:gd name="connsiteY6" fmla="*/ 73827 h 4074917"/>
              <a:gd name="connsiteX7" fmla="*/ 4441944 w 4469030"/>
              <a:gd name="connsiteY7" fmla="*/ 265019 h 4074917"/>
              <a:gd name="connsiteX8" fmla="*/ 4466882 w 4469030"/>
              <a:gd name="connsiteY8" fmla="*/ 605841 h 4074917"/>
              <a:gd name="connsiteX9" fmla="*/ 4466882 w 4469030"/>
              <a:gd name="connsiteY9" fmla="*/ 605841 h 4074917"/>
              <a:gd name="connsiteX0" fmla="*/ 94387 w 4469030"/>
              <a:gd name="connsiteY0" fmla="*/ 3517576 h 4068885"/>
              <a:gd name="connsiteX1" fmla="*/ 94387 w 4469030"/>
              <a:gd name="connsiteY1" fmla="*/ 3883336 h 4068885"/>
              <a:gd name="connsiteX2" fmla="*/ 1075289 w 4469030"/>
              <a:gd name="connsiteY2" fmla="*/ 3883336 h 4068885"/>
              <a:gd name="connsiteX3" fmla="*/ 1590678 w 4469030"/>
              <a:gd name="connsiteY3" fmla="*/ 1572398 h 4068885"/>
              <a:gd name="connsiteX4" fmla="*/ 2122693 w 4469030"/>
              <a:gd name="connsiteY4" fmla="*/ 225736 h 4068885"/>
              <a:gd name="connsiteX5" fmla="*/ 3419478 w 4469030"/>
              <a:gd name="connsiteY5" fmla="*/ 1292 h 4068885"/>
              <a:gd name="connsiteX6" fmla="*/ 4184249 w 4469030"/>
              <a:gd name="connsiteY6" fmla="*/ 67795 h 4068885"/>
              <a:gd name="connsiteX7" fmla="*/ 4441944 w 4469030"/>
              <a:gd name="connsiteY7" fmla="*/ 258987 h 4068885"/>
              <a:gd name="connsiteX8" fmla="*/ 4466882 w 4469030"/>
              <a:gd name="connsiteY8" fmla="*/ 599809 h 4068885"/>
              <a:gd name="connsiteX9" fmla="*/ 4466882 w 4469030"/>
              <a:gd name="connsiteY9" fmla="*/ 599809 h 4068885"/>
              <a:gd name="connsiteX0" fmla="*/ 23742 w 4398385"/>
              <a:gd name="connsiteY0" fmla="*/ 3517576 h 4148827"/>
              <a:gd name="connsiteX1" fmla="*/ 248186 w 4398385"/>
              <a:gd name="connsiteY1" fmla="*/ 4057903 h 4148827"/>
              <a:gd name="connsiteX2" fmla="*/ 1004644 w 4398385"/>
              <a:gd name="connsiteY2" fmla="*/ 3883336 h 4148827"/>
              <a:gd name="connsiteX3" fmla="*/ 1520033 w 4398385"/>
              <a:gd name="connsiteY3" fmla="*/ 1572398 h 4148827"/>
              <a:gd name="connsiteX4" fmla="*/ 2052048 w 4398385"/>
              <a:gd name="connsiteY4" fmla="*/ 225736 h 4148827"/>
              <a:gd name="connsiteX5" fmla="*/ 3348833 w 4398385"/>
              <a:gd name="connsiteY5" fmla="*/ 1292 h 4148827"/>
              <a:gd name="connsiteX6" fmla="*/ 4113604 w 4398385"/>
              <a:gd name="connsiteY6" fmla="*/ 67795 h 4148827"/>
              <a:gd name="connsiteX7" fmla="*/ 4371299 w 4398385"/>
              <a:gd name="connsiteY7" fmla="*/ 258987 h 4148827"/>
              <a:gd name="connsiteX8" fmla="*/ 4396237 w 4398385"/>
              <a:gd name="connsiteY8" fmla="*/ 599809 h 4148827"/>
              <a:gd name="connsiteX9" fmla="*/ 4396237 w 4398385"/>
              <a:gd name="connsiteY9" fmla="*/ 599809 h 4148827"/>
              <a:gd name="connsiteX0" fmla="*/ 33079 w 4407722"/>
              <a:gd name="connsiteY0" fmla="*/ 3517576 h 4136644"/>
              <a:gd name="connsiteX1" fmla="*/ 257523 w 4407722"/>
              <a:gd name="connsiteY1" fmla="*/ 4057903 h 4136644"/>
              <a:gd name="connsiteX2" fmla="*/ 1013981 w 4407722"/>
              <a:gd name="connsiteY2" fmla="*/ 3883336 h 4136644"/>
              <a:gd name="connsiteX3" fmla="*/ 1529370 w 4407722"/>
              <a:gd name="connsiteY3" fmla="*/ 1572398 h 4136644"/>
              <a:gd name="connsiteX4" fmla="*/ 2061385 w 4407722"/>
              <a:gd name="connsiteY4" fmla="*/ 225736 h 4136644"/>
              <a:gd name="connsiteX5" fmla="*/ 3358170 w 4407722"/>
              <a:gd name="connsiteY5" fmla="*/ 1292 h 4136644"/>
              <a:gd name="connsiteX6" fmla="*/ 4122941 w 4407722"/>
              <a:gd name="connsiteY6" fmla="*/ 67795 h 4136644"/>
              <a:gd name="connsiteX7" fmla="*/ 4380636 w 4407722"/>
              <a:gd name="connsiteY7" fmla="*/ 258987 h 4136644"/>
              <a:gd name="connsiteX8" fmla="*/ 4405574 w 4407722"/>
              <a:gd name="connsiteY8" fmla="*/ 599809 h 4136644"/>
              <a:gd name="connsiteX9" fmla="*/ 4405574 w 4407722"/>
              <a:gd name="connsiteY9" fmla="*/ 599809 h 4136644"/>
              <a:gd name="connsiteX0" fmla="*/ 24424 w 4399067"/>
              <a:gd name="connsiteY0" fmla="*/ 3517576 h 4075181"/>
              <a:gd name="connsiteX1" fmla="*/ 248868 w 4399067"/>
              <a:gd name="connsiteY1" fmla="*/ 4057903 h 4075181"/>
              <a:gd name="connsiteX2" fmla="*/ 1046889 w 4399067"/>
              <a:gd name="connsiteY2" fmla="*/ 3708769 h 4075181"/>
              <a:gd name="connsiteX3" fmla="*/ 1520715 w 4399067"/>
              <a:gd name="connsiteY3" fmla="*/ 1572398 h 4075181"/>
              <a:gd name="connsiteX4" fmla="*/ 2052730 w 4399067"/>
              <a:gd name="connsiteY4" fmla="*/ 225736 h 4075181"/>
              <a:gd name="connsiteX5" fmla="*/ 3349515 w 4399067"/>
              <a:gd name="connsiteY5" fmla="*/ 1292 h 4075181"/>
              <a:gd name="connsiteX6" fmla="*/ 4114286 w 4399067"/>
              <a:gd name="connsiteY6" fmla="*/ 67795 h 4075181"/>
              <a:gd name="connsiteX7" fmla="*/ 4371981 w 4399067"/>
              <a:gd name="connsiteY7" fmla="*/ 258987 h 4075181"/>
              <a:gd name="connsiteX8" fmla="*/ 4396919 w 4399067"/>
              <a:gd name="connsiteY8" fmla="*/ 599809 h 4075181"/>
              <a:gd name="connsiteX9" fmla="*/ 4396919 w 4399067"/>
              <a:gd name="connsiteY9" fmla="*/ 599809 h 4075181"/>
              <a:gd name="connsiteX0" fmla="*/ 11039 w 4385682"/>
              <a:gd name="connsiteY0" fmla="*/ 3517576 h 4068185"/>
              <a:gd name="connsiteX1" fmla="*/ 493178 w 4385682"/>
              <a:gd name="connsiteY1" fmla="*/ 4049590 h 4068185"/>
              <a:gd name="connsiteX2" fmla="*/ 1033504 w 4385682"/>
              <a:gd name="connsiteY2" fmla="*/ 3708769 h 4068185"/>
              <a:gd name="connsiteX3" fmla="*/ 1507330 w 4385682"/>
              <a:gd name="connsiteY3" fmla="*/ 1572398 h 4068185"/>
              <a:gd name="connsiteX4" fmla="*/ 2039345 w 4385682"/>
              <a:gd name="connsiteY4" fmla="*/ 225736 h 4068185"/>
              <a:gd name="connsiteX5" fmla="*/ 3336130 w 4385682"/>
              <a:gd name="connsiteY5" fmla="*/ 1292 h 4068185"/>
              <a:gd name="connsiteX6" fmla="*/ 4100901 w 4385682"/>
              <a:gd name="connsiteY6" fmla="*/ 67795 h 4068185"/>
              <a:gd name="connsiteX7" fmla="*/ 4358596 w 4385682"/>
              <a:gd name="connsiteY7" fmla="*/ 258987 h 4068185"/>
              <a:gd name="connsiteX8" fmla="*/ 4383534 w 4385682"/>
              <a:gd name="connsiteY8" fmla="*/ 599809 h 4068185"/>
              <a:gd name="connsiteX9" fmla="*/ 4383534 w 4385682"/>
              <a:gd name="connsiteY9" fmla="*/ 599809 h 4068185"/>
              <a:gd name="connsiteX0" fmla="*/ 27247 w 4401890"/>
              <a:gd name="connsiteY0" fmla="*/ 3517576 h 4050309"/>
              <a:gd name="connsiteX1" fmla="*/ 509386 w 4401890"/>
              <a:gd name="connsiteY1" fmla="*/ 4049590 h 4050309"/>
              <a:gd name="connsiteX2" fmla="*/ 1049712 w 4401890"/>
              <a:gd name="connsiteY2" fmla="*/ 3708769 h 4050309"/>
              <a:gd name="connsiteX3" fmla="*/ 1523538 w 4401890"/>
              <a:gd name="connsiteY3" fmla="*/ 1572398 h 4050309"/>
              <a:gd name="connsiteX4" fmla="*/ 2055553 w 4401890"/>
              <a:gd name="connsiteY4" fmla="*/ 225736 h 4050309"/>
              <a:gd name="connsiteX5" fmla="*/ 3352338 w 4401890"/>
              <a:gd name="connsiteY5" fmla="*/ 1292 h 4050309"/>
              <a:gd name="connsiteX6" fmla="*/ 4117109 w 4401890"/>
              <a:gd name="connsiteY6" fmla="*/ 67795 h 4050309"/>
              <a:gd name="connsiteX7" fmla="*/ 4374804 w 4401890"/>
              <a:gd name="connsiteY7" fmla="*/ 258987 h 4050309"/>
              <a:gd name="connsiteX8" fmla="*/ 4399742 w 4401890"/>
              <a:gd name="connsiteY8" fmla="*/ 599809 h 4050309"/>
              <a:gd name="connsiteX9" fmla="*/ 4399742 w 4401890"/>
              <a:gd name="connsiteY9" fmla="*/ 599809 h 4050309"/>
              <a:gd name="connsiteX0" fmla="*/ 11506 w 4386149"/>
              <a:gd name="connsiteY0" fmla="*/ 3517576 h 4051341"/>
              <a:gd name="connsiteX1" fmla="*/ 493645 w 4386149"/>
              <a:gd name="connsiteY1" fmla="*/ 4049590 h 4051341"/>
              <a:gd name="connsiteX2" fmla="*/ 1150349 w 4386149"/>
              <a:gd name="connsiteY2" fmla="*/ 3326383 h 4051341"/>
              <a:gd name="connsiteX3" fmla="*/ 1507797 w 4386149"/>
              <a:gd name="connsiteY3" fmla="*/ 1572398 h 4051341"/>
              <a:gd name="connsiteX4" fmla="*/ 2039812 w 4386149"/>
              <a:gd name="connsiteY4" fmla="*/ 225736 h 4051341"/>
              <a:gd name="connsiteX5" fmla="*/ 3336597 w 4386149"/>
              <a:gd name="connsiteY5" fmla="*/ 1292 h 4051341"/>
              <a:gd name="connsiteX6" fmla="*/ 4101368 w 4386149"/>
              <a:gd name="connsiteY6" fmla="*/ 67795 h 4051341"/>
              <a:gd name="connsiteX7" fmla="*/ 4359063 w 4386149"/>
              <a:gd name="connsiteY7" fmla="*/ 258987 h 4051341"/>
              <a:gd name="connsiteX8" fmla="*/ 4384001 w 4386149"/>
              <a:gd name="connsiteY8" fmla="*/ 599809 h 4051341"/>
              <a:gd name="connsiteX9" fmla="*/ 4384001 w 4386149"/>
              <a:gd name="connsiteY9" fmla="*/ 599809 h 4051341"/>
              <a:gd name="connsiteX0" fmla="*/ 11506 w 4386149"/>
              <a:gd name="connsiteY0" fmla="*/ 3517576 h 4051341"/>
              <a:gd name="connsiteX1" fmla="*/ 493645 w 4386149"/>
              <a:gd name="connsiteY1" fmla="*/ 4049590 h 4051341"/>
              <a:gd name="connsiteX2" fmla="*/ 1150349 w 4386149"/>
              <a:gd name="connsiteY2" fmla="*/ 3326383 h 4051341"/>
              <a:gd name="connsiteX3" fmla="*/ 1507797 w 4386149"/>
              <a:gd name="connsiteY3" fmla="*/ 1572398 h 4051341"/>
              <a:gd name="connsiteX4" fmla="*/ 2039812 w 4386149"/>
              <a:gd name="connsiteY4" fmla="*/ 225736 h 4051341"/>
              <a:gd name="connsiteX5" fmla="*/ 3336597 w 4386149"/>
              <a:gd name="connsiteY5" fmla="*/ 1292 h 4051341"/>
              <a:gd name="connsiteX6" fmla="*/ 4101368 w 4386149"/>
              <a:gd name="connsiteY6" fmla="*/ 67795 h 4051341"/>
              <a:gd name="connsiteX7" fmla="*/ 4359063 w 4386149"/>
              <a:gd name="connsiteY7" fmla="*/ 258987 h 4051341"/>
              <a:gd name="connsiteX8" fmla="*/ 4384001 w 4386149"/>
              <a:gd name="connsiteY8" fmla="*/ 599809 h 4051341"/>
              <a:gd name="connsiteX9" fmla="*/ 4384001 w 4386149"/>
              <a:gd name="connsiteY9" fmla="*/ 599809 h 4051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386149" h="4051341">
                <a:moveTo>
                  <a:pt x="11506" y="3517576"/>
                </a:moveTo>
                <a:cubicBezTo>
                  <a:pt x="-70236" y="3669976"/>
                  <a:pt x="303838" y="4081455"/>
                  <a:pt x="493645" y="4049590"/>
                </a:cubicBezTo>
                <a:cubicBezTo>
                  <a:pt x="683452" y="4017725"/>
                  <a:pt x="931447" y="4096695"/>
                  <a:pt x="1150349" y="3326383"/>
                </a:cubicBezTo>
                <a:cubicBezTo>
                  <a:pt x="1369251" y="2556071"/>
                  <a:pt x="1359553" y="2089172"/>
                  <a:pt x="1507797" y="1572398"/>
                </a:cubicBezTo>
                <a:cubicBezTo>
                  <a:pt x="1656041" y="1055624"/>
                  <a:pt x="1735012" y="487587"/>
                  <a:pt x="2039812" y="225736"/>
                </a:cubicBezTo>
                <a:cubicBezTo>
                  <a:pt x="2344612" y="-36115"/>
                  <a:pt x="2785186" y="2676"/>
                  <a:pt x="3336597" y="1292"/>
                </a:cubicBezTo>
                <a:cubicBezTo>
                  <a:pt x="3888008" y="-92"/>
                  <a:pt x="3930957" y="24846"/>
                  <a:pt x="4101368" y="67795"/>
                </a:cubicBezTo>
                <a:cubicBezTo>
                  <a:pt x="4271779" y="110744"/>
                  <a:pt x="4311958" y="170318"/>
                  <a:pt x="4359063" y="258987"/>
                </a:cubicBezTo>
                <a:cubicBezTo>
                  <a:pt x="4406169" y="347656"/>
                  <a:pt x="4375688" y="486202"/>
                  <a:pt x="4384001" y="599809"/>
                </a:cubicBezTo>
                <a:lnTo>
                  <a:pt x="4384001" y="599809"/>
                </a:lnTo>
              </a:path>
            </a:pathLst>
          </a:custGeom>
          <a:ln>
            <a:solidFill>
              <a:srgbClr val="B88C00"/>
            </a:solidFill>
            <a:headEnd type="none" w="med" len="med"/>
            <a:tailEnd type="arrow" w="med" len="med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graphicFrame>
        <p:nvGraphicFramePr>
          <p:cNvPr id="86" name="Object 8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0571809"/>
              </p:ext>
            </p:extLst>
          </p:nvPr>
        </p:nvGraphicFramePr>
        <p:xfrm>
          <a:off x="4100137" y="3770906"/>
          <a:ext cx="1022350" cy="376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4205" name="Equation" r:id="rId14" imgW="583920" imgH="215640" progId="Equation.3">
                  <p:embed/>
                </p:oleObj>
              </mc:Choice>
              <mc:Fallback>
                <p:oleObj name="Equation" r:id="rId14" imgW="583920" imgH="215640" progId="Equation.3">
                  <p:embed/>
                  <p:pic>
                    <p:nvPicPr>
                      <p:cNvPr id="86" name="Object 8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00137" y="3770906"/>
                        <a:ext cx="1022350" cy="376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0" name="Object 89"/>
          <p:cNvGraphicFramePr>
            <a:graphicFrameLocks noChangeAspect="1"/>
          </p:cNvGraphicFramePr>
          <p:nvPr>
            <p:extLst/>
          </p:nvPr>
        </p:nvGraphicFramePr>
        <p:xfrm>
          <a:off x="5878513" y="1933762"/>
          <a:ext cx="337650" cy="5157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4206" name="Equation" r:id="rId16" imgW="164880" imgH="253800" progId="Equation.3">
                  <p:embed/>
                </p:oleObj>
              </mc:Choice>
              <mc:Fallback>
                <p:oleObj name="Equation" r:id="rId16" imgW="164880" imgH="253800" progId="Equation.3">
                  <p:embed/>
                  <p:pic>
                    <p:nvPicPr>
                      <p:cNvPr id="90" name="Object 8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78513" y="1933762"/>
                        <a:ext cx="337650" cy="51575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3" name="TextBox 82"/>
          <p:cNvSpPr txBox="1"/>
          <p:nvPr/>
        </p:nvSpPr>
        <p:spPr>
          <a:xfrm>
            <a:off x="4364182" y="4986103"/>
            <a:ext cx="47500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 smtClean="0"/>
              <a:t>Étape 3 : </a:t>
            </a:r>
            <a:r>
              <a:rPr lang="en-CA" dirty="0" err="1" smtClean="0"/>
              <a:t>Copie</a:t>
            </a:r>
            <a:r>
              <a:rPr lang="en-CA" dirty="0" smtClean="0"/>
              <a:t> la sortie </a:t>
            </a:r>
            <a:r>
              <a:rPr lang="en-CA" dirty="0" err="1" smtClean="0"/>
              <a:t>vers</a:t>
            </a:r>
            <a:r>
              <a:rPr lang="en-CA" dirty="0" smtClean="0"/>
              <a:t> </a:t>
            </a:r>
            <a:r>
              <a:rPr lang="en-CA" dirty="0" err="1" smtClean="0"/>
              <a:t>l’entrée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085078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/>
          <p:cNvSpPr txBox="1"/>
          <p:nvPr/>
        </p:nvSpPr>
        <p:spPr>
          <a:xfrm>
            <a:off x="210090" y="188060"/>
            <a:ext cx="83407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3200" dirty="0" smtClean="0"/>
              <a:t>Dans le cas général avec K sorties (classification)</a:t>
            </a:r>
            <a:endParaRPr lang="en-CA" sz="3200" dirty="0"/>
          </a:p>
        </p:txBody>
      </p:sp>
      <p:sp>
        <p:nvSpPr>
          <p:cNvPr id="111" name="Rounded Rectangle 110"/>
          <p:cNvSpPr/>
          <p:nvPr/>
        </p:nvSpPr>
        <p:spPr>
          <a:xfrm>
            <a:off x="515687" y="1981200"/>
            <a:ext cx="2496935" cy="1095375"/>
          </a:xfrm>
          <a:prstGeom prst="roundRect">
            <a:avLst/>
          </a:prstGeom>
          <a:solidFill>
            <a:schemeClr val="accent3">
              <a:lumMod val="95000"/>
            </a:schemeClr>
          </a:solidFill>
          <a:ln>
            <a:solidFill>
              <a:schemeClr val="accent3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3" name="Rectangle 112"/>
          <p:cNvSpPr/>
          <p:nvPr/>
        </p:nvSpPr>
        <p:spPr>
          <a:xfrm>
            <a:off x="921986" y="2092787"/>
            <a:ext cx="279501" cy="7456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4" name="Rectangle 113"/>
          <p:cNvSpPr/>
          <p:nvPr/>
        </p:nvSpPr>
        <p:spPr>
          <a:xfrm>
            <a:off x="1664936" y="2092787"/>
            <a:ext cx="279501" cy="745663"/>
          </a:xfrm>
          <a:prstGeom prst="rect">
            <a:avLst/>
          </a:prstGeom>
          <a:solidFill>
            <a:srgbClr val="FFC000"/>
          </a:solidFill>
          <a:ln>
            <a:solidFill>
              <a:srgbClr val="B8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5" name="Rectangle 114"/>
          <p:cNvSpPr/>
          <p:nvPr/>
        </p:nvSpPr>
        <p:spPr>
          <a:xfrm>
            <a:off x="2407886" y="2092787"/>
            <a:ext cx="279501" cy="745663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16" name="Straight Arrow Connector 115"/>
          <p:cNvCxnSpPr/>
          <p:nvPr/>
        </p:nvCxnSpPr>
        <p:spPr>
          <a:xfrm>
            <a:off x="1201487" y="2457117"/>
            <a:ext cx="463449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>
            <a:stCxn id="114" idx="3"/>
            <a:endCxn id="115" idx="1"/>
          </p:cNvCxnSpPr>
          <p:nvPr/>
        </p:nvCxnSpPr>
        <p:spPr>
          <a:xfrm>
            <a:off x="1944437" y="2465619"/>
            <a:ext cx="463449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aphicFrame>
        <p:nvGraphicFramePr>
          <p:cNvPr id="121" name="Object 120"/>
          <p:cNvGraphicFramePr>
            <a:graphicFrameLocks noChangeAspect="1"/>
          </p:cNvGraphicFramePr>
          <p:nvPr>
            <p:extLst/>
          </p:nvPr>
        </p:nvGraphicFramePr>
        <p:xfrm>
          <a:off x="598797" y="2310837"/>
          <a:ext cx="222250" cy="309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041" name="Equation" r:id="rId3" imgW="126720" imgH="177480" progId="Equation.3">
                  <p:embed/>
                </p:oleObj>
              </mc:Choice>
              <mc:Fallback>
                <p:oleObj name="Equation" r:id="rId3" imgW="126720" imgH="177480" progId="Equation.3">
                  <p:embed/>
                  <p:pic>
                    <p:nvPicPr>
                      <p:cNvPr id="121" name="Object 1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8797" y="2310837"/>
                        <a:ext cx="222250" cy="309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Freeform 10"/>
          <p:cNvSpPr/>
          <p:nvPr/>
        </p:nvSpPr>
        <p:spPr>
          <a:xfrm>
            <a:off x="1383080" y="2678574"/>
            <a:ext cx="402556" cy="264652"/>
          </a:xfrm>
          <a:custGeom>
            <a:avLst/>
            <a:gdLst>
              <a:gd name="connsiteX0" fmla="*/ 342900 w 342900"/>
              <a:gd name="connsiteY0" fmla="*/ 314325 h 523875"/>
              <a:gd name="connsiteX1" fmla="*/ 342900 w 342900"/>
              <a:gd name="connsiteY1" fmla="*/ 523875 h 523875"/>
              <a:gd name="connsiteX2" fmla="*/ 0 w 342900"/>
              <a:gd name="connsiteY2" fmla="*/ 523875 h 523875"/>
              <a:gd name="connsiteX3" fmla="*/ 0 w 342900"/>
              <a:gd name="connsiteY3" fmla="*/ 0 h 523875"/>
              <a:gd name="connsiteX4" fmla="*/ 200025 w 342900"/>
              <a:gd name="connsiteY4" fmla="*/ 0 h 523875"/>
              <a:gd name="connsiteX0" fmla="*/ 342900 w 342900"/>
              <a:gd name="connsiteY0" fmla="*/ 314325 h 523875"/>
              <a:gd name="connsiteX1" fmla="*/ 342900 w 342900"/>
              <a:gd name="connsiteY1" fmla="*/ 523875 h 523875"/>
              <a:gd name="connsiteX2" fmla="*/ 0 w 342900"/>
              <a:gd name="connsiteY2" fmla="*/ 523875 h 523875"/>
              <a:gd name="connsiteX3" fmla="*/ 0 w 342900"/>
              <a:gd name="connsiteY3" fmla="*/ 0 h 523875"/>
              <a:gd name="connsiteX4" fmla="*/ 320592 w 342900"/>
              <a:gd name="connsiteY4" fmla="*/ 0 h 523875"/>
              <a:gd name="connsiteX0" fmla="*/ 342900 w 342900"/>
              <a:gd name="connsiteY0" fmla="*/ 314325 h 523875"/>
              <a:gd name="connsiteX1" fmla="*/ 342900 w 342900"/>
              <a:gd name="connsiteY1" fmla="*/ 523875 h 523875"/>
              <a:gd name="connsiteX2" fmla="*/ 0 w 342900"/>
              <a:gd name="connsiteY2" fmla="*/ 523875 h 523875"/>
              <a:gd name="connsiteX3" fmla="*/ 0 w 342900"/>
              <a:gd name="connsiteY3" fmla="*/ 0 h 523875"/>
              <a:gd name="connsiteX4" fmla="*/ 270947 w 342900"/>
              <a:gd name="connsiteY4" fmla="*/ 0 h 523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2900" h="523875">
                <a:moveTo>
                  <a:pt x="342900" y="314325"/>
                </a:moveTo>
                <a:lnTo>
                  <a:pt x="342900" y="523875"/>
                </a:lnTo>
                <a:lnTo>
                  <a:pt x="0" y="523875"/>
                </a:lnTo>
                <a:lnTo>
                  <a:pt x="0" y="0"/>
                </a:lnTo>
                <a:lnTo>
                  <a:pt x="270947" y="0"/>
                </a:lnTo>
              </a:path>
            </a:pathLst>
          </a:custGeom>
          <a:ln>
            <a:solidFill>
              <a:srgbClr val="B88C00"/>
            </a:solidFill>
            <a:headEnd type="none" w="med" len="med"/>
            <a:tailEnd type="triangl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122" name="Object 121"/>
          <p:cNvGraphicFramePr>
            <a:graphicFrameLocks noChangeAspect="1"/>
          </p:cNvGraphicFramePr>
          <p:nvPr>
            <p:extLst/>
          </p:nvPr>
        </p:nvGraphicFramePr>
        <p:xfrm>
          <a:off x="1705316" y="2253687"/>
          <a:ext cx="244475" cy="376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042" name="Equation" r:id="rId5" imgW="139680" imgH="215640" progId="Equation.3">
                  <p:embed/>
                </p:oleObj>
              </mc:Choice>
              <mc:Fallback>
                <p:oleObj name="Equation" r:id="rId5" imgW="139680" imgH="215640" progId="Equation.3">
                  <p:embed/>
                  <p:pic>
                    <p:nvPicPr>
                      <p:cNvPr id="122" name="Object 1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05316" y="2253687"/>
                        <a:ext cx="244475" cy="376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3" name="Rounded Rectangle 122"/>
          <p:cNvSpPr/>
          <p:nvPr/>
        </p:nvSpPr>
        <p:spPr>
          <a:xfrm>
            <a:off x="6534150" y="3740151"/>
            <a:ext cx="1852614" cy="3063874"/>
          </a:xfrm>
          <a:prstGeom prst="roundRect">
            <a:avLst>
              <a:gd name="adj" fmla="val 11197"/>
            </a:avLst>
          </a:prstGeom>
          <a:solidFill>
            <a:srgbClr val="FFC000"/>
          </a:solidFill>
          <a:ln w="38100">
            <a:solidFill>
              <a:srgbClr val="FF9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124" name="Object 1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94949142"/>
              </p:ext>
            </p:extLst>
          </p:nvPr>
        </p:nvGraphicFramePr>
        <p:xfrm>
          <a:off x="4546600" y="930275"/>
          <a:ext cx="4297363" cy="636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043" name="Equation" r:id="rId7" imgW="1701720" imgH="253800" progId="Equation.3">
                  <p:embed/>
                </p:oleObj>
              </mc:Choice>
              <mc:Fallback>
                <p:oleObj name="Equation" r:id="rId7" imgW="1701720" imgH="253800" progId="Equation.3">
                  <p:embed/>
                  <p:pic>
                    <p:nvPicPr>
                      <p:cNvPr id="124" name="Object 1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46600" y="930275"/>
                        <a:ext cx="4297363" cy="636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25" name="Straight Arrow Connector 124"/>
          <p:cNvCxnSpPr/>
          <p:nvPr/>
        </p:nvCxnSpPr>
        <p:spPr>
          <a:xfrm>
            <a:off x="7139781" y="1526817"/>
            <a:ext cx="0" cy="50755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aphicFrame>
        <p:nvGraphicFramePr>
          <p:cNvPr id="126" name="Object 1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40763932"/>
              </p:ext>
            </p:extLst>
          </p:nvPr>
        </p:nvGraphicFramePr>
        <p:xfrm>
          <a:off x="5715000" y="2034373"/>
          <a:ext cx="2849563" cy="16081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044" name="Equation" r:id="rId9" imgW="1295280" imgH="736560" progId="Equation.3">
                  <p:embed/>
                </p:oleObj>
              </mc:Choice>
              <mc:Fallback>
                <p:oleObj name="Equation" r:id="rId9" imgW="1295280" imgH="736560" progId="Equation.3">
                  <p:embed/>
                  <p:pic>
                    <p:nvPicPr>
                      <p:cNvPr id="126" name="Object 1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15000" y="2034373"/>
                        <a:ext cx="2849563" cy="160815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7" name="Object 126"/>
          <p:cNvGraphicFramePr>
            <a:graphicFrameLocks noChangeAspect="1"/>
          </p:cNvGraphicFramePr>
          <p:nvPr>
            <p:extLst/>
          </p:nvPr>
        </p:nvGraphicFramePr>
        <p:xfrm>
          <a:off x="6600825" y="3756025"/>
          <a:ext cx="1801813" cy="3032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045" name="Equation" r:id="rId11" imgW="711000" imgH="1206360" progId="Equation.3">
                  <p:embed/>
                </p:oleObj>
              </mc:Choice>
              <mc:Fallback>
                <p:oleObj name="Equation" r:id="rId11" imgW="711000" imgH="1206360" progId="Equation.3">
                  <p:embed/>
                  <p:pic>
                    <p:nvPicPr>
                      <p:cNvPr id="127" name="Object 1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00825" y="3756025"/>
                        <a:ext cx="1801813" cy="3032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8" name="Object 127"/>
          <p:cNvGraphicFramePr>
            <a:graphicFrameLocks noChangeAspect="1"/>
          </p:cNvGraphicFramePr>
          <p:nvPr>
            <p:extLst/>
          </p:nvPr>
        </p:nvGraphicFramePr>
        <p:xfrm>
          <a:off x="1247220" y="2121297"/>
          <a:ext cx="360565" cy="2605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046" name="Equation" r:id="rId13" imgW="279360" imgH="203040" progId="Equation.3">
                  <p:embed/>
                </p:oleObj>
              </mc:Choice>
              <mc:Fallback>
                <p:oleObj name="Equation" r:id="rId13" imgW="279360" imgH="203040" progId="Equation.3">
                  <p:embed/>
                  <p:pic>
                    <p:nvPicPr>
                      <p:cNvPr id="128" name="Object 1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47220" y="2121297"/>
                        <a:ext cx="360565" cy="26059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0" name="Object 129"/>
          <p:cNvGraphicFramePr>
            <a:graphicFrameLocks noChangeAspect="1"/>
          </p:cNvGraphicFramePr>
          <p:nvPr>
            <p:extLst/>
          </p:nvPr>
        </p:nvGraphicFramePr>
        <p:xfrm>
          <a:off x="1462076" y="3023120"/>
          <a:ext cx="360565" cy="2605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047" name="Equation" r:id="rId15" imgW="279360" imgH="203040" progId="Equation.3">
                  <p:embed/>
                </p:oleObj>
              </mc:Choice>
              <mc:Fallback>
                <p:oleObj name="Equation" r:id="rId15" imgW="279360" imgH="203040" progId="Equation.3">
                  <p:embed/>
                  <p:pic>
                    <p:nvPicPr>
                      <p:cNvPr id="130" name="Object 1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62076" y="3023120"/>
                        <a:ext cx="360565" cy="26059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5211339"/>
              </p:ext>
            </p:extLst>
          </p:nvPr>
        </p:nvGraphicFramePr>
        <p:xfrm>
          <a:off x="2006797" y="2117894"/>
          <a:ext cx="401090" cy="2918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048" name="Equation" r:id="rId17" imgW="279360" imgH="203040" progId="Equation.3">
                  <p:embed/>
                </p:oleObj>
              </mc:Choice>
              <mc:Fallback>
                <p:oleObj name="Equation" r:id="rId17" imgW="279360" imgH="203040" progId="Equation.3">
                  <p:embed/>
                  <p:pic>
                    <p:nvPicPr>
                      <p:cNvPr id="13" name="Object 12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2006797" y="2117894"/>
                        <a:ext cx="401090" cy="2918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84198354"/>
              </p:ext>
            </p:extLst>
          </p:nvPr>
        </p:nvGraphicFramePr>
        <p:xfrm>
          <a:off x="2778125" y="2312988"/>
          <a:ext cx="244475" cy="350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049" name="Equation" r:id="rId19" imgW="139680" imgH="203040" progId="Equation.3">
                  <p:embed/>
                </p:oleObj>
              </mc:Choice>
              <mc:Fallback>
                <p:oleObj name="Equation" r:id="rId19" imgW="139680" imgH="203040" progId="Equation.3">
                  <p:embed/>
                  <p:pic>
                    <p:nvPicPr>
                      <p:cNvPr id="112" name="Object 1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78125" y="2312988"/>
                        <a:ext cx="244475" cy="3508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70036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430066" y="1247292"/>
            <a:ext cx="1034624" cy="140884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100" dirty="0" smtClean="0">
                <a:solidFill>
                  <a:schemeClr val="tx1"/>
                </a:solidFill>
              </a:rPr>
              <a:t>input</a:t>
            </a:r>
            <a:endParaRPr lang="en-CA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430066" y="1470481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>
                <a:solidFill>
                  <a:schemeClr val="tx1"/>
                </a:solidFill>
              </a:rPr>
              <a:t>3</a:t>
            </a:r>
            <a:r>
              <a:rPr lang="fr-CA" sz="1000" dirty="0" smtClean="0">
                <a:solidFill>
                  <a:schemeClr val="tx1"/>
                </a:solidFill>
              </a:rPr>
              <a:t>x3 </a:t>
            </a:r>
            <a:r>
              <a:rPr lang="fr-CA" sz="1000" dirty="0" err="1" smtClean="0">
                <a:solidFill>
                  <a:schemeClr val="tx1"/>
                </a:solidFill>
              </a:rPr>
              <a:t>conv</a:t>
            </a:r>
            <a:r>
              <a:rPr lang="fr-CA" sz="1000" dirty="0" smtClean="0">
                <a:solidFill>
                  <a:schemeClr val="tx1"/>
                </a:solidFill>
              </a:rPr>
              <a:t>, 64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430066" y="1693670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3x3 </a:t>
            </a:r>
            <a:r>
              <a:rPr lang="fr-CA" sz="1000" dirty="0" err="1" smtClean="0">
                <a:solidFill>
                  <a:schemeClr val="tx1"/>
                </a:solidFill>
              </a:rPr>
              <a:t>conv</a:t>
            </a:r>
            <a:r>
              <a:rPr lang="fr-CA" sz="1000" dirty="0" smtClean="0">
                <a:solidFill>
                  <a:schemeClr val="tx1"/>
                </a:solidFill>
              </a:rPr>
              <a:t>, 64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430066" y="1916859"/>
            <a:ext cx="1034624" cy="14088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Pool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430066" y="2140048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3x3 </a:t>
            </a:r>
            <a:r>
              <a:rPr lang="fr-CA" sz="1000" dirty="0" err="1" smtClean="0">
                <a:solidFill>
                  <a:schemeClr val="tx1"/>
                </a:solidFill>
              </a:rPr>
              <a:t>conv</a:t>
            </a:r>
            <a:r>
              <a:rPr lang="fr-CA" sz="1000" dirty="0" smtClean="0">
                <a:solidFill>
                  <a:schemeClr val="tx1"/>
                </a:solidFill>
              </a:rPr>
              <a:t>, 128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430066" y="2586426"/>
            <a:ext cx="1034624" cy="14088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Pool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430066" y="2809615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3x3 </a:t>
            </a:r>
            <a:r>
              <a:rPr lang="fr-CA" sz="1000" dirty="0" err="1" smtClean="0">
                <a:solidFill>
                  <a:schemeClr val="tx1"/>
                </a:solidFill>
              </a:rPr>
              <a:t>conv</a:t>
            </a:r>
            <a:r>
              <a:rPr lang="fr-CA" sz="1000" dirty="0" smtClean="0">
                <a:solidFill>
                  <a:schemeClr val="tx1"/>
                </a:solidFill>
              </a:rPr>
              <a:t>, 256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430066" y="3032804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3x3 </a:t>
            </a:r>
            <a:r>
              <a:rPr lang="fr-CA" sz="1000" dirty="0" err="1" smtClean="0">
                <a:solidFill>
                  <a:schemeClr val="tx1"/>
                </a:solidFill>
              </a:rPr>
              <a:t>conv</a:t>
            </a:r>
            <a:r>
              <a:rPr lang="fr-CA" sz="1000" dirty="0" smtClean="0">
                <a:solidFill>
                  <a:schemeClr val="tx1"/>
                </a:solidFill>
              </a:rPr>
              <a:t>, 256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430066" y="3479182"/>
            <a:ext cx="1034624" cy="14088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Pool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430066" y="5487883"/>
            <a:ext cx="1034624" cy="140884"/>
          </a:xfrm>
          <a:prstGeom prst="rect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FC 4096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430066" y="5711072"/>
            <a:ext cx="1034624" cy="140884"/>
          </a:xfrm>
          <a:prstGeom prst="rect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FC 4096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430066" y="2363237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3x3 </a:t>
            </a:r>
            <a:r>
              <a:rPr lang="fr-CA" sz="1000" dirty="0" err="1" smtClean="0">
                <a:solidFill>
                  <a:schemeClr val="tx1"/>
                </a:solidFill>
              </a:rPr>
              <a:t>conv</a:t>
            </a:r>
            <a:r>
              <a:rPr lang="fr-CA" sz="1000" dirty="0" smtClean="0">
                <a:solidFill>
                  <a:schemeClr val="tx1"/>
                </a:solidFill>
              </a:rPr>
              <a:t>, 128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430066" y="3255993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3x3 </a:t>
            </a:r>
            <a:r>
              <a:rPr lang="fr-CA" sz="1000" dirty="0" err="1" smtClean="0">
                <a:solidFill>
                  <a:schemeClr val="tx1"/>
                </a:solidFill>
              </a:rPr>
              <a:t>conv</a:t>
            </a:r>
            <a:r>
              <a:rPr lang="fr-CA" sz="1000" dirty="0" smtClean="0">
                <a:solidFill>
                  <a:schemeClr val="tx1"/>
                </a:solidFill>
              </a:rPr>
              <a:t>, 256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1430066" y="3702371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3x3 </a:t>
            </a:r>
            <a:r>
              <a:rPr lang="fr-CA" sz="1000" dirty="0" err="1" smtClean="0">
                <a:solidFill>
                  <a:schemeClr val="tx1"/>
                </a:solidFill>
              </a:rPr>
              <a:t>conv</a:t>
            </a:r>
            <a:r>
              <a:rPr lang="fr-CA" sz="1000" dirty="0" smtClean="0">
                <a:solidFill>
                  <a:schemeClr val="tx1"/>
                </a:solidFill>
              </a:rPr>
              <a:t>, 512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430066" y="3925560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3x3 </a:t>
            </a:r>
            <a:r>
              <a:rPr lang="fr-CA" sz="1000" dirty="0" err="1" smtClean="0">
                <a:solidFill>
                  <a:schemeClr val="tx1"/>
                </a:solidFill>
              </a:rPr>
              <a:t>conv</a:t>
            </a:r>
            <a:r>
              <a:rPr lang="fr-CA" sz="1000" dirty="0" smtClean="0">
                <a:solidFill>
                  <a:schemeClr val="tx1"/>
                </a:solidFill>
              </a:rPr>
              <a:t>, 512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1430066" y="5264694"/>
            <a:ext cx="1034624" cy="14088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Pool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1430066" y="4148749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3x3 </a:t>
            </a:r>
            <a:r>
              <a:rPr lang="fr-CA" sz="1000" dirty="0" err="1" smtClean="0">
                <a:solidFill>
                  <a:schemeClr val="tx1"/>
                </a:solidFill>
              </a:rPr>
              <a:t>conv</a:t>
            </a:r>
            <a:r>
              <a:rPr lang="fr-CA" sz="1000" dirty="0" smtClean="0">
                <a:solidFill>
                  <a:schemeClr val="tx1"/>
                </a:solidFill>
              </a:rPr>
              <a:t>, 512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1430066" y="4371938"/>
            <a:ext cx="1034624" cy="14088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Pool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1430066" y="4595127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3x3 </a:t>
            </a:r>
            <a:r>
              <a:rPr lang="fr-CA" sz="1000" dirty="0" err="1" smtClean="0">
                <a:solidFill>
                  <a:schemeClr val="tx1"/>
                </a:solidFill>
              </a:rPr>
              <a:t>conv</a:t>
            </a:r>
            <a:r>
              <a:rPr lang="fr-CA" sz="1000" dirty="0" smtClean="0">
                <a:solidFill>
                  <a:schemeClr val="tx1"/>
                </a:solidFill>
              </a:rPr>
              <a:t>, 512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1430066" y="4818316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3x3 </a:t>
            </a:r>
            <a:r>
              <a:rPr lang="fr-CA" sz="1000" dirty="0" err="1" smtClean="0">
                <a:solidFill>
                  <a:schemeClr val="tx1"/>
                </a:solidFill>
              </a:rPr>
              <a:t>conv</a:t>
            </a:r>
            <a:r>
              <a:rPr lang="fr-CA" sz="1000" dirty="0" smtClean="0">
                <a:solidFill>
                  <a:schemeClr val="tx1"/>
                </a:solidFill>
              </a:rPr>
              <a:t>, 512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1430066" y="5041505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3x3 </a:t>
            </a:r>
            <a:r>
              <a:rPr lang="fr-CA" sz="1000" dirty="0" err="1" smtClean="0">
                <a:solidFill>
                  <a:schemeClr val="tx1"/>
                </a:solidFill>
              </a:rPr>
              <a:t>conv</a:t>
            </a:r>
            <a:r>
              <a:rPr lang="fr-CA" sz="1000" dirty="0" smtClean="0">
                <a:solidFill>
                  <a:schemeClr val="tx1"/>
                </a:solidFill>
              </a:rPr>
              <a:t>, 512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29" name="Title 1"/>
          <p:cNvSpPr>
            <a:spLocks noGrp="1"/>
          </p:cNvSpPr>
          <p:nvPr>
            <p:ph type="title"/>
          </p:nvPr>
        </p:nvSpPr>
        <p:spPr>
          <a:xfrm>
            <a:off x="477982" y="60960"/>
            <a:ext cx="7772400" cy="1143000"/>
          </a:xfrm>
        </p:spPr>
        <p:txBody>
          <a:bodyPr/>
          <a:lstStyle/>
          <a:p>
            <a:pPr algn="l"/>
            <a:r>
              <a:rPr lang="fr-CA" dirty="0" err="1" smtClean="0"/>
              <a:t>Captioning</a:t>
            </a:r>
            <a:r>
              <a:rPr lang="fr-CA" dirty="0" smtClean="0"/>
              <a:t> </a:t>
            </a:r>
            <a:endParaRPr lang="en-CA" dirty="0"/>
          </a:p>
        </p:txBody>
      </p:sp>
      <p:pic>
        <p:nvPicPr>
          <p:cNvPr id="209922" name="Picture 2" descr="https://tse2.mm.bing.net/th?id=OIP.H5bGHJvugf-hm16CKbkU9QHaE8&amp;pid=Api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3663" y="168326"/>
            <a:ext cx="2609850" cy="1739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Freeform 29"/>
          <p:cNvSpPr/>
          <p:nvPr/>
        </p:nvSpPr>
        <p:spPr>
          <a:xfrm>
            <a:off x="2460567" y="1212778"/>
            <a:ext cx="1612670" cy="532895"/>
          </a:xfrm>
          <a:custGeom>
            <a:avLst/>
            <a:gdLst>
              <a:gd name="connsiteX0" fmla="*/ 1022466 w 1022466"/>
              <a:gd name="connsiteY0" fmla="*/ 158011 h 174636"/>
              <a:gd name="connsiteX1" fmla="*/ 382386 w 1022466"/>
              <a:gd name="connsiteY1" fmla="*/ 69 h 174636"/>
              <a:gd name="connsiteX2" fmla="*/ 0 w 1022466"/>
              <a:gd name="connsiteY2" fmla="*/ 174636 h 174636"/>
              <a:gd name="connsiteX0" fmla="*/ 1612670 w 1612670"/>
              <a:gd name="connsiteY0" fmla="*/ 607305 h 607305"/>
              <a:gd name="connsiteX1" fmla="*/ 382386 w 1612670"/>
              <a:gd name="connsiteY1" fmla="*/ 17101 h 607305"/>
              <a:gd name="connsiteX2" fmla="*/ 0 w 1612670"/>
              <a:gd name="connsiteY2" fmla="*/ 191668 h 607305"/>
              <a:gd name="connsiteX0" fmla="*/ 1612670 w 1612670"/>
              <a:gd name="connsiteY0" fmla="*/ 607305 h 607305"/>
              <a:gd name="connsiteX1" fmla="*/ 382386 w 1612670"/>
              <a:gd name="connsiteY1" fmla="*/ 17101 h 607305"/>
              <a:gd name="connsiteX2" fmla="*/ 0 w 1612670"/>
              <a:gd name="connsiteY2" fmla="*/ 191668 h 607305"/>
              <a:gd name="connsiteX0" fmla="*/ 1612670 w 1612670"/>
              <a:gd name="connsiteY0" fmla="*/ 541147 h 541147"/>
              <a:gd name="connsiteX1" fmla="*/ 856212 w 1612670"/>
              <a:gd name="connsiteY1" fmla="*/ 25757 h 541147"/>
              <a:gd name="connsiteX2" fmla="*/ 0 w 1612670"/>
              <a:gd name="connsiteY2" fmla="*/ 125510 h 541147"/>
              <a:gd name="connsiteX0" fmla="*/ 1612670 w 1612670"/>
              <a:gd name="connsiteY0" fmla="*/ 532895 h 532895"/>
              <a:gd name="connsiteX1" fmla="*/ 856212 w 1612670"/>
              <a:gd name="connsiteY1" fmla="*/ 17505 h 532895"/>
              <a:gd name="connsiteX2" fmla="*/ 0 w 1612670"/>
              <a:gd name="connsiteY2" fmla="*/ 117258 h 532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12670" h="532895">
                <a:moveTo>
                  <a:pt x="1612670" y="532895"/>
                </a:moveTo>
                <a:cubicBezTo>
                  <a:pt x="1269769" y="510727"/>
                  <a:pt x="1124990" y="86778"/>
                  <a:pt x="856212" y="17505"/>
                </a:cubicBezTo>
                <a:cubicBezTo>
                  <a:pt x="587434" y="-51768"/>
                  <a:pt x="513311" y="106174"/>
                  <a:pt x="0" y="117258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" name="Rectangle 30"/>
          <p:cNvSpPr/>
          <p:nvPr/>
        </p:nvSpPr>
        <p:spPr>
          <a:xfrm>
            <a:off x="5465479" y="2934630"/>
            <a:ext cx="279501" cy="5272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" name="Rectangle 31"/>
          <p:cNvSpPr/>
          <p:nvPr/>
        </p:nvSpPr>
        <p:spPr>
          <a:xfrm>
            <a:off x="6222419" y="2934630"/>
            <a:ext cx="279501" cy="527288"/>
          </a:xfrm>
          <a:prstGeom prst="rect">
            <a:avLst/>
          </a:prstGeom>
          <a:solidFill>
            <a:srgbClr val="FFC000"/>
          </a:solidFill>
          <a:ln>
            <a:solidFill>
              <a:srgbClr val="B8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5744980" y="3224142"/>
            <a:ext cx="463449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aphicFrame>
        <p:nvGraphicFramePr>
          <p:cNvPr id="34" name="Object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84705872"/>
              </p:ext>
            </p:extLst>
          </p:nvPr>
        </p:nvGraphicFramePr>
        <p:xfrm>
          <a:off x="4100894" y="3099091"/>
          <a:ext cx="1377950" cy="376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258" name="Equation" r:id="rId4" imgW="787320" imgH="215640" progId="Equation.3">
                  <p:embed/>
                </p:oleObj>
              </mc:Choice>
              <mc:Fallback>
                <p:oleObj name="Equation" r:id="rId4" imgW="787320" imgH="215640" progId="Equation.3">
                  <p:embed/>
                  <p:pic>
                    <p:nvPicPr>
                      <p:cNvPr id="34" name="Object 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00894" y="3099091"/>
                        <a:ext cx="1377950" cy="3762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" name="Rectangle 34"/>
          <p:cNvSpPr/>
          <p:nvPr/>
        </p:nvSpPr>
        <p:spPr>
          <a:xfrm>
            <a:off x="6955441" y="2946804"/>
            <a:ext cx="279501" cy="527288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6" name="Straight Arrow Connector 35"/>
          <p:cNvCxnSpPr/>
          <p:nvPr/>
        </p:nvCxnSpPr>
        <p:spPr>
          <a:xfrm>
            <a:off x="6518735" y="3236505"/>
            <a:ext cx="463449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aphicFrame>
        <p:nvGraphicFramePr>
          <p:cNvPr id="39" name="Object 38"/>
          <p:cNvGraphicFramePr>
            <a:graphicFrameLocks noChangeAspect="1"/>
          </p:cNvGraphicFramePr>
          <p:nvPr>
            <p:extLst/>
          </p:nvPr>
        </p:nvGraphicFramePr>
        <p:xfrm>
          <a:off x="5803932" y="2969365"/>
          <a:ext cx="348357" cy="253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259" name="Equation" r:id="rId6" imgW="279360" imgH="203040" progId="Equation.3">
                  <p:embed/>
                </p:oleObj>
              </mc:Choice>
              <mc:Fallback>
                <p:oleObj name="Equation" r:id="rId6" imgW="279360" imgH="203040" progId="Equation.3">
                  <p:embed/>
                  <p:pic>
                    <p:nvPicPr>
                      <p:cNvPr id="39" name="Object 3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03932" y="2969365"/>
                        <a:ext cx="348357" cy="25311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" name="Object 39"/>
          <p:cNvGraphicFramePr>
            <a:graphicFrameLocks noChangeAspect="1"/>
          </p:cNvGraphicFramePr>
          <p:nvPr>
            <p:extLst/>
          </p:nvPr>
        </p:nvGraphicFramePr>
        <p:xfrm>
          <a:off x="6561097" y="2994013"/>
          <a:ext cx="348357" cy="253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260" name="Equation" r:id="rId8" imgW="279360" imgH="203040" progId="Equation.3">
                  <p:embed/>
                </p:oleObj>
              </mc:Choice>
              <mc:Fallback>
                <p:oleObj name="Equation" r:id="rId8" imgW="279360" imgH="203040" progId="Equation.3">
                  <p:embed/>
                  <p:pic>
                    <p:nvPicPr>
                      <p:cNvPr id="40" name="Object 3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61097" y="2994013"/>
                        <a:ext cx="348357" cy="25311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" name="Object 4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44087763"/>
              </p:ext>
            </p:extLst>
          </p:nvPr>
        </p:nvGraphicFramePr>
        <p:xfrm>
          <a:off x="7629784" y="3020639"/>
          <a:ext cx="1022350" cy="376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261" name="Equation" r:id="rId10" imgW="583920" imgH="215640" progId="Equation.3">
                  <p:embed/>
                </p:oleObj>
              </mc:Choice>
              <mc:Fallback>
                <p:oleObj name="Equation" r:id="rId10" imgW="583920" imgH="215640" progId="Equation.3">
                  <p:embed/>
                  <p:pic>
                    <p:nvPicPr>
                      <p:cNvPr id="42" name="Object 4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9784" y="3020639"/>
                        <a:ext cx="1022350" cy="376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3" name="Rectangle 42"/>
          <p:cNvSpPr/>
          <p:nvPr/>
        </p:nvSpPr>
        <p:spPr>
          <a:xfrm>
            <a:off x="5456041" y="3746285"/>
            <a:ext cx="279501" cy="5272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6" name="Freeform 45"/>
          <p:cNvSpPr/>
          <p:nvPr/>
        </p:nvSpPr>
        <p:spPr>
          <a:xfrm>
            <a:off x="5228898" y="3324609"/>
            <a:ext cx="2272180" cy="710136"/>
          </a:xfrm>
          <a:custGeom>
            <a:avLst/>
            <a:gdLst>
              <a:gd name="connsiteX0" fmla="*/ 2015954 w 2430542"/>
              <a:gd name="connsiteY0" fmla="*/ 34437 h 1012337"/>
              <a:gd name="connsiteX1" fmla="*/ 2066754 w 2430542"/>
              <a:gd name="connsiteY1" fmla="*/ 47137 h 1012337"/>
              <a:gd name="connsiteX2" fmla="*/ 2333454 w 2430542"/>
              <a:gd name="connsiteY2" fmla="*/ 491637 h 1012337"/>
              <a:gd name="connsiteX3" fmla="*/ 212554 w 2430542"/>
              <a:gd name="connsiteY3" fmla="*/ 529737 h 1012337"/>
              <a:gd name="connsiteX4" fmla="*/ 187154 w 2430542"/>
              <a:gd name="connsiteY4" fmla="*/ 1012337 h 1012337"/>
              <a:gd name="connsiteX0" fmla="*/ 2015954 w 2511405"/>
              <a:gd name="connsiteY0" fmla="*/ 3123 h 981023"/>
              <a:gd name="connsiteX1" fmla="*/ 2355679 w 2511405"/>
              <a:gd name="connsiteY1" fmla="*/ 266648 h 981023"/>
              <a:gd name="connsiteX2" fmla="*/ 2333454 w 2511405"/>
              <a:gd name="connsiteY2" fmla="*/ 460323 h 981023"/>
              <a:gd name="connsiteX3" fmla="*/ 212554 w 2511405"/>
              <a:gd name="connsiteY3" fmla="*/ 498423 h 981023"/>
              <a:gd name="connsiteX4" fmla="*/ 187154 w 2511405"/>
              <a:gd name="connsiteY4" fmla="*/ 981023 h 981023"/>
              <a:gd name="connsiteX0" fmla="*/ 1972314 w 2317288"/>
              <a:gd name="connsiteY0" fmla="*/ 3135 h 981035"/>
              <a:gd name="connsiteX1" fmla="*/ 2312039 w 2317288"/>
              <a:gd name="connsiteY1" fmla="*/ 266660 h 981035"/>
              <a:gd name="connsiteX2" fmla="*/ 1642114 w 2317288"/>
              <a:gd name="connsiteY2" fmla="*/ 466685 h 981035"/>
              <a:gd name="connsiteX3" fmla="*/ 168914 w 2317288"/>
              <a:gd name="connsiteY3" fmla="*/ 498435 h 981035"/>
              <a:gd name="connsiteX4" fmla="*/ 143514 w 2317288"/>
              <a:gd name="connsiteY4" fmla="*/ 981035 h 981035"/>
              <a:gd name="connsiteX0" fmla="*/ 1972314 w 2317288"/>
              <a:gd name="connsiteY0" fmla="*/ 3135 h 981035"/>
              <a:gd name="connsiteX1" fmla="*/ 2312039 w 2317288"/>
              <a:gd name="connsiteY1" fmla="*/ 266660 h 981035"/>
              <a:gd name="connsiteX2" fmla="*/ 1642114 w 2317288"/>
              <a:gd name="connsiteY2" fmla="*/ 466685 h 981035"/>
              <a:gd name="connsiteX3" fmla="*/ 168914 w 2317288"/>
              <a:gd name="connsiteY3" fmla="*/ 498435 h 981035"/>
              <a:gd name="connsiteX4" fmla="*/ 143514 w 2317288"/>
              <a:gd name="connsiteY4" fmla="*/ 981035 h 981035"/>
              <a:gd name="connsiteX0" fmla="*/ 1972314 w 2312913"/>
              <a:gd name="connsiteY0" fmla="*/ 4192 h 982092"/>
              <a:gd name="connsiteX1" fmla="*/ 2312039 w 2312913"/>
              <a:gd name="connsiteY1" fmla="*/ 267717 h 982092"/>
              <a:gd name="connsiteX2" fmla="*/ 1642114 w 2312913"/>
              <a:gd name="connsiteY2" fmla="*/ 467742 h 982092"/>
              <a:gd name="connsiteX3" fmla="*/ 168914 w 2312913"/>
              <a:gd name="connsiteY3" fmla="*/ 499492 h 982092"/>
              <a:gd name="connsiteX4" fmla="*/ 143514 w 2312913"/>
              <a:gd name="connsiteY4" fmla="*/ 982092 h 982092"/>
              <a:gd name="connsiteX0" fmla="*/ 1972314 w 2230363"/>
              <a:gd name="connsiteY0" fmla="*/ 4854 h 982754"/>
              <a:gd name="connsiteX1" fmla="*/ 2229489 w 2230363"/>
              <a:gd name="connsiteY1" fmla="*/ 242979 h 982754"/>
              <a:gd name="connsiteX2" fmla="*/ 1642114 w 2230363"/>
              <a:gd name="connsiteY2" fmla="*/ 468404 h 982754"/>
              <a:gd name="connsiteX3" fmla="*/ 168914 w 2230363"/>
              <a:gd name="connsiteY3" fmla="*/ 500154 h 982754"/>
              <a:gd name="connsiteX4" fmla="*/ 143514 w 2230363"/>
              <a:gd name="connsiteY4" fmla="*/ 982754 h 982754"/>
              <a:gd name="connsiteX0" fmla="*/ 1972314 w 2231023"/>
              <a:gd name="connsiteY0" fmla="*/ 10083 h 987983"/>
              <a:gd name="connsiteX1" fmla="*/ 2229489 w 2231023"/>
              <a:gd name="connsiteY1" fmla="*/ 248208 h 987983"/>
              <a:gd name="connsiteX2" fmla="*/ 1642114 w 2231023"/>
              <a:gd name="connsiteY2" fmla="*/ 473633 h 987983"/>
              <a:gd name="connsiteX3" fmla="*/ 168914 w 2231023"/>
              <a:gd name="connsiteY3" fmla="*/ 505383 h 987983"/>
              <a:gd name="connsiteX4" fmla="*/ 143514 w 2231023"/>
              <a:gd name="connsiteY4" fmla="*/ 987983 h 987983"/>
              <a:gd name="connsiteX0" fmla="*/ 1972314 w 2231074"/>
              <a:gd name="connsiteY0" fmla="*/ 10083 h 987983"/>
              <a:gd name="connsiteX1" fmla="*/ 2229489 w 2231074"/>
              <a:gd name="connsiteY1" fmla="*/ 248208 h 987983"/>
              <a:gd name="connsiteX2" fmla="*/ 1642114 w 2231074"/>
              <a:gd name="connsiteY2" fmla="*/ 473633 h 987983"/>
              <a:gd name="connsiteX3" fmla="*/ 168914 w 2231074"/>
              <a:gd name="connsiteY3" fmla="*/ 505383 h 987983"/>
              <a:gd name="connsiteX4" fmla="*/ 143514 w 2231074"/>
              <a:gd name="connsiteY4" fmla="*/ 987983 h 987983"/>
              <a:gd name="connsiteX0" fmla="*/ 1983978 w 2242738"/>
              <a:gd name="connsiteY0" fmla="*/ 10083 h 987983"/>
              <a:gd name="connsiteX1" fmla="*/ 2241153 w 2242738"/>
              <a:gd name="connsiteY1" fmla="*/ 248208 h 987983"/>
              <a:gd name="connsiteX2" fmla="*/ 1653778 w 2242738"/>
              <a:gd name="connsiteY2" fmla="*/ 473633 h 987983"/>
              <a:gd name="connsiteX3" fmla="*/ 180578 w 2242738"/>
              <a:gd name="connsiteY3" fmla="*/ 505383 h 987983"/>
              <a:gd name="connsiteX4" fmla="*/ 155178 w 2242738"/>
              <a:gd name="connsiteY4" fmla="*/ 987983 h 987983"/>
              <a:gd name="connsiteX0" fmla="*/ 1975240 w 2234000"/>
              <a:gd name="connsiteY0" fmla="*/ 10083 h 987983"/>
              <a:gd name="connsiteX1" fmla="*/ 2232415 w 2234000"/>
              <a:gd name="connsiteY1" fmla="*/ 248208 h 987983"/>
              <a:gd name="connsiteX2" fmla="*/ 1645040 w 2234000"/>
              <a:gd name="connsiteY2" fmla="*/ 473633 h 987983"/>
              <a:gd name="connsiteX3" fmla="*/ 171840 w 2234000"/>
              <a:gd name="connsiteY3" fmla="*/ 505383 h 987983"/>
              <a:gd name="connsiteX4" fmla="*/ 162315 w 2234000"/>
              <a:gd name="connsiteY4" fmla="*/ 987983 h 987983"/>
              <a:gd name="connsiteX0" fmla="*/ 2005613 w 2264373"/>
              <a:gd name="connsiteY0" fmla="*/ 10083 h 987983"/>
              <a:gd name="connsiteX1" fmla="*/ 2262788 w 2264373"/>
              <a:gd name="connsiteY1" fmla="*/ 248208 h 987983"/>
              <a:gd name="connsiteX2" fmla="*/ 1675413 w 2264373"/>
              <a:gd name="connsiteY2" fmla="*/ 473633 h 987983"/>
              <a:gd name="connsiteX3" fmla="*/ 202213 w 2264373"/>
              <a:gd name="connsiteY3" fmla="*/ 505383 h 987983"/>
              <a:gd name="connsiteX4" fmla="*/ 192688 w 2264373"/>
              <a:gd name="connsiteY4" fmla="*/ 987983 h 987983"/>
              <a:gd name="connsiteX0" fmla="*/ 2013420 w 2272180"/>
              <a:gd name="connsiteY0" fmla="*/ 10083 h 987983"/>
              <a:gd name="connsiteX1" fmla="*/ 2270595 w 2272180"/>
              <a:gd name="connsiteY1" fmla="*/ 248208 h 987983"/>
              <a:gd name="connsiteX2" fmla="*/ 1683220 w 2272180"/>
              <a:gd name="connsiteY2" fmla="*/ 473633 h 987983"/>
              <a:gd name="connsiteX3" fmla="*/ 210020 w 2272180"/>
              <a:gd name="connsiteY3" fmla="*/ 505383 h 987983"/>
              <a:gd name="connsiteX4" fmla="*/ 200495 w 2272180"/>
              <a:gd name="connsiteY4" fmla="*/ 987983 h 987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72180" h="987983">
                <a:moveTo>
                  <a:pt x="2013420" y="10083"/>
                </a:moveTo>
                <a:cubicBezTo>
                  <a:pt x="2012361" y="-21667"/>
                  <a:pt x="2246253" y="12200"/>
                  <a:pt x="2270595" y="248208"/>
                </a:cubicBezTo>
                <a:cubicBezTo>
                  <a:pt x="2294937" y="484216"/>
                  <a:pt x="2036174" y="465696"/>
                  <a:pt x="1683220" y="473633"/>
                </a:cubicBezTo>
                <a:cubicBezTo>
                  <a:pt x="1330266" y="481570"/>
                  <a:pt x="552391" y="410133"/>
                  <a:pt x="210020" y="505383"/>
                </a:cubicBezTo>
                <a:cubicBezTo>
                  <a:pt x="-132351" y="600633"/>
                  <a:pt x="2586" y="837699"/>
                  <a:pt x="200495" y="987983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7" name="Rectangle 46"/>
          <p:cNvSpPr/>
          <p:nvPr/>
        </p:nvSpPr>
        <p:spPr>
          <a:xfrm>
            <a:off x="6222419" y="3780497"/>
            <a:ext cx="279501" cy="527288"/>
          </a:xfrm>
          <a:prstGeom prst="rect">
            <a:avLst/>
          </a:prstGeom>
          <a:solidFill>
            <a:srgbClr val="FFC000"/>
          </a:solidFill>
          <a:ln>
            <a:solidFill>
              <a:srgbClr val="B8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48" name="Straight Arrow Connector 47"/>
          <p:cNvCxnSpPr/>
          <p:nvPr/>
        </p:nvCxnSpPr>
        <p:spPr>
          <a:xfrm>
            <a:off x="5738227" y="4073575"/>
            <a:ext cx="463449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49" name="Rectangle 48"/>
          <p:cNvSpPr/>
          <p:nvPr/>
        </p:nvSpPr>
        <p:spPr>
          <a:xfrm>
            <a:off x="6955441" y="3780497"/>
            <a:ext cx="279501" cy="527288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50" name="Straight Arrow Connector 49"/>
          <p:cNvCxnSpPr/>
          <p:nvPr/>
        </p:nvCxnSpPr>
        <p:spPr>
          <a:xfrm flipV="1">
            <a:off x="6489199" y="4042209"/>
            <a:ext cx="448627" cy="5687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aphicFrame>
        <p:nvGraphicFramePr>
          <p:cNvPr id="52" name="Object 51"/>
          <p:cNvGraphicFramePr>
            <a:graphicFrameLocks noChangeAspect="1"/>
          </p:cNvGraphicFramePr>
          <p:nvPr>
            <p:extLst/>
          </p:nvPr>
        </p:nvGraphicFramePr>
        <p:xfrm>
          <a:off x="6439526" y="2621391"/>
          <a:ext cx="348357" cy="253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262" name="Equation" r:id="rId12" imgW="279360" imgH="203040" progId="Equation.3">
                  <p:embed/>
                </p:oleObj>
              </mc:Choice>
              <mc:Fallback>
                <p:oleObj name="Equation" r:id="rId12" imgW="279360" imgH="203040" progId="Equation.3">
                  <p:embed/>
                  <p:pic>
                    <p:nvPicPr>
                      <p:cNvPr id="52" name="Object 5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39526" y="2621391"/>
                        <a:ext cx="348357" cy="25311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4" name="Straight Arrow Connector 53"/>
          <p:cNvCxnSpPr/>
          <p:nvPr/>
        </p:nvCxnSpPr>
        <p:spPr>
          <a:xfrm>
            <a:off x="6359638" y="3430912"/>
            <a:ext cx="5063" cy="323850"/>
          </a:xfrm>
          <a:prstGeom prst="straightConnector1">
            <a:avLst/>
          </a:prstGeom>
          <a:ln>
            <a:solidFill>
              <a:srgbClr val="B88C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aphicFrame>
        <p:nvGraphicFramePr>
          <p:cNvPr id="55" name="Object 5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80223955"/>
              </p:ext>
            </p:extLst>
          </p:nvPr>
        </p:nvGraphicFramePr>
        <p:xfrm>
          <a:off x="7658972" y="3877271"/>
          <a:ext cx="1155700" cy="376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263" name="Equation" r:id="rId14" imgW="660240" imgH="215640" progId="Equation.3">
                  <p:embed/>
                </p:oleObj>
              </mc:Choice>
              <mc:Fallback>
                <p:oleObj name="Equation" r:id="rId14" imgW="660240" imgH="215640" progId="Equation.3">
                  <p:embed/>
                  <p:pic>
                    <p:nvPicPr>
                      <p:cNvPr id="55" name="Object 5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58972" y="3877271"/>
                        <a:ext cx="1155700" cy="376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Freeform 2"/>
          <p:cNvSpPr/>
          <p:nvPr/>
        </p:nvSpPr>
        <p:spPr>
          <a:xfrm>
            <a:off x="1958611" y="2334583"/>
            <a:ext cx="4386149" cy="4051341"/>
          </a:xfrm>
          <a:custGeom>
            <a:avLst/>
            <a:gdLst>
              <a:gd name="connsiteX0" fmla="*/ 94387 w 4491820"/>
              <a:gd name="connsiteY0" fmla="*/ 3525058 h 4076367"/>
              <a:gd name="connsiteX1" fmla="*/ 94387 w 4491820"/>
              <a:gd name="connsiteY1" fmla="*/ 3890818 h 4076367"/>
              <a:gd name="connsiteX2" fmla="*/ 1075289 w 4491820"/>
              <a:gd name="connsiteY2" fmla="*/ 3890818 h 4076367"/>
              <a:gd name="connsiteX3" fmla="*/ 1590678 w 4491820"/>
              <a:gd name="connsiteY3" fmla="*/ 1579880 h 4076367"/>
              <a:gd name="connsiteX4" fmla="*/ 2122693 w 4491820"/>
              <a:gd name="connsiteY4" fmla="*/ 233218 h 4076367"/>
              <a:gd name="connsiteX5" fmla="*/ 3685486 w 4491820"/>
              <a:gd name="connsiteY5" fmla="*/ 8774 h 4076367"/>
              <a:gd name="connsiteX6" fmla="*/ 4491820 w 4491820"/>
              <a:gd name="connsiteY6" fmla="*/ 332971 h 4076367"/>
              <a:gd name="connsiteX7" fmla="*/ 4491820 w 4491820"/>
              <a:gd name="connsiteY7" fmla="*/ 332971 h 4076367"/>
              <a:gd name="connsiteX8" fmla="*/ 4466882 w 4491820"/>
              <a:gd name="connsiteY8" fmla="*/ 607291 h 4076367"/>
              <a:gd name="connsiteX9" fmla="*/ 4466882 w 4491820"/>
              <a:gd name="connsiteY9" fmla="*/ 607291 h 4076367"/>
              <a:gd name="connsiteX0" fmla="*/ 94387 w 4539994"/>
              <a:gd name="connsiteY0" fmla="*/ 3525058 h 4076367"/>
              <a:gd name="connsiteX1" fmla="*/ 94387 w 4539994"/>
              <a:gd name="connsiteY1" fmla="*/ 3890818 h 4076367"/>
              <a:gd name="connsiteX2" fmla="*/ 1075289 w 4539994"/>
              <a:gd name="connsiteY2" fmla="*/ 3890818 h 4076367"/>
              <a:gd name="connsiteX3" fmla="*/ 1590678 w 4539994"/>
              <a:gd name="connsiteY3" fmla="*/ 1579880 h 4076367"/>
              <a:gd name="connsiteX4" fmla="*/ 2122693 w 4539994"/>
              <a:gd name="connsiteY4" fmla="*/ 233218 h 4076367"/>
              <a:gd name="connsiteX5" fmla="*/ 3685486 w 4539994"/>
              <a:gd name="connsiteY5" fmla="*/ 8774 h 4076367"/>
              <a:gd name="connsiteX6" fmla="*/ 4491820 w 4539994"/>
              <a:gd name="connsiteY6" fmla="*/ 332971 h 4076367"/>
              <a:gd name="connsiteX7" fmla="*/ 4441944 w 4539994"/>
              <a:gd name="connsiteY7" fmla="*/ 266469 h 4076367"/>
              <a:gd name="connsiteX8" fmla="*/ 4466882 w 4539994"/>
              <a:gd name="connsiteY8" fmla="*/ 607291 h 4076367"/>
              <a:gd name="connsiteX9" fmla="*/ 4466882 w 4539994"/>
              <a:gd name="connsiteY9" fmla="*/ 607291 h 4076367"/>
              <a:gd name="connsiteX0" fmla="*/ 94387 w 4478114"/>
              <a:gd name="connsiteY0" fmla="*/ 3569549 h 4120858"/>
              <a:gd name="connsiteX1" fmla="*/ 94387 w 4478114"/>
              <a:gd name="connsiteY1" fmla="*/ 3935309 h 4120858"/>
              <a:gd name="connsiteX2" fmla="*/ 1075289 w 4478114"/>
              <a:gd name="connsiteY2" fmla="*/ 3935309 h 4120858"/>
              <a:gd name="connsiteX3" fmla="*/ 1590678 w 4478114"/>
              <a:gd name="connsiteY3" fmla="*/ 1624371 h 4120858"/>
              <a:gd name="connsiteX4" fmla="*/ 2122693 w 4478114"/>
              <a:gd name="connsiteY4" fmla="*/ 277709 h 4120858"/>
              <a:gd name="connsiteX5" fmla="*/ 3685486 w 4478114"/>
              <a:gd name="connsiteY5" fmla="*/ 53265 h 4120858"/>
              <a:gd name="connsiteX6" fmla="*/ 4417005 w 4478114"/>
              <a:gd name="connsiteY6" fmla="*/ 20015 h 4120858"/>
              <a:gd name="connsiteX7" fmla="*/ 4441944 w 4478114"/>
              <a:gd name="connsiteY7" fmla="*/ 310960 h 4120858"/>
              <a:gd name="connsiteX8" fmla="*/ 4466882 w 4478114"/>
              <a:gd name="connsiteY8" fmla="*/ 651782 h 4120858"/>
              <a:gd name="connsiteX9" fmla="*/ 4466882 w 4478114"/>
              <a:gd name="connsiteY9" fmla="*/ 651782 h 4120858"/>
              <a:gd name="connsiteX0" fmla="*/ 94387 w 4469030"/>
              <a:gd name="connsiteY0" fmla="*/ 3523608 h 4074917"/>
              <a:gd name="connsiteX1" fmla="*/ 94387 w 4469030"/>
              <a:gd name="connsiteY1" fmla="*/ 3889368 h 4074917"/>
              <a:gd name="connsiteX2" fmla="*/ 1075289 w 4469030"/>
              <a:gd name="connsiteY2" fmla="*/ 3889368 h 4074917"/>
              <a:gd name="connsiteX3" fmla="*/ 1590678 w 4469030"/>
              <a:gd name="connsiteY3" fmla="*/ 1578430 h 4074917"/>
              <a:gd name="connsiteX4" fmla="*/ 2122693 w 4469030"/>
              <a:gd name="connsiteY4" fmla="*/ 231768 h 4074917"/>
              <a:gd name="connsiteX5" fmla="*/ 3685486 w 4469030"/>
              <a:gd name="connsiteY5" fmla="*/ 7324 h 4074917"/>
              <a:gd name="connsiteX6" fmla="*/ 4184249 w 4469030"/>
              <a:gd name="connsiteY6" fmla="*/ 73827 h 4074917"/>
              <a:gd name="connsiteX7" fmla="*/ 4441944 w 4469030"/>
              <a:gd name="connsiteY7" fmla="*/ 265019 h 4074917"/>
              <a:gd name="connsiteX8" fmla="*/ 4466882 w 4469030"/>
              <a:gd name="connsiteY8" fmla="*/ 605841 h 4074917"/>
              <a:gd name="connsiteX9" fmla="*/ 4466882 w 4469030"/>
              <a:gd name="connsiteY9" fmla="*/ 605841 h 4074917"/>
              <a:gd name="connsiteX0" fmla="*/ 94387 w 4469030"/>
              <a:gd name="connsiteY0" fmla="*/ 3523608 h 4074917"/>
              <a:gd name="connsiteX1" fmla="*/ 94387 w 4469030"/>
              <a:gd name="connsiteY1" fmla="*/ 3889368 h 4074917"/>
              <a:gd name="connsiteX2" fmla="*/ 1075289 w 4469030"/>
              <a:gd name="connsiteY2" fmla="*/ 3889368 h 4074917"/>
              <a:gd name="connsiteX3" fmla="*/ 1590678 w 4469030"/>
              <a:gd name="connsiteY3" fmla="*/ 1578430 h 4074917"/>
              <a:gd name="connsiteX4" fmla="*/ 2122693 w 4469030"/>
              <a:gd name="connsiteY4" fmla="*/ 231768 h 4074917"/>
              <a:gd name="connsiteX5" fmla="*/ 3419478 w 4469030"/>
              <a:gd name="connsiteY5" fmla="*/ 7324 h 4074917"/>
              <a:gd name="connsiteX6" fmla="*/ 4184249 w 4469030"/>
              <a:gd name="connsiteY6" fmla="*/ 73827 h 4074917"/>
              <a:gd name="connsiteX7" fmla="*/ 4441944 w 4469030"/>
              <a:gd name="connsiteY7" fmla="*/ 265019 h 4074917"/>
              <a:gd name="connsiteX8" fmla="*/ 4466882 w 4469030"/>
              <a:gd name="connsiteY8" fmla="*/ 605841 h 4074917"/>
              <a:gd name="connsiteX9" fmla="*/ 4466882 w 4469030"/>
              <a:gd name="connsiteY9" fmla="*/ 605841 h 4074917"/>
              <a:gd name="connsiteX0" fmla="*/ 94387 w 4469030"/>
              <a:gd name="connsiteY0" fmla="*/ 3517576 h 4068885"/>
              <a:gd name="connsiteX1" fmla="*/ 94387 w 4469030"/>
              <a:gd name="connsiteY1" fmla="*/ 3883336 h 4068885"/>
              <a:gd name="connsiteX2" fmla="*/ 1075289 w 4469030"/>
              <a:gd name="connsiteY2" fmla="*/ 3883336 h 4068885"/>
              <a:gd name="connsiteX3" fmla="*/ 1590678 w 4469030"/>
              <a:gd name="connsiteY3" fmla="*/ 1572398 h 4068885"/>
              <a:gd name="connsiteX4" fmla="*/ 2122693 w 4469030"/>
              <a:gd name="connsiteY4" fmla="*/ 225736 h 4068885"/>
              <a:gd name="connsiteX5" fmla="*/ 3419478 w 4469030"/>
              <a:gd name="connsiteY5" fmla="*/ 1292 h 4068885"/>
              <a:gd name="connsiteX6" fmla="*/ 4184249 w 4469030"/>
              <a:gd name="connsiteY6" fmla="*/ 67795 h 4068885"/>
              <a:gd name="connsiteX7" fmla="*/ 4441944 w 4469030"/>
              <a:gd name="connsiteY7" fmla="*/ 258987 h 4068885"/>
              <a:gd name="connsiteX8" fmla="*/ 4466882 w 4469030"/>
              <a:gd name="connsiteY8" fmla="*/ 599809 h 4068885"/>
              <a:gd name="connsiteX9" fmla="*/ 4466882 w 4469030"/>
              <a:gd name="connsiteY9" fmla="*/ 599809 h 4068885"/>
              <a:gd name="connsiteX0" fmla="*/ 23742 w 4398385"/>
              <a:gd name="connsiteY0" fmla="*/ 3517576 h 4148827"/>
              <a:gd name="connsiteX1" fmla="*/ 248186 w 4398385"/>
              <a:gd name="connsiteY1" fmla="*/ 4057903 h 4148827"/>
              <a:gd name="connsiteX2" fmla="*/ 1004644 w 4398385"/>
              <a:gd name="connsiteY2" fmla="*/ 3883336 h 4148827"/>
              <a:gd name="connsiteX3" fmla="*/ 1520033 w 4398385"/>
              <a:gd name="connsiteY3" fmla="*/ 1572398 h 4148827"/>
              <a:gd name="connsiteX4" fmla="*/ 2052048 w 4398385"/>
              <a:gd name="connsiteY4" fmla="*/ 225736 h 4148827"/>
              <a:gd name="connsiteX5" fmla="*/ 3348833 w 4398385"/>
              <a:gd name="connsiteY5" fmla="*/ 1292 h 4148827"/>
              <a:gd name="connsiteX6" fmla="*/ 4113604 w 4398385"/>
              <a:gd name="connsiteY6" fmla="*/ 67795 h 4148827"/>
              <a:gd name="connsiteX7" fmla="*/ 4371299 w 4398385"/>
              <a:gd name="connsiteY7" fmla="*/ 258987 h 4148827"/>
              <a:gd name="connsiteX8" fmla="*/ 4396237 w 4398385"/>
              <a:gd name="connsiteY8" fmla="*/ 599809 h 4148827"/>
              <a:gd name="connsiteX9" fmla="*/ 4396237 w 4398385"/>
              <a:gd name="connsiteY9" fmla="*/ 599809 h 4148827"/>
              <a:gd name="connsiteX0" fmla="*/ 33079 w 4407722"/>
              <a:gd name="connsiteY0" fmla="*/ 3517576 h 4136644"/>
              <a:gd name="connsiteX1" fmla="*/ 257523 w 4407722"/>
              <a:gd name="connsiteY1" fmla="*/ 4057903 h 4136644"/>
              <a:gd name="connsiteX2" fmla="*/ 1013981 w 4407722"/>
              <a:gd name="connsiteY2" fmla="*/ 3883336 h 4136644"/>
              <a:gd name="connsiteX3" fmla="*/ 1529370 w 4407722"/>
              <a:gd name="connsiteY3" fmla="*/ 1572398 h 4136644"/>
              <a:gd name="connsiteX4" fmla="*/ 2061385 w 4407722"/>
              <a:gd name="connsiteY4" fmla="*/ 225736 h 4136644"/>
              <a:gd name="connsiteX5" fmla="*/ 3358170 w 4407722"/>
              <a:gd name="connsiteY5" fmla="*/ 1292 h 4136644"/>
              <a:gd name="connsiteX6" fmla="*/ 4122941 w 4407722"/>
              <a:gd name="connsiteY6" fmla="*/ 67795 h 4136644"/>
              <a:gd name="connsiteX7" fmla="*/ 4380636 w 4407722"/>
              <a:gd name="connsiteY7" fmla="*/ 258987 h 4136644"/>
              <a:gd name="connsiteX8" fmla="*/ 4405574 w 4407722"/>
              <a:gd name="connsiteY8" fmla="*/ 599809 h 4136644"/>
              <a:gd name="connsiteX9" fmla="*/ 4405574 w 4407722"/>
              <a:gd name="connsiteY9" fmla="*/ 599809 h 4136644"/>
              <a:gd name="connsiteX0" fmla="*/ 24424 w 4399067"/>
              <a:gd name="connsiteY0" fmla="*/ 3517576 h 4075181"/>
              <a:gd name="connsiteX1" fmla="*/ 248868 w 4399067"/>
              <a:gd name="connsiteY1" fmla="*/ 4057903 h 4075181"/>
              <a:gd name="connsiteX2" fmla="*/ 1046889 w 4399067"/>
              <a:gd name="connsiteY2" fmla="*/ 3708769 h 4075181"/>
              <a:gd name="connsiteX3" fmla="*/ 1520715 w 4399067"/>
              <a:gd name="connsiteY3" fmla="*/ 1572398 h 4075181"/>
              <a:gd name="connsiteX4" fmla="*/ 2052730 w 4399067"/>
              <a:gd name="connsiteY4" fmla="*/ 225736 h 4075181"/>
              <a:gd name="connsiteX5" fmla="*/ 3349515 w 4399067"/>
              <a:gd name="connsiteY5" fmla="*/ 1292 h 4075181"/>
              <a:gd name="connsiteX6" fmla="*/ 4114286 w 4399067"/>
              <a:gd name="connsiteY6" fmla="*/ 67795 h 4075181"/>
              <a:gd name="connsiteX7" fmla="*/ 4371981 w 4399067"/>
              <a:gd name="connsiteY7" fmla="*/ 258987 h 4075181"/>
              <a:gd name="connsiteX8" fmla="*/ 4396919 w 4399067"/>
              <a:gd name="connsiteY8" fmla="*/ 599809 h 4075181"/>
              <a:gd name="connsiteX9" fmla="*/ 4396919 w 4399067"/>
              <a:gd name="connsiteY9" fmla="*/ 599809 h 4075181"/>
              <a:gd name="connsiteX0" fmla="*/ 11039 w 4385682"/>
              <a:gd name="connsiteY0" fmla="*/ 3517576 h 4068185"/>
              <a:gd name="connsiteX1" fmla="*/ 493178 w 4385682"/>
              <a:gd name="connsiteY1" fmla="*/ 4049590 h 4068185"/>
              <a:gd name="connsiteX2" fmla="*/ 1033504 w 4385682"/>
              <a:gd name="connsiteY2" fmla="*/ 3708769 h 4068185"/>
              <a:gd name="connsiteX3" fmla="*/ 1507330 w 4385682"/>
              <a:gd name="connsiteY3" fmla="*/ 1572398 h 4068185"/>
              <a:gd name="connsiteX4" fmla="*/ 2039345 w 4385682"/>
              <a:gd name="connsiteY4" fmla="*/ 225736 h 4068185"/>
              <a:gd name="connsiteX5" fmla="*/ 3336130 w 4385682"/>
              <a:gd name="connsiteY5" fmla="*/ 1292 h 4068185"/>
              <a:gd name="connsiteX6" fmla="*/ 4100901 w 4385682"/>
              <a:gd name="connsiteY6" fmla="*/ 67795 h 4068185"/>
              <a:gd name="connsiteX7" fmla="*/ 4358596 w 4385682"/>
              <a:gd name="connsiteY7" fmla="*/ 258987 h 4068185"/>
              <a:gd name="connsiteX8" fmla="*/ 4383534 w 4385682"/>
              <a:gd name="connsiteY8" fmla="*/ 599809 h 4068185"/>
              <a:gd name="connsiteX9" fmla="*/ 4383534 w 4385682"/>
              <a:gd name="connsiteY9" fmla="*/ 599809 h 4068185"/>
              <a:gd name="connsiteX0" fmla="*/ 27247 w 4401890"/>
              <a:gd name="connsiteY0" fmla="*/ 3517576 h 4050309"/>
              <a:gd name="connsiteX1" fmla="*/ 509386 w 4401890"/>
              <a:gd name="connsiteY1" fmla="*/ 4049590 h 4050309"/>
              <a:gd name="connsiteX2" fmla="*/ 1049712 w 4401890"/>
              <a:gd name="connsiteY2" fmla="*/ 3708769 h 4050309"/>
              <a:gd name="connsiteX3" fmla="*/ 1523538 w 4401890"/>
              <a:gd name="connsiteY3" fmla="*/ 1572398 h 4050309"/>
              <a:gd name="connsiteX4" fmla="*/ 2055553 w 4401890"/>
              <a:gd name="connsiteY4" fmla="*/ 225736 h 4050309"/>
              <a:gd name="connsiteX5" fmla="*/ 3352338 w 4401890"/>
              <a:gd name="connsiteY5" fmla="*/ 1292 h 4050309"/>
              <a:gd name="connsiteX6" fmla="*/ 4117109 w 4401890"/>
              <a:gd name="connsiteY6" fmla="*/ 67795 h 4050309"/>
              <a:gd name="connsiteX7" fmla="*/ 4374804 w 4401890"/>
              <a:gd name="connsiteY7" fmla="*/ 258987 h 4050309"/>
              <a:gd name="connsiteX8" fmla="*/ 4399742 w 4401890"/>
              <a:gd name="connsiteY8" fmla="*/ 599809 h 4050309"/>
              <a:gd name="connsiteX9" fmla="*/ 4399742 w 4401890"/>
              <a:gd name="connsiteY9" fmla="*/ 599809 h 4050309"/>
              <a:gd name="connsiteX0" fmla="*/ 11506 w 4386149"/>
              <a:gd name="connsiteY0" fmla="*/ 3517576 h 4051341"/>
              <a:gd name="connsiteX1" fmla="*/ 493645 w 4386149"/>
              <a:gd name="connsiteY1" fmla="*/ 4049590 h 4051341"/>
              <a:gd name="connsiteX2" fmla="*/ 1150349 w 4386149"/>
              <a:gd name="connsiteY2" fmla="*/ 3326383 h 4051341"/>
              <a:gd name="connsiteX3" fmla="*/ 1507797 w 4386149"/>
              <a:gd name="connsiteY3" fmla="*/ 1572398 h 4051341"/>
              <a:gd name="connsiteX4" fmla="*/ 2039812 w 4386149"/>
              <a:gd name="connsiteY4" fmla="*/ 225736 h 4051341"/>
              <a:gd name="connsiteX5" fmla="*/ 3336597 w 4386149"/>
              <a:gd name="connsiteY5" fmla="*/ 1292 h 4051341"/>
              <a:gd name="connsiteX6" fmla="*/ 4101368 w 4386149"/>
              <a:gd name="connsiteY6" fmla="*/ 67795 h 4051341"/>
              <a:gd name="connsiteX7" fmla="*/ 4359063 w 4386149"/>
              <a:gd name="connsiteY7" fmla="*/ 258987 h 4051341"/>
              <a:gd name="connsiteX8" fmla="*/ 4384001 w 4386149"/>
              <a:gd name="connsiteY8" fmla="*/ 599809 h 4051341"/>
              <a:gd name="connsiteX9" fmla="*/ 4384001 w 4386149"/>
              <a:gd name="connsiteY9" fmla="*/ 599809 h 4051341"/>
              <a:gd name="connsiteX0" fmla="*/ 11506 w 4386149"/>
              <a:gd name="connsiteY0" fmla="*/ 3517576 h 4051341"/>
              <a:gd name="connsiteX1" fmla="*/ 493645 w 4386149"/>
              <a:gd name="connsiteY1" fmla="*/ 4049590 h 4051341"/>
              <a:gd name="connsiteX2" fmla="*/ 1150349 w 4386149"/>
              <a:gd name="connsiteY2" fmla="*/ 3326383 h 4051341"/>
              <a:gd name="connsiteX3" fmla="*/ 1507797 w 4386149"/>
              <a:gd name="connsiteY3" fmla="*/ 1572398 h 4051341"/>
              <a:gd name="connsiteX4" fmla="*/ 2039812 w 4386149"/>
              <a:gd name="connsiteY4" fmla="*/ 225736 h 4051341"/>
              <a:gd name="connsiteX5" fmla="*/ 3336597 w 4386149"/>
              <a:gd name="connsiteY5" fmla="*/ 1292 h 4051341"/>
              <a:gd name="connsiteX6" fmla="*/ 4101368 w 4386149"/>
              <a:gd name="connsiteY6" fmla="*/ 67795 h 4051341"/>
              <a:gd name="connsiteX7" fmla="*/ 4359063 w 4386149"/>
              <a:gd name="connsiteY7" fmla="*/ 258987 h 4051341"/>
              <a:gd name="connsiteX8" fmla="*/ 4384001 w 4386149"/>
              <a:gd name="connsiteY8" fmla="*/ 599809 h 4051341"/>
              <a:gd name="connsiteX9" fmla="*/ 4384001 w 4386149"/>
              <a:gd name="connsiteY9" fmla="*/ 599809 h 4051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386149" h="4051341">
                <a:moveTo>
                  <a:pt x="11506" y="3517576"/>
                </a:moveTo>
                <a:cubicBezTo>
                  <a:pt x="-70236" y="3669976"/>
                  <a:pt x="303838" y="4081455"/>
                  <a:pt x="493645" y="4049590"/>
                </a:cubicBezTo>
                <a:cubicBezTo>
                  <a:pt x="683452" y="4017725"/>
                  <a:pt x="931447" y="4096695"/>
                  <a:pt x="1150349" y="3326383"/>
                </a:cubicBezTo>
                <a:cubicBezTo>
                  <a:pt x="1369251" y="2556071"/>
                  <a:pt x="1359553" y="2089172"/>
                  <a:pt x="1507797" y="1572398"/>
                </a:cubicBezTo>
                <a:cubicBezTo>
                  <a:pt x="1656041" y="1055624"/>
                  <a:pt x="1735012" y="487587"/>
                  <a:pt x="2039812" y="225736"/>
                </a:cubicBezTo>
                <a:cubicBezTo>
                  <a:pt x="2344612" y="-36115"/>
                  <a:pt x="2785186" y="2676"/>
                  <a:pt x="3336597" y="1292"/>
                </a:cubicBezTo>
                <a:cubicBezTo>
                  <a:pt x="3888008" y="-92"/>
                  <a:pt x="3930957" y="24846"/>
                  <a:pt x="4101368" y="67795"/>
                </a:cubicBezTo>
                <a:cubicBezTo>
                  <a:pt x="4271779" y="110744"/>
                  <a:pt x="4311958" y="170318"/>
                  <a:pt x="4359063" y="258987"/>
                </a:cubicBezTo>
                <a:cubicBezTo>
                  <a:pt x="4406169" y="347656"/>
                  <a:pt x="4375688" y="486202"/>
                  <a:pt x="4384001" y="599809"/>
                </a:cubicBezTo>
                <a:lnTo>
                  <a:pt x="4384001" y="599809"/>
                </a:lnTo>
              </a:path>
            </a:pathLst>
          </a:custGeom>
          <a:ln>
            <a:solidFill>
              <a:srgbClr val="B88C00"/>
            </a:solidFill>
            <a:headEnd type="none" w="med" len="med"/>
            <a:tailEnd type="arrow" w="med" len="med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graphicFrame>
        <p:nvGraphicFramePr>
          <p:cNvPr id="90" name="Object 89"/>
          <p:cNvGraphicFramePr>
            <a:graphicFrameLocks noChangeAspect="1"/>
          </p:cNvGraphicFramePr>
          <p:nvPr>
            <p:extLst/>
          </p:nvPr>
        </p:nvGraphicFramePr>
        <p:xfrm>
          <a:off x="5878513" y="1933762"/>
          <a:ext cx="337650" cy="5157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264" name="Equation" r:id="rId16" imgW="164880" imgH="253800" progId="Equation.3">
                  <p:embed/>
                </p:oleObj>
              </mc:Choice>
              <mc:Fallback>
                <p:oleObj name="Equation" r:id="rId16" imgW="164880" imgH="253800" progId="Equation.3">
                  <p:embed/>
                  <p:pic>
                    <p:nvPicPr>
                      <p:cNvPr id="90" name="Object 8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78513" y="1933762"/>
                        <a:ext cx="337650" cy="51575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3" name="TextBox 82"/>
          <p:cNvSpPr txBox="1"/>
          <p:nvPr/>
        </p:nvSpPr>
        <p:spPr>
          <a:xfrm>
            <a:off x="4364182" y="4986103"/>
            <a:ext cx="34788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 smtClean="0"/>
              <a:t>Étape 4 : </a:t>
            </a:r>
            <a:r>
              <a:rPr lang="en-CA" dirty="0" smtClean="0"/>
              <a:t>On recommence!</a:t>
            </a:r>
            <a:endParaRPr lang="en-CA" dirty="0"/>
          </a:p>
        </p:txBody>
      </p:sp>
      <p:graphicFrame>
        <p:nvGraphicFramePr>
          <p:cNvPr id="51" name="Object 5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3828152"/>
              </p:ext>
            </p:extLst>
          </p:nvPr>
        </p:nvGraphicFramePr>
        <p:xfrm>
          <a:off x="4100137" y="3770906"/>
          <a:ext cx="1022350" cy="376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265" name="Equation" r:id="rId18" imgW="583920" imgH="215640" progId="Equation.3">
                  <p:embed/>
                </p:oleObj>
              </mc:Choice>
              <mc:Fallback>
                <p:oleObj name="Equation" r:id="rId18" imgW="583920" imgH="215640" progId="Equation.3">
                  <p:embed/>
                  <p:pic>
                    <p:nvPicPr>
                      <p:cNvPr id="86" name="Object 8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00137" y="3770906"/>
                        <a:ext cx="1022350" cy="376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21041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430066" y="1247292"/>
            <a:ext cx="1034624" cy="140884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100" dirty="0" smtClean="0">
                <a:solidFill>
                  <a:schemeClr val="tx1"/>
                </a:solidFill>
              </a:rPr>
              <a:t>input</a:t>
            </a:r>
            <a:endParaRPr lang="en-CA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430066" y="1470481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>
                <a:solidFill>
                  <a:schemeClr val="tx1"/>
                </a:solidFill>
              </a:rPr>
              <a:t>3</a:t>
            </a:r>
            <a:r>
              <a:rPr lang="fr-CA" sz="1000" dirty="0" smtClean="0">
                <a:solidFill>
                  <a:schemeClr val="tx1"/>
                </a:solidFill>
              </a:rPr>
              <a:t>x3 </a:t>
            </a:r>
            <a:r>
              <a:rPr lang="fr-CA" sz="1000" dirty="0" err="1" smtClean="0">
                <a:solidFill>
                  <a:schemeClr val="tx1"/>
                </a:solidFill>
              </a:rPr>
              <a:t>conv</a:t>
            </a:r>
            <a:r>
              <a:rPr lang="fr-CA" sz="1000" dirty="0" smtClean="0">
                <a:solidFill>
                  <a:schemeClr val="tx1"/>
                </a:solidFill>
              </a:rPr>
              <a:t>, 64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430066" y="1693670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3x3 </a:t>
            </a:r>
            <a:r>
              <a:rPr lang="fr-CA" sz="1000" dirty="0" err="1" smtClean="0">
                <a:solidFill>
                  <a:schemeClr val="tx1"/>
                </a:solidFill>
              </a:rPr>
              <a:t>conv</a:t>
            </a:r>
            <a:r>
              <a:rPr lang="fr-CA" sz="1000" dirty="0" smtClean="0">
                <a:solidFill>
                  <a:schemeClr val="tx1"/>
                </a:solidFill>
              </a:rPr>
              <a:t>, 64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430066" y="1916859"/>
            <a:ext cx="1034624" cy="14088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Pool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430066" y="2140048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3x3 </a:t>
            </a:r>
            <a:r>
              <a:rPr lang="fr-CA" sz="1000" dirty="0" err="1" smtClean="0">
                <a:solidFill>
                  <a:schemeClr val="tx1"/>
                </a:solidFill>
              </a:rPr>
              <a:t>conv</a:t>
            </a:r>
            <a:r>
              <a:rPr lang="fr-CA" sz="1000" dirty="0" smtClean="0">
                <a:solidFill>
                  <a:schemeClr val="tx1"/>
                </a:solidFill>
              </a:rPr>
              <a:t>, 128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430066" y="2586426"/>
            <a:ext cx="1034624" cy="14088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Pool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430066" y="2809615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3x3 </a:t>
            </a:r>
            <a:r>
              <a:rPr lang="fr-CA" sz="1000" dirty="0" err="1" smtClean="0">
                <a:solidFill>
                  <a:schemeClr val="tx1"/>
                </a:solidFill>
              </a:rPr>
              <a:t>conv</a:t>
            </a:r>
            <a:r>
              <a:rPr lang="fr-CA" sz="1000" dirty="0" smtClean="0">
                <a:solidFill>
                  <a:schemeClr val="tx1"/>
                </a:solidFill>
              </a:rPr>
              <a:t>, 256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430066" y="3032804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3x3 </a:t>
            </a:r>
            <a:r>
              <a:rPr lang="fr-CA" sz="1000" dirty="0" err="1" smtClean="0">
                <a:solidFill>
                  <a:schemeClr val="tx1"/>
                </a:solidFill>
              </a:rPr>
              <a:t>conv</a:t>
            </a:r>
            <a:r>
              <a:rPr lang="fr-CA" sz="1000" dirty="0" smtClean="0">
                <a:solidFill>
                  <a:schemeClr val="tx1"/>
                </a:solidFill>
              </a:rPr>
              <a:t>, 256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430066" y="3479182"/>
            <a:ext cx="1034624" cy="14088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Pool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430066" y="5487883"/>
            <a:ext cx="1034624" cy="140884"/>
          </a:xfrm>
          <a:prstGeom prst="rect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FC 4096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430066" y="5711072"/>
            <a:ext cx="1034624" cy="140884"/>
          </a:xfrm>
          <a:prstGeom prst="rect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FC 4096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430066" y="2363237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3x3 </a:t>
            </a:r>
            <a:r>
              <a:rPr lang="fr-CA" sz="1000" dirty="0" err="1" smtClean="0">
                <a:solidFill>
                  <a:schemeClr val="tx1"/>
                </a:solidFill>
              </a:rPr>
              <a:t>conv</a:t>
            </a:r>
            <a:r>
              <a:rPr lang="fr-CA" sz="1000" dirty="0" smtClean="0">
                <a:solidFill>
                  <a:schemeClr val="tx1"/>
                </a:solidFill>
              </a:rPr>
              <a:t>, 128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430066" y="3255993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3x3 </a:t>
            </a:r>
            <a:r>
              <a:rPr lang="fr-CA" sz="1000" dirty="0" err="1" smtClean="0">
                <a:solidFill>
                  <a:schemeClr val="tx1"/>
                </a:solidFill>
              </a:rPr>
              <a:t>conv</a:t>
            </a:r>
            <a:r>
              <a:rPr lang="fr-CA" sz="1000" dirty="0" smtClean="0">
                <a:solidFill>
                  <a:schemeClr val="tx1"/>
                </a:solidFill>
              </a:rPr>
              <a:t>, 256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1430066" y="3702371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3x3 </a:t>
            </a:r>
            <a:r>
              <a:rPr lang="fr-CA" sz="1000" dirty="0" err="1" smtClean="0">
                <a:solidFill>
                  <a:schemeClr val="tx1"/>
                </a:solidFill>
              </a:rPr>
              <a:t>conv</a:t>
            </a:r>
            <a:r>
              <a:rPr lang="fr-CA" sz="1000" dirty="0" smtClean="0">
                <a:solidFill>
                  <a:schemeClr val="tx1"/>
                </a:solidFill>
              </a:rPr>
              <a:t>, 512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430066" y="3925560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3x3 </a:t>
            </a:r>
            <a:r>
              <a:rPr lang="fr-CA" sz="1000" dirty="0" err="1" smtClean="0">
                <a:solidFill>
                  <a:schemeClr val="tx1"/>
                </a:solidFill>
              </a:rPr>
              <a:t>conv</a:t>
            </a:r>
            <a:r>
              <a:rPr lang="fr-CA" sz="1000" dirty="0" smtClean="0">
                <a:solidFill>
                  <a:schemeClr val="tx1"/>
                </a:solidFill>
              </a:rPr>
              <a:t>, 512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1430066" y="5264694"/>
            <a:ext cx="1034624" cy="14088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Pool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1430066" y="4148749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3x3 </a:t>
            </a:r>
            <a:r>
              <a:rPr lang="fr-CA" sz="1000" dirty="0" err="1" smtClean="0">
                <a:solidFill>
                  <a:schemeClr val="tx1"/>
                </a:solidFill>
              </a:rPr>
              <a:t>conv</a:t>
            </a:r>
            <a:r>
              <a:rPr lang="fr-CA" sz="1000" dirty="0" smtClean="0">
                <a:solidFill>
                  <a:schemeClr val="tx1"/>
                </a:solidFill>
              </a:rPr>
              <a:t>, 512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1430066" y="4371938"/>
            <a:ext cx="1034624" cy="14088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Pool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1430066" y="4595127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3x3 </a:t>
            </a:r>
            <a:r>
              <a:rPr lang="fr-CA" sz="1000" dirty="0" err="1" smtClean="0">
                <a:solidFill>
                  <a:schemeClr val="tx1"/>
                </a:solidFill>
              </a:rPr>
              <a:t>conv</a:t>
            </a:r>
            <a:r>
              <a:rPr lang="fr-CA" sz="1000" dirty="0" smtClean="0">
                <a:solidFill>
                  <a:schemeClr val="tx1"/>
                </a:solidFill>
              </a:rPr>
              <a:t>, 512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1430066" y="4818316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3x3 </a:t>
            </a:r>
            <a:r>
              <a:rPr lang="fr-CA" sz="1000" dirty="0" err="1" smtClean="0">
                <a:solidFill>
                  <a:schemeClr val="tx1"/>
                </a:solidFill>
              </a:rPr>
              <a:t>conv</a:t>
            </a:r>
            <a:r>
              <a:rPr lang="fr-CA" sz="1000" dirty="0" smtClean="0">
                <a:solidFill>
                  <a:schemeClr val="tx1"/>
                </a:solidFill>
              </a:rPr>
              <a:t>, 512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1430066" y="5041505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</a:rPr>
              <a:t>3x3 </a:t>
            </a:r>
            <a:r>
              <a:rPr lang="fr-CA" sz="1000" dirty="0" err="1" smtClean="0">
                <a:solidFill>
                  <a:schemeClr val="tx1"/>
                </a:solidFill>
              </a:rPr>
              <a:t>conv</a:t>
            </a:r>
            <a:r>
              <a:rPr lang="fr-CA" sz="1000" dirty="0" smtClean="0">
                <a:solidFill>
                  <a:schemeClr val="tx1"/>
                </a:solidFill>
              </a:rPr>
              <a:t>, 512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29" name="Title 1"/>
          <p:cNvSpPr>
            <a:spLocks noGrp="1"/>
          </p:cNvSpPr>
          <p:nvPr>
            <p:ph type="title"/>
          </p:nvPr>
        </p:nvSpPr>
        <p:spPr>
          <a:xfrm>
            <a:off x="477982" y="60960"/>
            <a:ext cx="7772400" cy="1143000"/>
          </a:xfrm>
        </p:spPr>
        <p:txBody>
          <a:bodyPr/>
          <a:lstStyle/>
          <a:p>
            <a:pPr algn="l"/>
            <a:r>
              <a:rPr lang="fr-CA" dirty="0" err="1" smtClean="0"/>
              <a:t>Captioning</a:t>
            </a:r>
            <a:r>
              <a:rPr lang="fr-CA" dirty="0" smtClean="0"/>
              <a:t> </a:t>
            </a:r>
            <a:endParaRPr lang="en-CA" dirty="0"/>
          </a:p>
        </p:txBody>
      </p:sp>
      <p:pic>
        <p:nvPicPr>
          <p:cNvPr id="209922" name="Picture 2" descr="https://tse2.mm.bing.net/th?id=OIP.H5bGHJvugf-hm16CKbkU9QHaE8&amp;pid=Api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3663" y="168326"/>
            <a:ext cx="2609850" cy="1739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Freeform 29"/>
          <p:cNvSpPr/>
          <p:nvPr/>
        </p:nvSpPr>
        <p:spPr>
          <a:xfrm>
            <a:off x="2460567" y="1212778"/>
            <a:ext cx="1612670" cy="532895"/>
          </a:xfrm>
          <a:custGeom>
            <a:avLst/>
            <a:gdLst>
              <a:gd name="connsiteX0" fmla="*/ 1022466 w 1022466"/>
              <a:gd name="connsiteY0" fmla="*/ 158011 h 174636"/>
              <a:gd name="connsiteX1" fmla="*/ 382386 w 1022466"/>
              <a:gd name="connsiteY1" fmla="*/ 69 h 174636"/>
              <a:gd name="connsiteX2" fmla="*/ 0 w 1022466"/>
              <a:gd name="connsiteY2" fmla="*/ 174636 h 174636"/>
              <a:gd name="connsiteX0" fmla="*/ 1612670 w 1612670"/>
              <a:gd name="connsiteY0" fmla="*/ 607305 h 607305"/>
              <a:gd name="connsiteX1" fmla="*/ 382386 w 1612670"/>
              <a:gd name="connsiteY1" fmla="*/ 17101 h 607305"/>
              <a:gd name="connsiteX2" fmla="*/ 0 w 1612670"/>
              <a:gd name="connsiteY2" fmla="*/ 191668 h 607305"/>
              <a:gd name="connsiteX0" fmla="*/ 1612670 w 1612670"/>
              <a:gd name="connsiteY0" fmla="*/ 607305 h 607305"/>
              <a:gd name="connsiteX1" fmla="*/ 382386 w 1612670"/>
              <a:gd name="connsiteY1" fmla="*/ 17101 h 607305"/>
              <a:gd name="connsiteX2" fmla="*/ 0 w 1612670"/>
              <a:gd name="connsiteY2" fmla="*/ 191668 h 607305"/>
              <a:gd name="connsiteX0" fmla="*/ 1612670 w 1612670"/>
              <a:gd name="connsiteY0" fmla="*/ 541147 h 541147"/>
              <a:gd name="connsiteX1" fmla="*/ 856212 w 1612670"/>
              <a:gd name="connsiteY1" fmla="*/ 25757 h 541147"/>
              <a:gd name="connsiteX2" fmla="*/ 0 w 1612670"/>
              <a:gd name="connsiteY2" fmla="*/ 125510 h 541147"/>
              <a:gd name="connsiteX0" fmla="*/ 1612670 w 1612670"/>
              <a:gd name="connsiteY0" fmla="*/ 532895 h 532895"/>
              <a:gd name="connsiteX1" fmla="*/ 856212 w 1612670"/>
              <a:gd name="connsiteY1" fmla="*/ 17505 h 532895"/>
              <a:gd name="connsiteX2" fmla="*/ 0 w 1612670"/>
              <a:gd name="connsiteY2" fmla="*/ 117258 h 532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12670" h="532895">
                <a:moveTo>
                  <a:pt x="1612670" y="532895"/>
                </a:moveTo>
                <a:cubicBezTo>
                  <a:pt x="1269769" y="510727"/>
                  <a:pt x="1124990" y="86778"/>
                  <a:pt x="856212" y="17505"/>
                </a:cubicBezTo>
                <a:cubicBezTo>
                  <a:pt x="587434" y="-51768"/>
                  <a:pt x="513311" y="106174"/>
                  <a:pt x="0" y="117258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" name="Rectangle 30"/>
          <p:cNvSpPr/>
          <p:nvPr/>
        </p:nvSpPr>
        <p:spPr>
          <a:xfrm>
            <a:off x="5465479" y="2934630"/>
            <a:ext cx="279501" cy="5272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" name="Rectangle 31"/>
          <p:cNvSpPr/>
          <p:nvPr/>
        </p:nvSpPr>
        <p:spPr>
          <a:xfrm>
            <a:off x="6222419" y="2934630"/>
            <a:ext cx="279501" cy="527288"/>
          </a:xfrm>
          <a:prstGeom prst="rect">
            <a:avLst/>
          </a:prstGeom>
          <a:solidFill>
            <a:srgbClr val="FFC000"/>
          </a:solidFill>
          <a:ln>
            <a:solidFill>
              <a:srgbClr val="B8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5744980" y="3224142"/>
            <a:ext cx="463449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6955441" y="2946804"/>
            <a:ext cx="279501" cy="527288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6" name="Straight Arrow Connector 35"/>
          <p:cNvCxnSpPr/>
          <p:nvPr/>
        </p:nvCxnSpPr>
        <p:spPr>
          <a:xfrm>
            <a:off x="6518735" y="3236505"/>
            <a:ext cx="463449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aphicFrame>
        <p:nvGraphicFramePr>
          <p:cNvPr id="39" name="Object 38"/>
          <p:cNvGraphicFramePr>
            <a:graphicFrameLocks noChangeAspect="1"/>
          </p:cNvGraphicFramePr>
          <p:nvPr>
            <p:extLst/>
          </p:nvPr>
        </p:nvGraphicFramePr>
        <p:xfrm>
          <a:off x="5803932" y="2969365"/>
          <a:ext cx="348357" cy="253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444" name="Equation" r:id="rId4" imgW="279360" imgH="203040" progId="Equation.3">
                  <p:embed/>
                </p:oleObj>
              </mc:Choice>
              <mc:Fallback>
                <p:oleObj name="Equation" r:id="rId4" imgW="279360" imgH="203040" progId="Equation.3">
                  <p:embed/>
                  <p:pic>
                    <p:nvPicPr>
                      <p:cNvPr id="39" name="Object 3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03932" y="2969365"/>
                        <a:ext cx="348357" cy="25311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" name="Object 39"/>
          <p:cNvGraphicFramePr>
            <a:graphicFrameLocks noChangeAspect="1"/>
          </p:cNvGraphicFramePr>
          <p:nvPr>
            <p:extLst/>
          </p:nvPr>
        </p:nvGraphicFramePr>
        <p:xfrm>
          <a:off x="6561097" y="2994013"/>
          <a:ext cx="348357" cy="253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445" name="Equation" r:id="rId6" imgW="279360" imgH="203040" progId="Equation.3">
                  <p:embed/>
                </p:oleObj>
              </mc:Choice>
              <mc:Fallback>
                <p:oleObj name="Equation" r:id="rId6" imgW="279360" imgH="203040" progId="Equation.3">
                  <p:embed/>
                  <p:pic>
                    <p:nvPicPr>
                      <p:cNvPr id="40" name="Object 3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61097" y="2994013"/>
                        <a:ext cx="348357" cy="25311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3" name="Rectangle 42"/>
          <p:cNvSpPr/>
          <p:nvPr/>
        </p:nvSpPr>
        <p:spPr>
          <a:xfrm>
            <a:off x="5456041" y="3746285"/>
            <a:ext cx="279501" cy="5272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6" name="Freeform 45"/>
          <p:cNvSpPr/>
          <p:nvPr/>
        </p:nvSpPr>
        <p:spPr>
          <a:xfrm>
            <a:off x="5228898" y="3324609"/>
            <a:ext cx="2272180" cy="710136"/>
          </a:xfrm>
          <a:custGeom>
            <a:avLst/>
            <a:gdLst>
              <a:gd name="connsiteX0" fmla="*/ 2015954 w 2430542"/>
              <a:gd name="connsiteY0" fmla="*/ 34437 h 1012337"/>
              <a:gd name="connsiteX1" fmla="*/ 2066754 w 2430542"/>
              <a:gd name="connsiteY1" fmla="*/ 47137 h 1012337"/>
              <a:gd name="connsiteX2" fmla="*/ 2333454 w 2430542"/>
              <a:gd name="connsiteY2" fmla="*/ 491637 h 1012337"/>
              <a:gd name="connsiteX3" fmla="*/ 212554 w 2430542"/>
              <a:gd name="connsiteY3" fmla="*/ 529737 h 1012337"/>
              <a:gd name="connsiteX4" fmla="*/ 187154 w 2430542"/>
              <a:gd name="connsiteY4" fmla="*/ 1012337 h 1012337"/>
              <a:gd name="connsiteX0" fmla="*/ 2015954 w 2511405"/>
              <a:gd name="connsiteY0" fmla="*/ 3123 h 981023"/>
              <a:gd name="connsiteX1" fmla="*/ 2355679 w 2511405"/>
              <a:gd name="connsiteY1" fmla="*/ 266648 h 981023"/>
              <a:gd name="connsiteX2" fmla="*/ 2333454 w 2511405"/>
              <a:gd name="connsiteY2" fmla="*/ 460323 h 981023"/>
              <a:gd name="connsiteX3" fmla="*/ 212554 w 2511405"/>
              <a:gd name="connsiteY3" fmla="*/ 498423 h 981023"/>
              <a:gd name="connsiteX4" fmla="*/ 187154 w 2511405"/>
              <a:gd name="connsiteY4" fmla="*/ 981023 h 981023"/>
              <a:gd name="connsiteX0" fmla="*/ 1972314 w 2317288"/>
              <a:gd name="connsiteY0" fmla="*/ 3135 h 981035"/>
              <a:gd name="connsiteX1" fmla="*/ 2312039 w 2317288"/>
              <a:gd name="connsiteY1" fmla="*/ 266660 h 981035"/>
              <a:gd name="connsiteX2" fmla="*/ 1642114 w 2317288"/>
              <a:gd name="connsiteY2" fmla="*/ 466685 h 981035"/>
              <a:gd name="connsiteX3" fmla="*/ 168914 w 2317288"/>
              <a:gd name="connsiteY3" fmla="*/ 498435 h 981035"/>
              <a:gd name="connsiteX4" fmla="*/ 143514 w 2317288"/>
              <a:gd name="connsiteY4" fmla="*/ 981035 h 981035"/>
              <a:gd name="connsiteX0" fmla="*/ 1972314 w 2317288"/>
              <a:gd name="connsiteY0" fmla="*/ 3135 h 981035"/>
              <a:gd name="connsiteX1" fmla="*/ 2312039 w 2317288"/>
              <a:gd name="connsiteY1" fmla="*/ 266660 h 981035"/>
              <a:gd name="connsiteX2" fmla="*/ 1642114 w 2317288"/>
              <a:gd name="connsiteY2" fmla="*/ 466685 h 981035"/>
              <a:gd name="connsiteX3" fmla="*/ 168914 w 2317288"/>
              <a:gd name="connsiteY3" fmla="*/ 498435 h 981035"/>
              <a:gd name="connsiteX4" fmla="*/ 143514 w 2317288"/>
              <a:gd name="connsiteY4" fmla="*/ 981035 h 981035"/>
              <a:gd name="connsiteX0" fmla="*/ 1972314 w 2312913"/>
              <a:gd name="connsiteY0" fmla="*/ 4192 h 982092"/>
              <a:gd name="connsiteX1" fmla="*/ 2312039 w 2312913"/>
              <a:gd name="connsiteY1" fmla="*/ 267717 h 982092"/>
              <a:gd name="connsiteX2" fmla="*/ 1642114 w 2312913"/>
              <a:gd name="connsiteY2" fmla="*/ 467742 h 982092"/>
              <a:gd name="connsiteX3" fmla="*/ 168914 w 2312913"/>
              <a:gd name="connsiteY3" fmla="*/ 499492 h 982092"/>
              <a:gd name="connsiteX4" fmla="*/ 143514 w 2312913"/>
              <a:gd name="connsiteY4" fmla="*/ 982092 h 982092"/>
              <a:gd name="connsiteX0" fmla="*/ 1972314 w 2230363"/>
              <a:gd name="connsiteY0" fmla="*/ 4854 h 982754"/>
              <a:gd name="connsiteX1" fmla="*/ 2229489 w 2230363"/>
              <a:gd name="connsiteY1" fmla="*/ 242979 h 982754"/>
              <a:gd name="connsiteX2" fmla="*/ 1642114 w 2230363"/>
              <a:gd name="connsiteY2" fmla="*/ 468404 h 982754"/>
              <a:gd name="connsiteX3" fmla="*/ 168914 w 2230363"/>
              <a:gd name="connsiteY3" fmla="*/ 500154 h 982754"/>
              <a:gd name="connsiteX4" fmla="*/ 143514 w 2230363"/>
              <a:gd name="connsiteY4" fmla="*/ 982754 h 982754"/>
              <a:gd name="connsiteX0" fmla="*/ 1972314 w 2231023"/>
              <a:gd name="connsiteY0" fmla="*/ 10083 h 987983"/>
              <a:gd name="connsiteX1" fmla="*/ 2229489 w 2231023"/>
              <a:gd name="connsiteY1" fmla="*/ 248208 h 987983"/>
              <a:gd name="connsiteX2" fmla="*/ 1642114 w 2231023"/>
              <a:gd name="connsiteY2" fmla="*/ 473633 h 987983"/>
              <a:gd name="connsiteX3" fmla="*/ 168914 w 2231023"/>
              <a:gd name="connsiteY3" fmla="*/ 505383 h 987983"/>
              <a:gd name="connsiteX4" fmla="*/ 143514 w 2231023"/>
              <a:gd name="connsiteY4" fmla="*/ 987983 h 987983"/>
              <a:gd name="connsiteX0" fmla="*/ 1972314 w 2231074"/>
              <a:gd name="connsiteY0" fmla="*/ 10083 h 987983"/>
              <a:gd name="connsiteX1" fmla="*/ 2229489 w 2231074"/>
              <a:gd name="connsiteY1" fmla="*/ 248208 h 987983"/>
              <a:gd name="connsiteX2" fmla="*/ 1642114 w 2231074"/>
              <a:gd name="connsiteY2" fmla="*/ 473633 h 987983"/>
              <a:gd name="connsiteX3" fmla="*/ 168914 w 2231074"/>
              <a:gd name="connsiteY3" fmla="*/ 505383 h 987983"/>
              <a:gd name="connsiteX4" fmla="*/ 143514 w 2231074"/>
              <a:gd name="connsiteY4" fmla="*/ 987983 h 987983"/>
              <a:gd name="connsiteX0" fmla="*/ 1983978 w 2242738"/>
              <a:gd name="connsiteY0" fmla="*/ 10083 h 987983"/>
              <a:gd name="connsiteX1" fmla="*/ 2241153 w 2242738"/>
              <a:gd name="connsiteY1" fmla="*/ 248208 h 987983"/>
              <a:gd name="connsiteX2" fmla="*/ 1653778 w 2242738"/>
              <a:gd name="connsiteY2" fmla="*/ 473633 h 987983"/>
              <a:gd name="connsiteX3" fmla="*/ 180578 w 2242738"/>
              <a:gd name="connsiteY3" fmla="*/ 505383 h 987983"/>
              <a:gd name="connsiteX4" fmla="*/ 155178 w 2242738"/>
              <a:gd name="connsiteY4" fmla="*/ 987983 h 987983"/>
              <a:gd name="connsiteX0" fmla="*/ 1975240 w 2234000"/>
              <a:gd name="connsiteY0" fmla="*/ 10083 h 987983"/>
              <a:gd name="connsiteX1" fmla="*/ 2232415 w 2234000"/>
              <a:gd name="connsiteY1" fmla="*/ 248208 h 987983"/>
              <a:gd name="connsiteX2" fmla="*/ 1645040 w 2234000"/>
              <a:gd name="connsiteY2" fmla="*/ 473633 h 987983"/>
              <a:gd name="connsiteX3" fmla="*/ 171840 w 2234000"/>
              <a:gd name="connsiteY3" fmla="*/ 505383 h 987983"/>
              <a:gd name="connsiteX4" fmla="*/ 162315 w 2234000"/>
              <a:gd name="connsiteY4" fmla="*/ 987983 h 987983"/>
              <a:gd name="connsiteX0" fmla="*/ 2005613 w 2264373"/>
              <a:gd name="connsiteY0" fmla="*/ 10083 h 987983"/>
              <a:gd name="connsiteX1" fmla="*/ 2262788 w 2264373"/>
              <a:gd name="connsiteY1" fmla="*/ 248208 h 987983"/>
              <a:gd name="connsiteX2" fmla="*/ 1675413 w 2264373"/>
              <a:gd name="connsiteY2" fmla="*/ 473633 h 987983"/>
              <a:gd name="connsiteX3" fmla="*/ 202213 w 2264373"/>
              <a:gd name="connsiteY3" fmla="*/ 505383 h 987983"/>
              <a:gd name="connsiteX4" fmla="*/ 192688 w 2264373"/>
              <a:gd name="connsiteY4" fmla="*/ 987983 h 987983"/>
              <a:gd name="connsiteX0" fmla="*/ 2013420 w 2272180"/>
              <a:gd name="connsiteY0" fmla="*/ 10083 h 987983"/>
              <a:gd name="connsiteX1" fmla="*/ 2270595 w 2272180"/>
              <a:gd name="connsiteY1" fmla="*/ 248208 h 987983"/>
              <a:gd name="connsiteX2" fmla="*/ 1683220 w 2272180"/>
              <a:gd name="connsiteY2" fmla="*/ 473633 h 987983"/>
              <a:gd name="connsiteX3" fmla="*/ 210020 w 2272180"/>
              <a:gd name="connsiteY3" fmla="*/ 505383 h 987983"/>
              <a:gd name="connsiteX4" fmla="*/ 200495 w 2272180"/>
              <a:gd name="connsiteY4" fmla="*/ 987983 h 987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72180" h="987983">
                <a:moveTo>
                  <a:pt x="2013420" y="10083"/>
                </a:moveTo>
                <a:cubicBezTo>
                  <a:pt x="2012361" y="-21667"/>
                  <a:pt x="2246253" y="12200"/>
                  <a:pt x="2270595" y="248208"/>
                </a:cubicBezTo>
                <a:cubicBezTo>
                  <a:pt x="2294937" y="484216"/>
                  <a:pt x="2036174" y="465696"/>
                  <a:pt x="1683220" y="473633"/>
                </a:cubicBezTo>
                <a:cubicBezTo>
                  <a:pt x="1330266" y="481570"/>
                  <a:pt x="552391" y="410133"/>
                  <a:pt x="210020" y="505383"/>
                </a:cubicBezTo>
                <a:cubicBezTo>
                  <a:pt x="-132351" y="600633"/>
                  <a:pt x="2586" y="837699"/>
                  <a:pt x="200495" y="987983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7" name="Rectangle 46"/>
          <p:cNvSpPr/>
          <p:nvPr/>
        </p:nvSpPr>
        <p:spPr>
          <a:xfrm>
            <a:off x="6222419" y="3780497"/>
            <a:ext cx="279501" cy="527288"/>
          </a:xfrm>
          <a:prstGeom prst="rect">
            <a:avLst/>
          </a:prstGeom>
          <a:solidFill>
            <a:srgbClr val="FFC000"/>
          </a:solidFill>
          <a:ln>
            <a:solidFill>
              <a:srgbClr val="B8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48" name="Straight Arrow Connector 47"/>
          <p:cNvCxnSpPr/>
          <p:nvPr/>
        </p:nvCxnSpPr>
        <p:spPr>
          <a:xfrm>
            <a:off x="5738227" y="4073575"/>
            <a:ext cx="463449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49" name="Rectangle 48"/>
          <p:cNvSpPr/>
          <p:nvPr/>
        </p:nvSpPr>
        <p:spPr>
          <a:xfrm>
            <a:off x="6955441" y="3780497"/>
            <a:ext cx="279501" cy="527288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50" name="Straight Arrow Connector 49"/>
          <p:cNvCxnSpPr/>
          <p:nvPr/>
        </p:nvCxnSpPr>
        <p:spPr>
          <a:xfrm flipV="1">
            <a:off x="6489199" y="4042209"/>
            <a:ext cx="448627" cy="5687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aphicFrame>
        <p:nvGraphicFramePr>
          <p:cNvPr id="52" name="Object 51"/>
          <p:cNvGraphicFramePr>
            <a:graphicFrameLocks noChangeAspect="1"/>
          </p:cNvGraphicFramePr>
          <p:nvPr>
            <p:extLst/>
          </p:nvPr>
        </p:nvGraphicFramePr>
        <p:xfrm>
          <a:off x="6439526" y="2621391"/>
          <a:ext cx="348357" cy="253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446" name="Equation" r:id="rId8" imgW="279360" imgH="203040" progId="Equation.3">
                  <p:embed/>
                </p:oleObj>
              </mc:Choice>
              <mc:Fallback>
                <p:oleObj name="Equation" r:id="rId8" imgW="279360" imgH="203040" progId="Equation.3">
                  <p:embed/>
                  <p:pic>
                    <p:nvPicPr>
                      <p:cNvPr id="52" name="Object 5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39526" y="2621391"/>
                        <a:ext cx="348357" cy="25311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4" name="Straight Arrow Connector 53"/>
          <p:cNvCxnSpPr/>
          <p:nvPr/>
        </p:nvCxnSpPr>
        <p:spPr>
          <a:xfrm>
            <a:off x="6359638" y="3430912"/>
            <a:ext cx="5063" cy="323850"/>
          </a:xfrm>
          <a:prstGeom prst="straightConnector1">
            <a:avLst/>
          </a:prstGeom>
          <a:ln>
            <a:solidFill>
              <a:srgbClr val="B88C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aphicFrame>
        <p:nvGraphicFramePr>
          <p:cNvPr id="55" name="Object 5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04180164"/>
              </p:ext>
            </p:extLst>
          </p:nvPr>
        </p:nvGraphicFramePr>
        <p:xfrm>
          <a:off x="7658972" y="3877271"/>
          <a:ext cx="1155700" cy="376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447" name="Equation" r:id="rId10" imgW="660240" imgH="215640" progId="Equation.3">
                  <p:embed/>
                </p:oleObj>
              </mc:Choice>
              <mc:Fallback>
                <p:oleObj name="Equation" r:id="rId10" imgW="660240" imgH="215640" progId="Equation.3">
                  <p:embed/>
                  <p:pic>
                    <p:nvPicPr>
                      <p:cNvPr id="55" name="Object 5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58972" y="3877271"/>
                        <a:ext cx="1155700" cy="376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6" name="Rectangle 55"/>
          <p:cNvSpPr/>
          <p:nvPr/>
        </p:nvSpPr>
        <p:spPr>
          <a:xfrm>
            <a:off x="5456041" y="4579259"/>
            <a:ext cx="279501" cy="5272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9" name="Freeform 58"/>
          <p:cNvSpPr/>
          <p:nvPr/>
        </p:nvSpPr>
        <p:spPr>
          <a:xfrm>
            <a:off x="5242353" y="4081872"/>
            <a:ext cx="2272180" cy="832339"/>
          </a:xfrm>
          <a:custGeom>
            <a:avLst/>
            <a:gdLst>
              <a:gd name="connsiteX0" fmla="*/ 2015954 w 2430542"/>
              <a:gd name="connsiteY0" fmla="*/ 34437 h 1012337"/>
              <a:gd name="connsiteX1" fmla="*/ 2066754 w 2430542"/>
              <a:gd name="connsiteY1" fmla="*/ 47137 h 1012337"/>
              <a:gd name="connsiteX2" fmla="*/ 2333454 w 2430542"/>
              <a:gd name="connsiteY2" fmla="*/ 491637 h 1012337"/>
              <a:gd name="connsiteX3" fmla="*/ 212554 w 2430542"/>
              <a:gd name="connsiteY3" fmla="*/ 529737 h 1012337"/>
              <a:gd name="connsiteX4" fmla="*/ 187154 w 2430542"/>
              <a:gd name="connsiteY4" fmla="*/ 1012337 h 1012337"/>
              <a:gd name="connsiteX0" fmla="*/ 2015954 w 2511405"/>
              <a:gd name="connsiteY0" fmla="*/ 3123 h 981023"/>
              <a:gd name="connsiteX1" fmla="*/ 2355679 w 2511405"/>
              <a:gd name="connsiteY1" fmla="*/ 266648 h 981023"/>
              <a:gd name="connsiteX2" fmla="*/ 2333454 w 2511405"/>
              <a:gd name="connsiteY2" fmla="*/ 460323 h 981023"/>
              <a:gd name="connsiteX3" fmla="*/ 212554 w 2511405"/>
              <a:gd name="connsiteY3" fmla="*/ 498423 h 981023"/>
              <a:gd name="connsiteX4" fmla="*/ 187154 w 2511405"/>
              <a:gd name="connsiteY4" fmla="*/ 981023 h 981023"/>
              <a:gd name="connsiteX0" fmla="*/ 1972314 w 2317288"/>
              <a:gd name="connsiteY0" fmla="*/ 3135 h 981035"/>
              <a:gd name="connsiteX1" fmla="*/ 2312039 w 2317288"/>
              <a:gd name="connsiteY1" fmla="*/ 266660 h 981035"/>
              <a:gd name="connsiteX2" fmla="*/ 1642114 w 2317288"/>
              <a:gd name="connsiteY2" fmla="*/ 466685 h 981035"/>
              <a:gd name="connsiteX3" fmla="*/ 168914 w 2317288"/>
              <a:gd name="connsiteY3" fmla="*/ 498435 h 981035"/>
              <a:gd name="connsiteX4" fmla="*/ 143514 w 2317288"/>
              <a:gd name="connsiteY4" fmla="*/ 981035 h 981035"/>
              <a:gd name="connsiteX0" fmla="*/ 1972314 w 2317288"/>
              <a:gd name="connsiteY0" fmla="*/ 3135 h 981035"/>
              <a:gd name="connsiteX1" fmla="*/ 2312039 w 2317288"/>
              <a:gd name="connsiteY1" fmla="*/ 266660 h 981035"/>
              <a:gd name="connsiteX2" fmla="*/ 1642114 w 2317288"/>
              <a:gd name="connsiteY2" fmla="*/ 466685 h 981035"/>
              <a:gd name="connsiteX3" fmla="*/ 168914 w 2317288"/>
              <a:gd name="connsiteY3" fmla="*/ 498435 h 981035"/>
              <a:gd name="connsiteX4" fmla="*/ 143514 w 2317288"/>
              <a:gd name="connsiteY4" fmla="*/ 981035 h 981035"/>
              <a:gd name="connsiteX0" fmla="*/ 1972314 w 2312913"/>
              <a:gd name="connsiteY0" fmla="*/ 4192 h 982092"/>
              <a:gd name="connsiteX1" fmla="*/ 2312039 w 2312913"/>
              <a:gd name="connsiteY1" fmla="*/ 267717 h 982092"/>
              <a:gd name="connsiteX2" fmla="*/ 1642114 w 2312913"/>
              <a:gd name="connsiteY2" fmla="*/ 467742 h 982092"/>
              <a:gd name="connsiteX3" fmla="*/ 168914 w 2312913"/>
              <a:gd name="connsiteY3" fmla="*/ 499492 h 982092"/>
              <a:gd name="connsiteX4" fmla="*/ 143514 w 2312913"/>
              <a:gd name="connsiteY4" fmla="*/ 982092 h 982092"/>
              <a:gd name="connsiteX0" fmla="*/ 1972314 w 2230363"/>
              <a:gd name="connsiteY0" fmla="*/ 4854 h 982754"/>
              <a:gd name="connsiteX1" fmla="*/ 2229489 w 2230363"/>
              <a:gd name="connsiteY1" fmla="*/ 242979 h 982754"/>
              <a:gd name="connsiteX2" fmla="*/ 1642114 w 2230363"/>
              <a:gd name="connsiteY2" fmla="*/ 468404 h 982754"/>
              <a:gd name="connsiteX3" fmla="*/ 168914 w 2230363"/>
              <a:gd name="connsiteY3" fmla="*/ 500154 h 982754"/>
              <a:gd name="connsiteX4" fmla="*/ 143514 w 2230363"/>
              <a:gd name="connsiteY4" fmla="*/ 982754 h 982754"/>
              <a:gd name="connsiteX0" fmla="*/ 1972314 w 2231023"/>
              <a:gd name="connsiteY0" fmla="*/ 10083 h 987983"/>
              <a:gd name="connsiteX1" fmla="*/ 2229489 w 2231023"/>
              <a:gd name="connsiteY1" fmla="*/ 248208 h 987983"/>
              <a:gd name="connsiteX2" fmla="*/ 1642114 w 2231023"/>
              <a:gd name="connsiteY2" fmla="*/ 473633 h 987983"/>
              <a:gd name="connsiteX3" fmla="*/ 168914 w 2231023"/>
              <a:gd name="connsiteY3" fmla="*/ 505383 h 987983"/>
              <a:gd name="connsiteX4" fmla="*/ 143514 w 2231023"/>
              <a:gd name="connsiteY4" fmla="*/ 987983 h 987983"/>
              <a:gd name="connsiteX0" fmla="*/ 1972314 w 2231074"/>
              <a:gd name="connsiteY0" fmla="*/ 10083 h 987983"/>
              <a:gd name="connsiteX1" fmla="*/ 2229489 w 2231074"/>
              <a:gd name="connsiteY1" fmla="*/ 248208 h 987983"/>
              <a:gd name="connsiteX2" fmla="*/ 1642114 w 2231074"/>
              <a:gd name="connsiteY2" fmla="*/ 473633 h 987983"/>
              <a:gd name="connsiteX3" fmla="*/ 168914 w 2231074"/>
              <a:gd name="connsiteY3" fmla="*/ 505383 h 987983"/>
              <a:gd name="connsiteX4" fmla="*/ 143514 w 2231074"/>
              <a:gd name="connsiteY4" fmla="*/ 987983 h 987983"/>
              <a:gd name="connsiteX0" fmla="*/ 1983978 w 2242738"/>
              <a:gd name="connsiteY0" fmla="*/ 10083 h 987983"/>
              <a:gd name="connsiteX1" fmla="*/ 2241153 w 2242738"/>
              <a:gd name="connsiteY1" fmla="*/ 248208 h 987983"/>
              <a:gd name="connsiteX2" fmla="*/ 1653778 w 2242738"/>
              <a:gd name="connsiteY2" fmla="*/ 473633 h 987983"/>
              <a:gd name="connsiteX3" fmla="*/ 180578 w 2242738"/>
              <a:gd name="connsiteY3" fmla="*/ 505383 h 987983"/>
              <a:gd name="connsiteX4" fmla="*/ 155178 w 2242738"/>
              <a:gd name="connsiteY4" fmla="*/ 987983 h 987983"/>
              <a:gd name="connsiteX0" fmla="*/ 1975240 w 2234000"/>
              <a:gd name="connsiteY0" fmla="*/ 10083 h 987983"/>
              <a:gd name="connsiteX1" fmla="*/ 2232415 w 2234000"/>
              <a:gd name="connsiteY1" fmla="*/ 248208 h 987983"/>
              <a:gd name="connsiteX2" fmla="*/ 1645040 w 2234000"/>
              <a:gd name="connsiteY2" fmla="*/ 473633 h 987983"/>
              <a:gd name="connsiteX3" fmla="*/ 171840 w 2234000"/>
              <a:gd name="connsiteY3" fmla="*/ 505383 h 987983"/>
              <a:gd name="connsiteX4" fmla="*/ 162315 w 2234000"/>
              <a:gd name="connsiteY4" fmla="*/ 987983 h 987983"/>
              <a:gd name="connsiteX0" fmla="*/ 2005613 w 2264373"/>
              <a:gd name="connsiteY0" fmla="*/ 10083 h 987983"/>
              <a:gd name="connsiteX1" fmla="*/ 2262788 w 2264373"/>
              <a:gd name="connsiteY1" fmla="*/ 248208 h 987983"/>
              <a:gd name="connsiteX2" fmla="*/ 1675413 w 2264373"/>
              <a:gd name="connsiteY2" fmla="*/ 473633 h 987983"/>
              <a:gd name="connsiteX3" fmla="*/ 202213 w 2264373"/>
              <a:gd name="connsiteY3" fmla="*/ 505383 h 987983"/>
              <a:gd name="connsiteX4" fmla="*/ 192688 w 2264373"/>
              <a:gd name="connsiteY4" fmla="*/ 987983 h 987983"/>
              <a:gd name="connsiteX0" fmla="*/ 2013420 w 2272180"/>
              <a:gd name="connsiteY0" fmla="*/ 10083 h 987983"/>
              <a:gd name="connsiteX1" fmla="*/ 2270595 w 2272180"/>
              <a:gd name="connsiteY1" fmla="*/ 248208 h 987983"/>
              <a:gd name="connsiteX2" fmla="*/ 1683220 w 2272180"/>
              <a:gd name="connsiteY2" fmla="*/ 473633 h 987983"/>
              <a:gd name="connsiteX3" fmla="*/ 210020 w 2272180"/>
              <a:gd name="connsiteY3" fmla="*/ 505383 h 987983"/>
              <a:gd name="connsiteX4" fmla="*/ 200495 w 2272180"/>
              <a:gd name="connsiteY4" fmla="*/ 987983 h 987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72180" h="987983">
                <a:moveTo>
                  <a:pt x="2013420" y="10083"/>
                </a:moveTo>
                <a:cubicBezTo>
                  <a:pt x="2012361" y="-21667"/>
                  <a:pt x="2246253" y="12200"/>
                  <a:pt x="2270595" y="248208"/>
                </a:cubicBezTo>
                <a:cubicBezTo>
                  <a:pt x="2294937" y="484216"/>
                  <a:pt x="2036174" y="465696"/>
                  <a:pt x="1683220" y="473633"/>
                </a:cubicBezTo>
                <a:cubicBezTo>
                  <a:pt x="1330266" y="481570"/>
                  <a:pt x="552391" y="410133"/>
                  <a:pt x="210020" y="505383"/>
                </a:cubicBezTo>
                <a:cubicBezTo>
                  <a:pt x="-132351" y="600633"/>
                  <a:pt x="2586" y="837699"/>
                  <a:pt x="200495" y="987983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0" name="Rectangle 59"/>
          <p:cNvSpPr/>
          <p:nvPr/>
        </p:nvSpPr>
        <p:spPr>
          <a:xfrm>
            <a:off x="6222419" y="4613471"/>
            <a:ext cx="279501" cy="527288"/>
          </a:xfrm>
          <a:prstGeom prst="rect">
            <a:avLst/>
          </a:prstGeom>
          <a:solidFill>
            <a:srgbClr val="FFC000"/>
          </a:solidFill>
          <a:ln>
            <a:solidFill>
              <a:srgbClr val="B8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61" name="Straight Arrow Connector 60"/>
          <p:cNvCxnSpPr/>
          <p:nvPr/>
        </p:nvCxnSpPr>
        <p:spPr>
          <a:xfrm>
            <a:off x="5758493" y="4865029"/>
            <a:ext cx="463449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62" name="Rectangle 61"/>
          <p:cNvSpPr/>
          <p:nvPr/>
        </p:nvSpPr>
        <p:spPr>
          <a:xfrm>
            <a:off x="6955441" y="4613471"/>
            <a:ext cx="279501" cy="527288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63" name="Straight Arrow Connector 62"/>
          <p:cNvCxnSpPr/>
          <p:nvPr/>
        </p:nvCxnSpPr>
        <p:spPr>
          <a:xfrm flipV="1">
            <a:off x="6509465" y="4833663"/>
            <a:ext cx="448627" cy="5687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>
            <a:off x="6362289" y="4296974"/>
            <a:ext cx="5063" cy="323850"/>
          </a:xfrm>
          <a:prstGeom prst="straightConnector1">
            <a:avLst/>
          </a:prstGeom>
          <a:ln>
            <a:solidFill>
              <a:srgbClr val="B88C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aphicFrame>
        <p:nvGraphicFramePr>
          <p:cNvPr id="67" name="Object 6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78615774"/>
              </p:ext>
            </p:extLst>
          </p:nvPr>
        </p:nvGraphicFramePr>
        <p:xfrm>
          <a:off x="7629784" y="4643043"/>
          <a:ext cx="1177925" cy="398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448" name="Equation" r:id="rId12" imgW="672840" imgH="228600" progId="Equation.3">
                  <p:embed/>
                </p:oleObj>
              </mc:Choice>
              <mc:Fallback>
                <p:oleObj name="Equation" r:id="rId12" imgW="672840" imgH="228600" progId="Equation.3">
                  <p:embed/>
                  <p:pic>
                    <p:nvPicPr>
                      <p:cNvPr id="67" name="Object 6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9784" y="4643043"/>
                        <a:ext cx="1177925" cy="398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8" name="Rectangle 67"/>
          <p:cNvSpPr/>
          <p:nvPr/>
        </p:nvSpPr>
        <p:spPr>
          <a:xfrm>
            <a:off x="5452913" y="5389597"/>
            <a:ext cx="279501" cy="5272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0" name="Rectangle 69"/>
          <p:cNvSpPr/>
          <p:nvPr/>
        </p:nvSpPr>
        <p:spPr>
          <a:xfrm>
            <a:off x="6219291" y="5423809"/>
            <a:ext cx="279501" cy="527288"/>
          </a:xfrm>
          <a:prstGeom prst="rect">
            <a:avLst/>
          </a:prstGeom>
          <a:solidFill>
            <a:srgbClr val="FFC000"/>
          </a:solidFill>
          <a:ln>
            <a:solidFill>
              <a:srgbClr val="B8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71" name="Straight Arrow Connector 70"/>
          <p:cNvCxnSpPr/>
          <p:nvPr/>
        </p:nvCxnSpPr>
        <p:spPr>
          <a:xfrm>
            <a:off x="5752714" y="5708783"/>
            <a:ext cx="463449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72" name="Rectangle 71"/>
          <p:cNvSpPr/>
          <p:nvPr/>
        </p:nvSpPr>
        <p:spPr>
          <a:xfrm>
            <a:off x="6952313" y="5423809"/>
            <a:ext cx="279501" cy="527288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73" name="Straight Arrow Connector 72"/>
          <p:cNvCxnSpPr/>
          <p:nvPr/>
        </p:nvCxnSpPr>
        <p:spPr>
          <a:xfrm flipV="1">
            <a:off x="6503686" y="5677417"/>
            <a:ext cx="448627" cy="5687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aphicFrame>
        <p:nvGraphicFramePr>
          <p:cNvPr id="74" name="Object 7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8477526"/>
              </p:ext>
            </p:extLst>
          </p:nvPr>
        </p:nvGraphicFramePr>
        <p:xfrm>
          <a:off x="7652009" y="5499334"/>
          <a:ext cx="1089025" cy="376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449" name="Equation" r:id="rId14" imgW="622080" imgH="215640" progId="Equation.3">
                  <p:embed/>
                </p:oleObj>
              </mc:Choice>
              <mc:Fallback>
                <p:oleObj name="Equation" r:id="rId14" imgW="622080" imgH="215640" progId="Equation.3">
                  <p:embed/>
                  <p:pic>
                    <p:nvPicPr>
                      <p:cNvPr id="74" name="Object 7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52009" y="5499334"/>
                        <a:ext cx="1089025" cy="376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Freeform 2"/>
          <p:cNvSpPr/>
          <p:nvPr/>
        </p:nvSpPr>
        <p:spPr>
          <a:xfrm>
            <a:off x="1958611" y="2334583"/>
            <a:ext cx="4386149" cy="4051341"/>
          </a:xfrm>
          <a:custGeom>
            <a:avLst/>
            <a:gdLst>
              <a:gd name="connsiteX0" fmla="*/ 94387 w 4491820"/>
              <a:gd name="connsiteY0" fmla="*/ 3525058 h 4076367"/>
              <a:gd name="connsiteX1" fmla="*/ 94387 w 4491820"/>
              <a:gd name="connsiteY1" fmla="*/ 3890818 h 4076367"/>
              <a:gd name="connsiteX2" fmla="*/ 1075289 w 4491820"/>
              <a:gd name="connsiteY2" fmla="*/ 3890818 h 4076367"/>
              <a:gd name="connsiteX3" fmla="*/ 1590678 w 4491820"/>
              <a:gd name="connsiteY3" fmla="*/ 1579880 h 4076367"/>
              <a:gd name="connsiteX4" fmla="*/ 2122693 w 4491820"/>
              <a:gd name="connsiteY4" fmla="*/ 233218 h 4076367"/>
              <a:gd name="connsiteX5" fmla="*/ 3685486 w 4491820"/>
              <a:gd name="connsiteY5" fmla="*/ 8774 h 4076367"/>
              <a:gd name="connsiteX6" fmla="*/ 4491820 w 4491820"/>
              <a:gd name="connsiteY6" fmla="*/ 332971 h 4076367"/>
              <a:gd name="connsiteX7" fmla="*/ 4491820 w 4491820"/>
              <a:gd name="connsiteY7" fmla="*/ 332971 h 4076367"/>
              <a:gd name="connsiteX8" fmla="*/ 4466882 w 4491820"/>
              <a:gd name="connsiteY8" fmla="*/ 607291 h 4076367"/>
              <a:gd name="connsiteX9" fmla="*/ 4466882 w 4491820"/>
              <a:gd name="connsiteY9" fmla="*/ 607291 h 4076367"/>
              <a:gd name="connsiteX0" fmla="*/ 94387 w 4539994"/>
              <a:gd name="connsiteY0" fmla="*/ 3525058 h 4076367"/>
              <a:gd name="connsiteX1" fmla="*/ 94387 w 4539994"/>
              <a:gd name="connsiteY1" fmla="*/ 3890818 h 4076367"/>
              <a:gd name="connsiteX2" fmla="*/ 1075289 w 4539994"/>
              <a:gd name="connsiteY2" fmla="*/ 3890818 h 4076367"/>
              <a:gd name="connsiteX3" fmla="*/ 1590678 w 4539994"/>
              <a:gd name="connsiteY3" fmla="*/ 1579880 h 4076367"/>
              <a:gd name="connsiteX4" fmla="*/ 2122693 w 4539994"/>
              <a:gd name="connsiteY4" fmla="*/ 233218 h 4076367"/>
              <a:gd name="connsiteX5" fmla="*/ 3685486 w 4539994"/>
              <a:gd name="connsiteY5" fmla="*/ 8774 h 4076367"/>
              <a:gd name="connsiteX6" fmla="*/ 4491820 w 4539994"/>
              <a:gd name="connsiteY6" fmla="*/ 332971 h 4076367"/>
              <a:gd name="connsiteX7" fmla="*/ 4441944 w 4539994"/>
              <a:gd name="connsiteY7" fmla="*/ 266469 h 4076367"/>
              <a:gd name="connsiteX8" fmla="*/ 4466882 w 4539994"/>
              <a:gd name="connsiteY8" fmla="*/ 607291 h 4076367"/>
              <a:gd name="connsiteX9" fmla="*/ 4466882 w 4539994"/>
              <a:gd name="connsiteY9" fmla="*/ 607291 h 4076367"/>
              <a:gd name="connsiteX0" fmla="*/ 94387 w 4478114"/>
              <a:gd name="connsiteY0" fmla="*/ 3569549 h 4120858"/>
              <a:gd name="connsiteX1" fmla="*/ 94387 w 4478114"/>
              <a:gd name="connsiteY1" fmla="*/ 3935309 h 4120858"/>
              <a:gd name="connsiteX2" fmla="*/ 1075289 w 4478114"/>
              <a:gd name="connsiteY2" fmla="*/ 3935309 h 4120858"/>
              <a:gd name="connsiteX3" fmla="*/ 1590678 w 4478114"/>
              <a:gd name="connsiteY3" fmla="*/ 1624371 h 4120858"/>
              <a:gd name="connsiteX4" fmla="*/ 2122693 w 4478114"/>
              <a:gd name="connsiteY4" fmla="*/ 277709 h 4120858"/>
              <a:gd name="connsiteX5" fmla="*/ 3685486 w 4478114"/>
              <a:gd name="connsiteY5" fmla="*/ 53265 h 4120858"/>
              <a:gd name="connsiteX6" fmla="*/ 4417005 w 4478114"/>
              <a:gd name="connsiteY6" fmla="*/ 20015 h 4120858"/>
              <a:gd name="connsiteX7" fmla="*/ 4441944 w 4478114"/>
              <a:gd name="connsiteY7" fmla="*/ 310960 h 4120858"/>
              <a:gd name="connsiteX8" fmla="*/ 4466882 w 4478114"/>
              <a:gd name="connsiteY8" fmla="*/ 651782 h 4120858"/>
              <a:gd name="connsiteX9" fmla="*/ 4466882 w 4478114"/>
              <a:gd name="connsiteY9" fmla="*/ 651782 h 4120858"/>
              <a:gd name="connsiteX0" fmla="*/ 94387 w 4469030"/>
              <a:gd name="connsiteY0" fmla="*/ 3523608 h 4074917"/>
              <a:gd name="connsiteX1" fmla="*/ 94387 w 4469030"/>
              <a:gd name="connsiteY1" fmla="*/ 3889368 h 4074917"/>
              <a:gd name="connsiteX2" fmla="*/ 1075289 w 4469030"/>
              <a:gd name="connsiteY2" fmla="*/ 3889368 h 4074917"/>
              <a:gd name="connsiteX3" fmla="*/ 1590678 w 4469030"/>
              <a:gd name="connsiteY3" fmla="*/ 1578430 h 4074917"/>
              <a:gd name="connsiteX4" fmla="*/ 2122693 w 4469030"/>
              <a:gd name="connsiteY4" fmla="*/ 231768 h 4074917"/>
              <a:gd name="connsiteX5" fmla="*/ 3685486 w 4469030"/>
              <a:gd name="connsiteY5" fmla="*/ 7324 h 4074917"/>
              <a:gd name="connsiteX6" fmla="*/ 4184249 w 4469030"/>
              <a:gd name="connsiteY6" fmla="*/ 73827 h 4074917"/>
              <a:gd name="connsiteX7" fmla="*/ 4441944 w 4469030"/>
              <a:gd name="connsiteY7" fmla="*/ 265019 h 4074917"/>
              <a:gd name="connsiteX8" fmla="*/ 4466882 w 4469030"/>
              <a:gd name="connsiteY8" fmla="*/ 605841 h 4074917"/>
              <a:gd name="connsiteX9" fmla="*/ 4466882 w 4469030"/>
              <a:gd name="connsiteY9" fmla="*/ 605841 h 4074917"/>
              <a:gd name="connsiteX0" fmla="*/ 94387 w 4469030"/>
              <a:gd name="connsiteY0" fmla="*/ 3523608 h 4074917"/>
              <a:gd name="connsiteX1" fmla="*/ 94387 w 4469030"/>
              <a:gd name="connsiteY1" fmla="*/ 3889368 h 4074917"/>
              <a:gd name="connsiteX2" fmla="*/ 1075289 w 4469030"/>
              <a:gd name="connsiteY2" fmla="*/ 3889368 h 4074917"/>
              <a:gd name="connsiteX3" fmla="*/ 1590678 w 4469030"/>
              <a:gd name="connsiteY3" fmla="*/ 1578430 h 4074917"/>
              <a:gd name="connsiteX4" fmla="*/ 2122693 w 4469030"/>
              <a:gd name="connsiteY4" fmla="*/ 231768 h 4074917"/>
              <a:gd name="connsiteX5" fmla="*/ 3419478 w 4469030"/>
              <a:gd name="connsiteY5" fmla="*/ 7324 h 4074917"/>
              <a:gd name="connsiteX6" fmla="*/ 4184249 w 4469030"/>
              <a:gd name="connsiteY6" fmla="*/ 73827 h 4074917"/>
              <a:gd name="connsiteX7" fmla="*/ 4441944 w 4469030"/>
              <a:gd name="connsiteY7" fmla="*/ 265019 h 4074917"/>
              <a:gd name="connsiteX8" fmla="*/ 4466882 w 4469030"/>
              <a:gd name="connsiteY8" fmla="*/ 605841 h 4074917"/>
              <a:gd name="connsiteX9" fmla="*/ 4466882 w 4469030"/>
              <a:gd name="connsiteY9" fmla="*/ 605841 h 4074917"/>
              <a:gd name="connsiteX0" fmla="*/ 94387 w 4469030"/>
              <a:gd name="connsiteY0" fmla="*/ 3517576 h 4068885"/>
              <a:gd name="connsiteX1" fmla="*/ 94387 w 4469030"/>
              <a:gd name="connsiteY1" fmla="*/ 3883336 h 4068885"/>
              <a:gd name="connsiteX2" fmla="*/ 1075289 w 4469030"/>
              <a:gd name="connsiteY2" fmla="*/ 3883336 h 4068885"/>
              <a:gd name="connsiteX3" fmla="*/ 1590678 w 4469030"/>
              <a:gd name="connsiteY3" fmla="*/ 1572398 h 4068885"/>
              <a:gd name="connsiteX4" fmla="*/ 2122693 w 4469030"/>
              <a:gd name="connsiteY4" fmla="*/ 225736 h 4068885"/>
              <a:gd name="connsiteX5" fmla="*/ 3419478 w 4469030"/>
              <a:gd name="connsiteY5" fmla="*/ 1292 h 4068885"/>
              <a:gd name="connsiteX6" fmla="*/ 4184249 w 4469030"/>
              <a:gd name="connsiteY6" fmla="*/ 67795 h 4068885"/>
              <a:gd name="connsiteX7" fmla="*/ 4441944 w 4469030"/>
              <a:gd name="connsiteY7" fmla="*/ 258987 h 4068885"/>
              <a:gd name="connsiteX8" fmla="*/ 4466882 w 4469030"/>
              <a:gd name="connsiteY8" fmla="*/ 599809 h 4068885"/>
              <a:gd name="connsiteX9" fmla="*/ 4466882 w 4469030"/>
              <a:gd name="connsiteY9" fmla="*/ 599809 h 4068885"/>
              <a:gd name="connsiteX0" fmla="*/ 23742 w 4398385"/>
              <a:gd name="connsiteY0" fmla="*/ 3517576 h 4148827"/>
              <a:gd name="connsiteX1" fmla="*/ 248186 w 4398385"/>
              <a:gd name="connsiteY1" fmla="*/ 4057903 h 4148827"/>
              <a:gd name="connsiteX2" fmla="*/ 1004644 w 4398385"/>
              <a:gd name="connsiteY2" fmla="*/ 3883336 h 4148827"/>
              <a:gd name="connsiteX3" fmla="*/ 1520033 w 4398385"/>
              <a:gd name="connsiteY3" fmla="*/ 1572398 h 4148827"/>
              <a:gd name="connsiteX4" fmla="*/ 2052048 w 4398385"/>
              <a:gd name="connsiteY4" fmla="*/ 225736 h 4148827"/>
              <a:gd name="connsiteX5" fmla="*/ 3348833 w 4398385"/>
              <a:gd name="connsiteY5" fmla="*/ 1292 h 4148827"/>
              <a:gd name="connsiteX6" fmla="*/ 4113604 w 4398385"/>
              <a:gd name="connsiteY6" fmla="*/ 67795 h 4148827"/>
              <a:gd name="connsiteX7" fmla="*/ 4371299 w 4398385"/>
              <a:gd name="connsiteY7" fmla="*/ 258987 h 4148827"/>
              <a:gd name="connsiteX8" fmla="*/ 4396237 w 4398385"/>
              <a:gd name="connsiteY8" fmla="*/ 599809 h 4148827"/>
              <a:gd name="connsiteX9" fmla="*/ 4396237 w 4398385"/>
              <a:gd name="connsiteY9" fmla="*/ 599809 h 4148827"/>
              <a:gd name="connsiteX0" fmla="*/ 33079 w 4407722"/>
              <a:gd name="connsiteY0" fmla="*/ 3517576 h 4136644"/>
              <a:gd name="connsiteX1" fmla="*/ 257523 w 4407722"/>
              <a:gd name="connsiteY1" fmla="*/ 4057903 h 4136644"/>
              <a:gd name="connsiteX2" fmla="*/ 1013981 w 4407722"/>
              <a:gd name="connsiteY2" fmla="*/ 3883336 h 4136644"/>
              <a:gd name="connsiteX3" fmla="*/ 1529370 w 4407722"/>
              <a:gd name="connsiteY3" fmla="*/ 1572398 h 4136644"/>
              <a:gd name="connsiteX4" fmla="*/ 2061385 w 4407722"/>
              <a:gd name="connsiteY4" fmla="*/ 225736 h 4136644"/>
              <a:gd name="connsiteX5" fmla="*/ 3358170 w 4407722"/>
              <a:gd name="connsiteY5" fmla="*/ 1292 h 4136644"/>
              <a:gd name="connsiteX6" fmla="*/ 4122941 w 4407722"/>
              <a:gd name="connsiteY6" fmla="*/ 67795 h 4136644"/>
              <a:gd name="connsiteX7" fmla="*/ 4380636 w 4407722"/>
              <a:gd name="connsiteY7" fmla="*/ 258987 h 4136644"/>
              <a:gd name="connsiteX8" fmla="*/ 4405574 w 4407722"/>
              <a:gd name="connsiteY8" fmla="*/ 599809 h 4136644"/>
              <a:gd name="connsiteX9" fmla="*/ 4405574 w 4407722"/>
              <a:gd name="connsiteY9" fmla="*/ 599809 h 4136644"/>
              <a:gd name="connsiteX0" fmla="*/ 24424 w 4399067"/>
              <a:gd name="connsiteY0" fmla="*/ 3517576 h 4075181"/>
              <a:gd name="connsiteX1" fmla="*/ 248868 w 4399067"/>
              <a:gd name="connsiteY1" fmla="*/ 4057903 h 4075181"/>
              <a:gd name="connsiteX2" fmla="*/ 1046889 w 4399067"/>
              <a:gd name="connsiteY2" fmla="*/ 3708769 h 4075181"/>
              <a:gd name="connsiteX3" fmla="*/ 1520715 w 4399067"/>
              <a:gd name="connsiteY3" fmla="*/ 1572398 h 4075181"/>
              <a:gd name="connsiteX4" fmla="*/ 2052730 w 4399067"/>
              <a:gd name="connsiteY4" fmla="*/ 225736 h 4075181"/>
              <a:gd name="connsiteX5" fmla="*/ 3349515 w 4399067"/>
              <a:gd name="connsiteY5" fmla="*/ 1292 h 4075181"/>
              <a:gd name="connsiteX6" fmla="*/ 4114286 w 4399067"/>
              <a:gd name="connsiteY6" fmla="*/ 67795 h 4075181"/>
              <a:gd name="connsiteX7" fmla="*/ 4371981 w 4399067"/>
              <a:gd name="connsiteY7" fmla="*/ 258987 h 4075181"/>
              <a:gd name="connsiteX8" fmla="*/ 4396919 w 4399067"/>
              <a:gd name="connsiteY8" fmla="*/ 599809 h 4075181"/>
              <a:gd name="connsiteX9" fmla="*/ 4396919 w 4399067"/>
              <a:gd name="connsiteY9" fmla="*/ 599809 h 4075181"/>
              <a:gd name="connsiteX0" fmla="*/ 11039 w 4385682"/>
              <a:gd name="connsiteY0" fmla="*/ 3517576 h 4068185"/>
              <a:gd name="connsiteX1" fmla="*/ 493178 w 4385682"/>
              <a:gd name="connsiteY1" fmla="*/ 4049590 h 4068185"/>
              <a:gd name="connsiteX2" fmla="*/ 1033504 w 4385682"/>
              <a:gd name="connsiteY2" fmla="*/ 3708769 h 4068185"/>
              <a:gd name="connsiteX3" fmla="*/ 1507330 w 4385682"/>
              <a:gd name="connsiteY3" fmla="*/ 1572398 h 4068185"/>
              <a:gd name="connsiteX4" fmla="*/ 2039345 w 4385682"/>
              <a:gd name="connsiteY4" fmla="*/ 225736 h 4068185"/>
              <a:gd name="connsiteX5" fmla="*/ 3336130 w 4385682"/>
              <a:gd name="connsiteY5" fmla="*/ 1292 h 4068185"/>
              <a:gd name="connsiteX6" fmla="*/ 4100901 w 4385682"/>
              <a:gd name="connsiteY6" fmla="*/ 67795 h 4068185"/>
              <a:gd name="connsiteX7" fmla="*/ 4358596 w 4385682"/>
              <a:gd name="connsiteY7" fmla="*/ 258987 h 4068185"/>
              <a:gd name="connsiteX8" fmla="*/ 4383534 w 4385682"/>
              <a:gd name="connsiteY8" fmla="*/ 599809 h 4068185"/>
              <a:gd name="connsiteX9" fmla="*/ 4383534 w 4385682"/>
              <a:gd name="connsiteY9" fmla="*/ 599809 h 4068185"/>
              <a:gd name="connsiteX0" fmla="*/ 27247 w 4401890"/>
              <a:gd name="connsiteY0" fmla="*/ 3517576 h 4050309"/>
              <a:gd name="connsiteX1" fmla="*/ 509386 w 4401890"/>
              <a:gd name="connsiteY1" fmla="*/ 4049590 h 4050309"/>
              <a:gd name="connsiteX2" fmla="*/ 1049712 w 4401890"/>
              <a:gd name="connsiteY2" fmla="*/ 3708769 h 4050309"/>
              <a:gd name="connsiteX3" fmla="*/ 1523538 w 4401890"/>
              <a:gd name="connsiteY3" fmla="*/ 1572398 h 4050309"/>
              <a:gd name="connsiteX4" fmla="*/ 2055553 w 4401890"/>
              <a:gd name="connsiteY4" fmla="*/ 225736 h 4050309"/>
              <a:gd name="connsiteX5" fmla="*/ 3352338 w 4401890"/>
              <a:gd name="connsiteY5" fmla="*/ 1292 h 4050309"/>
              <a:gd name="connsiteX6" fmla="*/ 4117109 w 4401890"/>
              <a:gd name="connsiteY6" fmla="*/ 67795 h 4050309"/>
              <a:gd name="connsiteX7" fmla="*/ 4374804 w 4401890"/>
              <a:gd name="connsiteY7" fmla="*/ 258987 h 4050309"/>
              <a:gd name="connsiteX8" fmla="*/ 4399742 w 4401890"/>
              <a:gd name="connsiteY8" fmla="*/ 599809 h 4050309"/>
              <a:gd name="connsiteX9" fmla="*/ 4399742 w 4401890"/>
              <a:gd name="connsiteY9" fmla="*/ 599809 h 4050309"/>
              <a:gd name="connsiteX0" fmla="*/ 11506 w 4386149"/>
              <a:gd name="connsiteY0" fmla="*/ 3517576 h 4051341"/>
              <a:gd name="connsiteX1" fmla="*/ 493645 w 4386149"/>
              <a:gd name="connsiteY1" fmla="*/ 4049590 h 4051341"/>
              <a:gd name="connsiteX2" fmla="*/ 1150349 w 4386149"/>
              <a:gd name="connsiteY2" fmla="*/ 3326383 h 4051341"/>
              <a:gd name="connsiteX3" fmla="*/ 1507797 w 4386149"/>
              <a:gd name="connsiteY3" fmla="*/ 1572398 h 4051341"/>
              <a:gd name="connsiteX4" fmla="*/ 2039812 w 4386149"/>
              <a:gd name="connsiteY4" fmla="*/ 225736 h 4051341"/>
              <a:gd name="connsiteX5" fmla="*/ 3336597 w 4386149"/>
              <a:gd name="connsiteY5" fmla="*/ 1292 h 4051341"/>
              <a:gd name="connsiteX6" fmla="*/ 4101368 w 4386149"/>
              <a:gd name="connsiteY6" fmla="*/ 67795 h 4051341"/>
              <a:gd name="connsiteX7" fmla="*/ 4359063 w 4386149"/>
              <a:gd name="connsiteY7" fmla="*/ 258987 h 4051341"/>
              <a:gd name="connsiteX8" fmla="*/ 4384001 w 4386149"/>
              <a:gd name="connsiteY8" fmla="*/ 599809 h 4051341"/>
              <a:gd name="connsiteX9" fmla="*/ 4384001 w 4386149"/>
              <a:gd name="connsiteY9" fmla="*/ 599809 h 4051341"/>
              <a:gd name="connsiteX0" fmla="*/ 11506 w 4386149"/>
              <a:gd name="connsiteY0" fmla="*/ 3517576 h 4051341"/>
              <a:gd name="connsiteX1" fmla="*/ 493645 w 4386149"/>
              <a:gd name="connsiteY1" fmla="*/ 4049590 h 4051341"/>
              <a:gd name="connsiteX2" fmla="*/ 1150349 w 4386149"/>
              <a:gd name="connsiteY2" fmla="*/ 3326383 h 4051341"/>
              <a:gd name="connsiteX3" fmla="*/ 1507797 w 4386149"/>
              <a:gd name="connsiteY3" fmla="*/ 1572398 h 4051341"/>
              <a:gd name="connsiteX4" fmla="*/ 2039812 w 4386149"/>
              <a:gd name="connsiteY4" fmla="*/ 225736 h 4051341"/>
              <a:gd name="connsiteX5" fmla="*/ 3336597 w 4386149"/>
              <a:gd name="connsiteY5" fmla="*/ 1292 h 4051341"/>
              <a:gd name="connsiteX6" fmla="*/ 4101368 w 4386149"/>
              <a:gd name="connsiteY6" fmla="*/ 67795 h 4051341"/>
              <a:gd name="connsiteX7" fmla="*/ 4359063 w 4386149"/>
              <a:gd name="connsiteY7" fmla="*/ 258987 h 4051341"/>
              <a:gd name="connsiteX8" fmla="*/ 4384001 w 4386149"/>
              <a:gd name="connsiteY8" fmla="*/ 599809 h 4051341"/>
              <a:gd name="connsiteX9" fmla="*/ 4384001 w 4386149"/>
              <a:gd name="connsiteY9" fmla="*/ 599809 h 4051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386149" h="4051341">
                <a:moveTo>
                  <a:pt x="11506" y="3517576"/>
                </a:moveTo>
                <a:cubicBezTo>
                  <a:pt x="-70236" y="3669976"/>
                  <a:pt x="303838" y="4081455"/>
                  <a:pt x="493645" y="4049590"/>
                </a:cubicBezTo>
                <a:cubicBezTo>
                  <a:pt x="683452" y="4017725"/>
                  <a:pt x="931447" y="4096695"/>
                  <a:pt x="1150349" y="3326383"/>
                </a:cubicBezTo>
                <a:cubicBezTo>
                  <a:pt x="1369251" y="2556071"/>
                  <a:pt x="1359553" y="2089172"/>
                  <a:pt x="1507797" y="1572398"/>
                </a:cubicBezTo>
                <a:cubicBezTo>
                  <a:pt x="1656041" y="1055624"/>
                  <a:pt x="1735012" y="487587"/>
                  <a:pt x="2039812" y="225736"/>
                </a:cubicBezTo>
                <a:cubicBezTo>
                  <a:pt x="2344612" y="-36115"/>
                  <a:pt x="2785186" y="2676"/>
                  <a:pt x="3336597" y="1292"/>
                </a:cubicBezTo>
                <a:cubicBezTo>
                  <a:pt x="3888008" y="-92"/>
                  <a:pt x="3930957" y="24846"/>
                  <a:pt x="4101368" y="67795"/>
                </a:cubicBezTo>
                <a:cubicBezTo>
                  <a:pt x="4271779" y="110744"/>
                  <a:pt x="4311958" y="170318"/>
                  <a:pt x="4359063" y="258987"/>
                </a:cubicBezTo>
                <a:cubicBezTo>
                  <a:pt x="4406169" y="347656"/>
                  <a:pt x="4375688" y="486202"/>
                  <a:pt x="4384001" y="599809"/>
                </a:cubicBezTo>
                <a:lnTo>
                  <a:pt x="4384001" y="599809"/>
                </a:lnTo>
              </a:path>
            </a:pathLst>
          </a:custGeom>
          <a:ln>
            <a:solidFill>
              <a:srgbClr val="B88C00"/>
            </a:solidFill>
            <a:headEnd type="none" w="med" len="med"/>
            <a:tailEnd type="arrow" w="med" len="med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75" name="Freeform 74"/>
          <p:cNvSpPr/>
          <p:nvPr/>
        </p:nvSpPr>
        <p:spPr>
          <a:xfrm>
            <a:off x="5238428" y="4924327"/>
            <a:ext cx="2272180" cy="832339"/>
          </a:xfrm>
          <a:custGeom>
            <a:avLst/>
            <a:gdLst>
              <a:gd name="connsiteX0" fmla="*/ 2015954 w 2430542"/>
              <a:gd name="connsiteY0" fmla="*/ 34437 h 1012337"/>
              <a:gd name="connsiteX1" fmla="*/ 2066754 w 2430542"/>
              <a:gd name="connsiteY1" fmla="*/ 47137 h 1012337"/>
              <a:gd name="connsiteX2" fmla="*/ 2333454 w 2430542"/>
              <a:gd name="connsiteY2" fmla="*/ 491637 h 1012337"/>
              <a:gd name="connsiteX3" fmla="*/ 212554 w 2430542"/>
              <a:gd name="connsiteY3" fmla="*/ 529737 h 1012337"/>
              <a:gd name="connsiteX4" fmla="*/ 187154 w 2430542"/>
              <a:gd name="connsiteY4" fmla="*/ 1012337 h 1012337"/>
              <a:gd name="connsiteX0" fmla="*/ 2015954 w 2511405"/>
              <a:gd name="connsiteY0" fmla="*/ 3123 h 981023"/>
              <a:gd name="connsiteX1" fmla="*/ 2355679 w 2511405"/>
              <a:gd name="connsiteY1" fmla="*/ 266648 h 981023"/>
              <a:gd name="connsiteX2" fmla="*/ 2333454 w 2511405"/>
              <a:gd name="connsiteY2" fmla="*/ 460323 h 981023"/>
              <a:gd name="connsiteX3" fmla="*/ 212554 w 2511405"/>
              <a:gd name="connsiteY3" fmla="*/ 498423 h 981023"/>
              <a:gd name="connsiteX4" fmla="*/ 187154 w 2511405"/>
              <a:gd name="connsiteY4" fmla="*/ 981023 h 981023"/>
              <a:gd name="connsiteX0" fmla="*/ 1972314 w 2317288"/>
              <a:gd name="connsiteY0" fmla="*/ 3135 h 981035"/>
              <a:gd name="connsiteX1" fmla="*/ 2312039 w 2317288"/>
              <a:gd name="connsiteY1" fmla="*/ 266660 h 981035"/>
              <a:gd name="connsiteX2" fmla="*/ 1642114 w 2317288"/>
              <a:gd name="connsiteY2" fmla="*/ 466685 h 981035"/>
              <a:gd name="connsiteX3" fmla="*/ 168914 w 2317288"/>
              <a:gd name="connsiteY3" fmla="*/ 498435 h 981035"/>
              <a:gd name="connsiteX4" fmla="*/ 143514 w 2317288"/>
              <a:gd name="connsiteY4" fmla="*/ 981035 h 981035"/>
              <a:gd name="connsiteX0" fmla="*/ 1972314 w 2317288"/>
              <a:gd name="connsiteY0" fmla="*/ 3135 h 981035"/>
              <a:gd name="connsiteX1" fmla="*/ 2312039 w 2317288"/>
              <a:gd name="connsiteY1" fmla="*/ 266660 h 981035"/>
              <a:gd name="connsiteX2" fmla="*/ 1642114 w 2317288"/>
              <a:gd name="connsiteY2" fmla="*/ 466685 h 981035"/>
              <a:gd name="connsiteX3" fmla="*/ 168914 w 2317288"/>
              <a:gd name="connsiteY3" fmla="*/ 498435 h 981035"/>
              <a:gd name="connsiteX4" fmla="*/ 143514 w 2317288"/>
              <a:gd name="connsiteY4" fmla="*/ 981035 h 981035"/>
              <a:gd name="connsiteX0" fmla="*/ 1972314 w 2312913"/>
              <a:gd name="connsiteY0" fmla="*/ 4192 h 982092"/>
              <a:gd name="connsiteX1" fmla="*/ 2312039 w 2312913"/>
              <a:gd name="connsiteY1" fmla="*/ 267717 h 982092"/>
              <a:gd name="connsiteX2" fmla="*/ 1642114 w 2312913"/>
              <a:gd name="connsiteY2" fmla="*/ 467742 h 982092"/>
              <a:gd name="connsiteX3" fmla="*/ 168914 w 2312913"/>
              <a:gd name="connsiteY3" fmla="*/ 499492 h 982092"/>
              <a:gd name="connsiteX4" fmla="*/ 143514 w 2312913"/>
              <a:gd name="connsiteY4" fmla="*/ 982092 h 982092"/>
              <a:gd name="connsiteX0" fmla="*/ 1972314 w 2230363"/>
              <a:gd name="connsiteY0" fmla="*/ 4854 h 982754"/>
              <a:gd name="connsiteX1" fmla="*/ 2229489 w 2230363"/>
              <a:gd name="connsiteY1" fmla="*/ 242979 h 982754"/>
              <a:gd name="connsiteX2" fmla="*/ 1642114 w 2230363"/>
              <a:gd name="connsiteY2" fmla="*/ 468404 h 982754"/>
              <a:gd name="connsiteX3" fmla="*/ 168914 w 2230363"/>
              <a:gd name="connsiteY3" fmla="*/ 500154 h 982754"/>
              <a:gd name="connsiteX4" fmla="*/ 143514 w 2230363"/>
              <a:gd name="connsiteY4" fmla="*/ 982754 h 982754"/>
              <a:gd name="connsiteX0" fmla="*/ 1972314 w 2231023"/>
              <a:gd name="connsiteY0" fmla="*/ 10083 h 987983"/>
              <a:gd name="connsiteX1" fmla="*/ 2229489 w 2231023"/>
              <a:gd name="connsiteY1" fmla="*/ 248208 h 987983"/>
              <a:gd name="connsiteX2" fmla="*/ 1642114 w 2231023"/>
              <a:gd name="connsiteY2" fmla="*/ 473633 h 987983"/>
              <a:gd name="connsiteX3" fmla="*/ 168914 w 2231023"/>
              <a:gd name="connsiteY3" fmla="*/ 505383 h 987983"/>
              <a:gd name="connsiteX4" fmla="*/ 143514 w 2231023"/>
              <a:gd name="connsiteY4" fmla="*/ 987983 h 987983"/>
              <a:gd name="connsiteX0" fmla="*/ 1972314 w 2231074"/>
              <a:gd name="connsiteY0" fmla="*/ 10083 h 987983"/>
              <a:gd name="connsiteX1" fmla="*/ 2229489 w 2231074"/>
              <a:gd name="connsiteY1" fmla="*/ 248208 h 987983"/>
              <a:gd name="connsiteX2" fmla="*/ 1642114 w 2231074"/>
              <a:gd name="connsiteY2" fmla="*/ 473633 h 987983"/>
              <a:gd name="connsiteX3" fmla="*/ 168914 w 2231074"/>
              <a:gd name="connsiteY3" fmla="*/ 505383 h 987983"/>
              <a:gd name="connsiteX4" fmla="*/ 143514 w 2231074"/>
              <a:gd name="connsiteY4" fmla="*/ 987983 h 987983"/>
              <a:gd name="connsiteX0" fmla="*/ 1983978 w 2242738"/>
              <a:gd name="connsiteY0" fmla="*/ 10083 h 987983"/>
              <a:gd name="connsiteX1" fmla="*/ 2241153 w 2242738"/>
              <a:gd name="connsiteY1" fmla="*/ 248208 h 987983"/>
              <a:gd name="connsiteX2" fmla="*/ 1653778 w 2242738"/>
              <a:gd name="connsiteY2" fmla="*/ 473633 h 987983"/>
              <a:gd name="connsiteX3" fmla="*/ 180578 w 2242738"/>
              <a:gd name="connsiteY3" fmla="*/ 505383 h 987983"/>
              <a:gd name="connsiteX4" fmla="*/ 155178 w 2242738"/>
              <a:gd name="connsiteY4" fmla="*/ 987983 h 987983"/>
              <a:gd name="connsiteX0" fmla="*/ 1975240 w 2234000"/>
              <a:gd name="connsiteY0" fmla="*/ 10083 h 987983"/>
              <a:gd name="connsiteX1" fmla="*/ 2232415 w 2234000"/>
              <a:gd name="connsiteY1" fmla="*/ 248208 h 987983"/>
              <a:gd name="connsiteX2" fmla="*/ 1645040 w 2234000"/>
              <a:gd name="connsiteY2" fmla="*/ 473633 h 987983"/>
              <a:gd name="connsiteX3" fmla="*/ 171840 w 2234000"/>
              <a:gd name="connsiteY3" fmla="*/ 505383 h 987983"/>
              <a:gd name="connsiteX4" fmla="*/ 162315 w 2234000"/>
              <a:gd name="connsiteY4" fmla="*/ 987983 h 987983"/>
              <a:gd name="connsiteX0" fmla="*/ 2005613 w 2264373"/>
              <a:gd name="connsiteY0" fmla="*/ 10083 h 987983"/>
              <a:gd name="connsiteX1" fmla="*/ 2262788 w 2264373"/>
              <a:gd name="connsiteY1" fmla="*/ 248208 h 987983"/>
              <a:gd name="connsiteX2" fmla="*/ 1675413 w 2264373"/>
              <a:gd name="connsiteY2" fmla="*/ 473633 h 987983"/>
              <a:gd name="connsiteX3" fmla="*/ 202213 w 2264373"/>
              <a:gd name="connsiteY3" fmla="*/ 505383 h 987983"/>
              <a:gd name="connsiteX4" fmla="*/ 192688 w 2264373"/>
              <a:gd name="connsiteY4" fmla="*/ 987983 h 987983"/>
              <a:gd name="connsiteX0" fmla="*/ 2013420 w 2272180"/>
              <a:gd name="connsiteY0" fmla="*/ 10083 h 987983"/>
              <a:gd name="connsiteX1" fmla="*/ 2270595 w 2272180"/>
              <a:gd name="connsiteY1" fmla="*/ 248208 h 987983"/>
              <a:gd name="connsiteX2" fmla="*/ 1683220 w 2272180"/>
              <a:gd name="connsiteY2" fmla="*/ 473633 h 987983"/>
              <a:gd name="connsiteX3" fmla="*/ 210020 w 2272180"/>
              <a:gd name="connsiteY3" fmla="*/ 505383 h 987983"/>
              <a:gd name="connsiteX4" fmla="*/ 200495 w 2272180"/>
              <a:gd name="connsiteY4" fmla="*/ 987983 h 987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72180" h="987983">
                <a:moveTo>
                  <a:pt x="2013420" y="10083"/>
                </a:moveTo>
                <a:cubicBezTo>
                  <a:pt x="2012361" y="-21667"/>
                  <a:pt x="2246253" y="12200"/>
                  <a:pt x="2270595" y="248208"/>
                </a:cubicBezTo>
                <a:cubicBezTo>
                  <a:pt x="2294937" y="484216"/>
                  <a:pt x="2036174" y="465696"/>
                  <a:pt x="1683220" y="473633"/>
                </a:cubicBezTo>
                <a:cubicBezTo>
                  <a:pt x="1330266" y="481570"/>
                  <a:pt x="552391" y="410133"/>
                  <a:pt x="210020" y="505383"/>
                </a:cubicBezTo>
                <a:cubicBezTo>
                  <a:pt x="-132351" y="600633"/>
                  <a:pt x="2586" y="837699"/>
                  <a:pt x="200495" y="987983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6" name="Rectangle 75"/>
          <p:cNvSpPr/>
          <p:nvPr/>
        </p:nvSpPr>
        <p:spPr>
          <a:xfrm>
            <a:off x="5452913" y="6144539"/>
            <a:ext cx="279501" cy="5272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7" name="Rectangle 76"/>
          <p:cNvSpPr/>
          <p:nvPr/>
        </p:nvSpPr>
        <p:spPr>
          <a:xfrm>
            <a:off x="6219291" y="6178751"/>
            <a:ext cx="279501" cy="527288"/>
          </a:xfrm>
          <a:prstGeom prst="rect">
            <a:avLst/>
          </a:prstGeom>
          <a:solidFill>
            <a:srgbClr val="FFC000"/>
          </a:solidFill>
          <a:ln>
            <a:solidFill>
              <a:srgbClr val="B8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78" name="Straight Arrow Connector 77"/>
          <p:cNvCxnSpPr/>
          <p:nvPr/>
        </p:nvCxnSpPr>
        <p:spPr>
          <a:xfrm>
            <a:off x="5752714" y="6463725"/>
            <a:ext cx="463449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79" name="Rectangle 78"/>
          <p:cNvSpPr/>
          <p:nvPr/>
        </p:nvSpPr>
        <p:spPr>
          <a:xfrm>
            <a:off x="6952313" y="6178751"/>
            <a:ext cx="279501" cy="527288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80" name="Straight Arrow Connector 79"/>
          <p:cNvCxnSpPr/>
          <p:nvPr/>
        </p:nvCxnSpPr>
        <p:spPr>
          <a:xfrm flipV="1">
            <a:off x="6503686" y="6432359"/>
            <a:ext cx="448627" cy="5687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/>
          <p:nvPr/>
        </p:nvCxnSpPr>
        <p:spPr>
          <a:xfrm>
            <a:off x="6370332" y="5126269"/>
            <a:ext cx="5063" cy="323850"/>
          </a:xfrm>
          <a:prstGeom prst="straightConnector1">
            <a:avLst/>
          </a:prstGeom>
          <a:ln>
            <a:solidFill>
              <a:srgbClr val="B88C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>
            <a:stCxn id="70" idx="2"/>
            <a:endCxn id="77" idx="0"/>
          </p:cNvCxnSpPr>
          <p:nvPr/>
        </p:nvCxnSpPr>
        <p:spPr>
          <a:xfrm>
            <a:off x="6359042" y="5951097"/>
            <a:ext cx="0" cy="227654"/>
          </a:xfrm>
          <a:prstGeom prst="straightConnector1">
            <a:avLst/>
          </a:prstGeom>
          <a:ln>
            <a:solidFill>
              <a:srgbClr val="B88C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aphicFrame>
        <p:nvGraphicFramePr>
          <p:cNvPr id="85" name="Object 8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85014282"/>
              </p:ext>
            </p:extLst>
          </p:nvPr>
        </p:nvGraphicFramePr>
        <p:xfrm>
          <a:off x="7721600" y="6243164"/>
          <a:ext cx="1422400" cy="398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450" name="Equation" r:id="rId16" imgW="812520" imgH="228600" progId="Equation.3">
                  <p:embed/>
                </p:oleObj>
              </mc:Choice>
              <mc:Fallback>
                <p:oleObj name="Equation" r:id="rId16" imgW="812520" imgH="228600" progId="Equation.3">
                  <p:embed/>
                  <p:pic>
                    <p:nvPicPr>
                      <p:cNvPr id="85" name="Object 8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21600" y="6243164"/>
                        <a:ext cx="1422400" cy="398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7" name="Object 8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06756846"/>
              </p:ext>
            </p:extLst>
          </p:nvPr>
        </p:nvGraphicFramePr>
        <p:xfrm>
          <a:off x="4131887" y="4594311"/>
          <a:ext cx="1133475" cy="376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451" name="Equation" r:id="rId18" imgW="647640" imgH="215640" progId="Equation.3">
                  <p:embed/>
                </p:oleObj>
              </mc:Choice>
              <mc:Fallback>
                <p:oleObj name="Equation" r:id="rId18" imgW="647640" imgH="215640" progId="Equation.3">
                  <p:embed/>
                  <p:pic>
                    <p:nvPicPr>
                      <p:cNvPr id="87" name="Object 8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31887" y="4594311"/>
                        <a:ext cx="1133475" cy="3762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8" name="Object 8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86458674"/>
              </p:ext>
            </p:extLst>
          </p:nvPr>
        </p:nvGraphicFramePr>
        <p:xfrm>
          <a:off x="4111625" y="5392738"/>
          <a:ext cx="1155700" cy="398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452" name="Equation" r:id="rId20" imgW="660240" imgH="228600" progId="Equation.3">
                  <p:embed/>
                </p:oleObj>
              </mc:Choice>
              <mc:Fallback>
                <p:oleObj name="Equation" r:id="rId20" imgW="660240" imgH="228600" progId="Equation.3">
                  <p:embed/>
                  <p:pic>
                    <p:nvPicPr>
                      <p:cNvPr id="88" name="Object 8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11625" y="5392738"/>
                        <a:ext cx="1155700" cy="398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9" name="Object 8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99986878"/>
              </p:ext>
            </p:extLst>
          </p:nvPr>
        </p:nvGraphicFramePr>
        <p:xfrm>
          <a:off x="4133850" y="6249988"/>
          <a:ext cx="1066800" cy="376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453" name="Equation" r:id="rId22" imgW="609480" imgH="215640" progId="Equation.3">
                  <p:embed/>
                </p:oleObj>
              </mc:Choice>
              <mc:Fallback>
                <p:oleObj name="Equation" r:id="rId22" imgW="609480" imgH="215640" progId="Equation.3">
                  <p:embed/>
                  <p:pic>
                    <p:nvPicPr>
                      <p:cNvPr id="89" name="Object 8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33850" y="6249988"/>
                        <a:ext cx="1066800" cy="3762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0" name="Object 89"/>
          <p:cNvGraphicFramePr>
            <a:graphicFrameLocks noChangeAspect="1"/>
          </p:cNvGraphicFramePr>
          <p:nvPr>
            <p:extLst/>
          </p:nvPr>
        </p:nvGraphicFramePr>
        <p:xfrm>
          <a:off x="5878513" y="1933762"/>
          <a:ext cx="337650" cy="5157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454" name="Equation" r:id="rId24" imgW="164880" imgH="253800" progId="Equation.3">
                  <p:embed/>
                </p:oleObj>
              </mc:Choice>
              <mc:Fallback>
                <p:oleObj name="Equation" r:id="rId24" imgW="164880" imgH="253800" progId="Equation.3">
                  <p:embed/>
                  <p:pic>
                    <p:nvPicPr>
                      <p:cNvPr id="90" name="Object 8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78513" y="1933762"/>
                        <a:ext cx="337650" cy="51575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3" name="Freeform 82"/>
          <p:cNvSpPr/>
          <p:nvPr/>
        </p:nvSpPr>
        <p:spPr>
          <a:xfrm>
            <a:off x="5258038" y="5667412"/>
            <a:ext cx="2272180" cy="832339"/>
          </a:xfrm>
          <a:custGeom>
            <a:avLst/>
            <a:gdLst>
              <a:gd name="connsiteX0" fmla="*/ 2015954 w 2430542"/>
              <a:gd name="connsiteY0" fmla="*/ 34437 h 1012337"/>
              <a:gd name="connsiteX1" fmla="*/ 2066754 w 2430542"/>
              <a:gd name="connsiteY1" fmla="*/ 47137 h 1012337"/>
              <a:gd name="connsiteX2" fmla="*/ 2333454 w 2430542"/>
              <a:gd name="connsiteY2" fmla="*/ 491637 h 1012337"/>
              <a:gd name="connsiteX3" fmla="*/ 212554 w 2430542"/>
              <a:gd name="connsiteY3" fmla="*/ 529737 h 1012337"/>
              <a:gd name="connsiteX4" fmla="*/ 187154 w 2430542"/>
              <a:gd name="connsiteY4" fmla="*/ 1012337 h 1012337"/>
              <a:gd name="connsiteX0" fmla="*/ 2015954 w 2511405"/>
              <a:gd name="connsiteY0" fmla="*/ 3123 h 981023"/>
              <a:gd name="connsiteX1" fmla="*/ 2355679 w 2511405"/>
              <a:gd name="connsiteY1" fmla="*/ 266648 h 981023"/>
              <a:gd name="connsiteX2" fmla="*/ 2333454 w 2511405"/>
              <a:gd name="connsiteY2" fmla="*/ 460323 h 981023"/>
              <a:gd name="connsiteX3" fmla="*/ 212554 w 2511405"/>
              <a:gd name="connsiteY3" fmla="*/ 498423 h 981023"/>
              <a:gd name="connsiteX4" fmla="*/ 187154 w 2511405"/>
              <a:gd name="connsiteY4" fmla="*/ 981023 h 981023"/>
              <a:gd name="connsiteX0" fmla="*/ 1972314 w 2317288"/>
              <a:gd name="connsiteY0" fmla="*/ 3135 h 981035"/>
              <a:gd name="connsiteX1" fmla="*/ 2312039 w 2317288"/>
              <a:gd name="connsiteY1" fmla="*/ 266660 h 981035"/>
              <a:gd name="connsiteX2" fmla="*/ 1642114 w 2317288"/>
              <a:gd name="connsiteY2" fmla="*/ 466685 h 981035"/>
              <a:gd name="connsiteX3" fmla="*/ 168914 w 2317288"/>
              <a:gd name="connsiteY3" fmla="*/ 498435 h 981035"/>
              <a:gd name="connsiteX4" fmla="*/ 143514 w 2317288"/>
              <a:gd name="connsiteY4" fmla="*/ 981035 h 981035"/>
              <a:gd name="connsiteX0" fmla="*/ 1972314 w 2317288"/>
              <a:gd name="connsiteY0" fmla="*/ 3135 h 981035"/>
              <a:gd name="connsiteX1" fmla="*/ 2312039 w 2317288"/>
              <a:gd name="connsiteY1" fmla="*/ 266660 h 981035"/>
              <a:gd name="connsiteX2" fmla="*/ 1642114 w 2317288"/>
              <a:gd name="connsiteY2" fmla="*/ 466685 h 981035"/>
              <a:gd name="connsiteX3" fmla="*/ 168914 w 2317288"/>
              <a:gd name="connsiteY3" fmla="*/ 498435 h 981035"/>
              <a:gd name="connsiteX4" fmla="*/ 143514 w 2317288"/>
              <a:gd name="connsiteY4" fmla="*/ 981035 h 981035"/>
              <a:gd name="connsiteX0" fmla="*/ 1972314 w 2312913"/>
              <a:gd name="connsiteY0" fmla="*/ 4192 h 982092"/>
              <a:gd name="connsiteX1" fmla="*/ 2312039 w 2312913"/>
              <a:gd name="connsiteY1" fmla="*/ 267717 h 982092"/>
              <a:gd name="connsiteX2" fmla="*/ 1642114 w 2312913"/>
              <a:gd name="connsiteY2" fmla="*/ 467742 h 982092"/>
              <a:gd name="connsiteX3" fmla="*/ 168914 w 2312913"/>
              <a:gd name="connsiteY3" fmla="*/ 499492 h 982092"/>
              <a:gd name="connsiteX4" fmla="*/ 143514 w 2312913"/>
              <a:gd name="connsiteY4" fmla="*/ 982092 h 982092"/>
              <a:gd name="connsiteX0" fmla="*/ 1972314 w 2230363"/>
              <a:gd name="connsiteY0" fmla="*/ 4854 h 982754"/>
              <a:gd name="connsiteX1" fmla="*/ 2229489 w 2230363"/>
              <a:gd name="connsiteY1" fmla="*/ 242979 h 982754"/>
              <a:gd name="connsiteX2" fmla="*/ 1642114 w 2230363"/>
              <a:gd name="connsiteY2" fmla="*/ 468404 h 982754"/>
              <a:gd name="connsiteX3" fmla="*/ 168914 w 2230363"/>
              <a:gd name="connsiteY3" fmla="*/ 500154 h 982754"/>
              <a:gd name="connsiteX4" fmla="*/ 143514 w 2230363"/>
              <a:gd name="connsiteY4" fmla="*/ 982754 h 982754"/>
              <a:gd name="connsiteX0" fmla="*/ 1972314 w 2231023"/>
              <a:gd name="connsiteY0" fmla="*/ 10083 h 987983"/>
              <a:gd name="connsiteX1" fmla="*/ 2229489 w 2231023"/>
              <a:gd name="connsiteY1" fmla="*/ 248208 h 987983"/>
              <a:gd name="connsiteX2" fmla="*/ 1642114 w 2231023"/>
              <a:gd name="connsiteY2" fmla="*/ 473633 h 987983"/>
              <a:gd name="connsiteX3" fmla="*/ 168914 w 2231023"/>
              <a:gd name="connsiteY3" fmla="*/ 505383 h 987983"/>
              <a:gd name="connsiteX4" fmla="*/ 143514 w 2231023"/>
              <a:gd name="connsiteY4" fmla="*/ 987983 h 987983"/>
              <a:gd name="connsiteX0" fmla="*/ 1972314 w 2231074"/>
              <a:gd name="connsiteY0" fmla="*/ 10083 h 987983"/>
              <a:gd name="connsiteX1" fmla="*/ 2229489 w 2231074"/>
              <a:gd name="connsiteY1" fmla="*/ 248208 h 987983"/>
              <a:gd name="connsiteX2" fmla="*/ 1642114 w 2231074"/>
              <a:gd name="connsiteY2" fmla="*/ 473633 h 987983"/>
              <a:gd name="connsiteX3" fmla="*/ 168914 w 2231074"/>
              <a:gd name="connsiteY3" fmla="*/ 505383 h 987983"/>
              <a:gd name="connsiteX4" fmla="*/ 143514 w 2231074"/>
              <a:gd name="connsiteY4" fmla="*/ 987983 h 987983"/>
              <a:gd name="connsiteX0" fmla="*/ 1983978 w 2242738"/>
              <a:gd name="connsiteY0" fmla="*/ 10083 h 987983"/>
              <a:gd name="connsiteX1" fmla="*/ 2241153 w 2242738"/>
              <a:gd name="connsiteY1" fmla="*/ 248208 h 987983"/>
              <a:gd name="connsiteX2" fmla="*/ 1653778 w 2242738"/>
              <a:gd name="connsiteY2" fmla="*/ 473633 h 987983"/>
              <a:gd name="connsiteX3" fmla="*/ 180578 w 2242738"/>
              <a:gd name="connsiteY3" fmla="*/ 505383 h 987983"/>
              <a:gd name="connsiteX4" fmla="*/ 155178 w 2242738"/>
              <a:gd name="connsiteY4" fmla="*/ 987983 h 987983"/>
              <a:gd name="connsiteX0" fmla="*/ 1975240 w 2234000"/>
              <a:gd name="connsiteY0" fmla="*/ 10083 h 987983"/>
              <a:gd name="connsiteX1" fmla="*/ 2232415 w 2234000"/>
              <a:gd name="connsiteY1" fmla="*/ 248208 h 987983"/>
              <a:gd name="connsiteX2" fmla="*/ 1645040 w 2234000"/>
              <a:gd name="connsiteY2" fmla="*/ 473633 h 987983"/>
              <a:gd name="connsiteX3" fmla="*/ 171840 w 2234000"/>
              <a:gd name="connsiteY3" fmla="*/ 505383 h 987983"/>
              <a:gd name="connsiteX4" fmla="*/ 162315 w 2234000"/>
              <a:gd name="connsiteY4" fmla="*/ 987983 h 987983"/>
              <a:gd name="connsiteX0" fmla="*/ 2005613 w 2264373"/>
              <a:gd name="connsiteY0" fmla="*/ 10083 h 987983"/>
              <a:gd name="connsiteX1" fmla="*/ 2262788 w 2264373"/>
              <a:gd name="connsiteY1" fmla="*/ 248208 h 987983"/>
              <a:gd name="connsiteX2" fmla="*/ 1675413 w 2264373"/>
              <a:gd name="connsiteY2" fmla="*/ 473633 h 987983"/>
              <a:gd name="connsiteX3" fmla="*/ 202213 w 2264373"/>
              <a:gd name="connsiteY3" fmla="*/ 505383 h 987983"/>
              <a:gd name="connsiteX4" fmla="*/ 192688 w 2264373"/>
              <a:gd name="connsiteY4" fmla="*/ 987983 h 987983"/>
              <a:gd name="connsiteX0" fmla="*/ 2013420 w 2272180"/>
              <a:gd name="connsiteY0" fmla="*/ 10083 h 987983"/>
              <a:gd name="connsiteX1" fmla="*/ 2270595 w 2272180"/>
              <a:gd name="connsiteY1" fmla="*/ 248208 h 987983"/>
              <a:gd name="connsiteX2" fmla="*/ 1683220 w 2272180"/>
              <a:gd name="connsiteY2" fmla="*/ 473633 h 987983"/>
              <a:gd name="connsiteX3" fmla="*/ 210020 w 2272180"/>
              <a:gd name="connsiteY3" fmla="*/ 505383 h 987983"/>
              <a:gd name="connsiteX4" fmla="*/ 200495 w 2272180"/>
              <a:gd name="connsiteY4" fmla="*/ 987983 h 987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72180" h="987983">
                <a:moveTo>
                  <a:pt x="2013420" y="10083"/>
                </a:moveTo>
                <a:cubicBezTo>
                  <a:pt x="2012361" y="-21667"/>
                  <a:pt x="2246253" y="12200"/>
                  <a:pt x="2270595" y="248208"/>
                </a:cubicBezTo>
                <a:cubicBezTo>
                  <a:pt x="2294937" y="484216"/>
                  <a:pt x="2036174" y="465696"/>
                  <a:pt x="1683220" y="473633"/>
                </a:cubicBezTo>
                <a:cubicBezTo>
                  <a:pt x="1330266" y="481570"/>
                  <a:pt x="552391" y="410133"/>
                  <a:pt x="210020" y="505383"/>
                </a:cubicBezTo>
                <a:cubicBezTo>
                  <a:pt x="-132351" y="600633"/>
                  <a:pt x="2586" y="837699"/>
                  <a:pt x="200495" y="987983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84" name="Object 8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3828152"/>
              </p:ext>
            </p:extLst>
          </p:nvPr>
        </p:nvGraphicFramePr>
        <p:xfrm>
          <a:off x="4100137" y="3770906"/>
          <a:ext cx="1022350" cy="376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455" name="Equation" r:id="rId26" imgW="583920" imgH="215640" progId="Equation.3">
                  <p:embed/>
                </p:oleObj>
              </mc:Choice>
              <mc:Fallback>
                <p:oleObj name="Equation" r:id="rId26" imgW="583920" imgH="215640" progId="Equation.3">
                  <p:embed/>
                  <p:pic>
                    <p:nvPicPr>
                      <p:cNvPr id="86" name="Object 8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00137" y="3770906"/>
                        <a:ext cx="1022350" cy="376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1" name="Object 9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51978199"/>
              </p:ext>
            </p:extLst>
          </p:nvPr>
        </p:nvGraphicFramePr>
        <p:xfrm>
          <a:off x="4100894" y="3099091"/>
          <a:ext cx="1377950" cy="376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456" name="Equation" r:id="rId28" imgW="787320" imgH="215640" progId="Equation.3">
                  <p:embed/>
                </p:oleObj>
              </mc:Choice>
              <mc:Fallback>
                <p:oleObj name="Equation" r:id="rId28" imgW="787320" imgH="215640" progId="Equation.3">
                  <p:embed/>
                  <p:pic>
                    <p:nvPicPr>
                      <p:cNvPr id="34" name="Object 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00894" y="3099091"/>
                        <a:ext cx="1377950" cy="3762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" name="Object 9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9678820"/>
              </p:ext>
            </p:extLst>
          </p:nvPr>
        </p:nvGraphicFramePr>
        <p:xfrm>
          <a:off x="7629784" y="3020639"/>
          <a:ext cx="1022350" cy="376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457" name="Equation" r:id="rId30" imgW="583920" imgH="215640" progId="Equation.3">
                  <p:embed/>
                </p:oleObj>
              </mc:Choice>
              <mc:Fallback>
                <p:oleObj name="Equation" r:id="rId30" imgW="583920" imgH="215640" progId="Equation.3">
                  <p:embed/>
                  <p:pic>
                    <p:nvPicPr>
                      <p:cNvPr id="42" name="Object 4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9784" y="3020639"/>
                        <a:ext cx="1022350" cy="376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3807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727" y="213554"/>
            <a:ext cx="7772400" cy="1143000"/>
          </a:xfrm>
        </p:spPr>
        <p:txBody>
          <a:bodyPr/>
          <a:lstStyle/>
          <a:p>
            <a:pPr algn="l"/>
            <a:r>
              <a:rPr lang="fr-CA" dirty="0" smtClean="0"/>
              <a:t>Exemples de résultats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B82919-9BAA-4552-A19E-DA5FA1CF0A97}" type="slidenum">
              <a:rPr lang="fr-CA" smtClean="0"/>
              <a:pPr>
                <a:defRPr/>
              </a:pPr>
              <a:t>142</a:t>
            </a:fld>
            <a:endParaRPr lang="fr-CA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08" y="2087492"/>
            <a:ext cx="9083692" cy="3902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475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727" y="213554"/>
            <a:ext cx="7772400" cy="1143000"/>
          </a:xfrm>
        </p:spPr>
        <p:txBody>
          <a:bodyPr/>
          <a:lstStyle/>
          <a:p>
            <a:pPr algn="l"/>
            <a:r>
              <a:rPr lang="fr-CA" dirty="0" smtClean="0"/>
              <a:t>Exemples d’erreurs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B82919-9BAA-4552-A19E-DA5FA1CF0A97}" type="slidenum">
              <a:rPr lang="fr-CA" smtClean="0"/>
              <a:pPr>
                <a:defRPr/>
              </a:pPr>
              <a:t>143</a:t>
            </a:fld>
            <a:endParaRPr lang="fr-CA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22150"/>
            <a:ext cx="9036004" cy="4126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452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6789" y="18704"/>
            <a:ext cx="7772400" cy="1143000"/>
          </a:xfrm>
        </p:spPr>
        <p:txBody>
          <a:bodyPr/>
          <a:lstStyle/>
          <a:p>
            <a:pPr algn="l"/>
            <a:r>
              <a:rPr lang="fr-CA" dirty="0" smtClean="0"/>
              <a:t>Modèles d’attention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3043" y="1161704"/>
            <a:ext cx="7772400" cy="4114800"/>
          </a:xfrm>
        </p:spPr>
        <p:txBody>
          <a:bodyPr/>
          <a:lstStyle/>
          <a:p>
            <a:pPr marL="0" indent="0">
              <a:buNone/>
            </a:pPr>
            <a:r>
              <a:rPr lang="fr-CA" dirty="0" smtClean="0"/>
              <a:t>Réseau récurrent pour du </a:t>
            </a:r>
            <a:r>
              <a:rPr lang="fr-CA" i="1" dirty="0" err="1" smtClean="0"/>
              <a:t>captioning</a:t>
            </a:r>
            <a:r>
              <a:rPr lang="fr-CA" dirty="0" smtClean="0"/>
              <a:t> capable de « </a:t>
            </a:r>
            <a:r>
              <a:rPr lang="fr-CA" b="1" dirty="0" smtClean="0"/>
              <a:t>concentrer son attention</a:t>
            </a:r>
            <a:r>
              <a:rPr lang="fr-CA" dirty="0" smtClean="0"/>
              <a:t> » sur les zones de l’image associés aux mots.</a:t>
            </a:r>
            <a:endParaRPr lang="en-CA" dirty="0"/>
          </a:p>
        </p:txBody>
      </p:sp>
      <p:sp>
        <p:nvSpPr>
          <p:cNvPr id="6" name="Rectangle 5"/>
          <p:cNvSpPr/>
          <p:nvPr/>
        </p:nvSpPr>
        <p:spPr>
          <a:xfrm>
            <a:off x="176183" y="6158816"/>
            <a:ext cx="880987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200" dirty="0"/>
              <a:t>Kelvin Xu, Jimmy Lei Ba, Jamie </a:t>
            </a:r>
            <a:r>
              <a:rPr lang="en-CA" sz="1200" dirty="0" err="1"/>
              <a:t>Kiros</a:t>
            </a:r>
            <a:r>
              <a:rPr lang="en-CA" sz="1200" dirty="0"/>
              <a:t>, </a:t>
            </a:r>
            <a:r>
              <a:rPr lang="en-CA" sz="1200" dirty="0" err="1"/>
              <a:t>Kyunghyun</a:t>
            </a:r>
            <a:r>
              <a:rPr lang="en-CA" sz="1200" dirty="0"/>
              <a:t> Cho, Aaron </a:t>
            </a:r>
            <a:r>
              <a:rPr lang="en-CA" sz="1200" dirty="0" err="1"/>
              <a:t>Courville</a:t>
            </a:r>
            <a:r>
              <a:rPr lang="en-CA" sz="1200" dirty="0"/>
              <a:t>, </a:t>
            </a:r>
            <a:r>
              <a:rPr lang="en-CA" sz="1200" dirty="0" err="1"/>
              <a:t>Ruslan</a:t>
            </a:r>
            <a:r>
              <a:rPr lang="en-CA" sz="1200" dirty="0"/>
              <a:t> </a:t>
            </a:r>
            <a:r>
              <a:rPr lang="en-CA" sz="1200" dirty="0" err="1"/>
              <a:t>Salakhutdinov</a:t>
            </a:r>
            <a:r>
              <a:rPr lang="en-CA" sz="1200" dirty="0"/>
              <a:t>, Richard S. </a:t>
            </a:r>
            <a:r>
              <a:rPr lang="en-CA" sz="1200" dirty="0" err="1"/>
              <a:t>Zemel</a:t>
            </a:r>
            <a:r>
              <a:rPr lang="en-CA" sz="1200" dirty="0"/>
              <a:t>, and </a:t>
            </a:r>
            <a:r>
              <a:rPr lang="en-CA" sz="1200" dirty="0" err="1"/>
              <a:t>Yoshua</a:t>
            </a:r>
            <a:r>
              <a:rPr lang="en-CA" sz="1200" dirty="0"/>
              <a:t> </a:t>
            </a:r>
            <a:r>
              <a:rPr lang="en-CA" sz="1200" dirty="0" err="1" smtClean="0"/>
              <a:t>Benchio</a:t>
            </a:r>
            <a:endParaRPr lang="en-CA" sz="1200" dirty="0" smtClean="0"/>
          </a:p>
          <a:p>
            <a:r>
              <a:rPr lang="en-US" sz="1200" dirty="0" smtClean="0">
                <a:latin typeface="+mj-lt"/>
              </a:rPr>
              <a:t> </a:t>
            </a:r>
            <a:r>
              <a:rPr lang="en-US" sz="1200" dirty="0">
                <a:latin typeface="+mj-lt"/>
              </a:rPr>
              <a:t>“Show, Attend, and Tell: Neural Image Caption Generation with Visual Attention”, ICML </a:t>
            </a:r>
            <a:r>
              <a:rPr lang="en-US" sz="1200" dirty="0" smtClean="0">
                <a:latin typeface="+mj-lt"/>
              </a:rPr>
              <a:t>2015</a:t>
            </a:r>
            <a:endParaRPr lang="en-CA" sz="1200" dirty="0">
              <a:latin typeface="+mj-lt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3663" y="2302625"/>
            <a:ext cx="6636674" cy="2839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548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B82919-9BAA-4552-A19E-DA5FA1CF0A97}" type="slidenum">
              <a:rPr lang="fr-CA" smtClean="0"/>
              <a:pPr>
                <a:defRPr/>
              </a:pPr>
              <a:t>145</a:t>
            </a:fld>
            <a:endParaRPr lang="fr-CA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41" y="2929722"/>
            <a:ext cx="903069" cy="915612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1227425" y="2671383"/>
            <a:ext cx="1413164" cy="1432290"/>
            <a:chOff x="3026534" y="3884870"/>
            <a:chExt cx="2936383" cy="2820732"/>
          </a:xfrm>
        </p:grpSpPr>
        <p:sp>
          <p:nvSpPr>
            <p:cNvPr id="7" name="Trapezoid 6"/>
            <p:cNvSpPr/>
            <p:nvPr/>
          </p:nvSpPr>
          <p:spPr>
            <a:xfrm rot="5400000">
              <a:off x="3084360" y="3827044"/>
              <a:ext cx="2820732" cy="2936383"/>
            </a:xfrm>
            <a:prstGeom prst="trapezoi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3237049" y="4280107"/>
              <a:ext cx="1001396" cy="2182116"/>
              <a:chOff x="2936026" y="4490353"/>
              <a:chExt cx="651225" cy="1199113"/>
            </a:xfrm>
            <a:solidFill>
              <a:schemeClr val="bg1"/>
            </a:solidFill>
          </p:grpSpPr>
          <p:sp>
            <p:nvSpPr>
              <p:cNvPr id="21" name="Cube 20"/>
              <p:cNvSpPr/>
              <p:nvPr/>
            </p:nvSpPr>
            <p:spPr>
              <a:xfrm>
                <a:off x="2936026" y="4496384"/>
                <a:ext cx="488197" cy="1193082"/>
              </a:xfrm>
              <a:prstGeom prst="cube">
                <a:avLst>
                  <a:gd name="adj" fmla="val 83368"/>
                </a:avLst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800"/>
              </a:p>
            </p:txBody>
          </p:sp>
          <p:sp>
            <p:nvSpPr>
              <p:cNvPr id="22" name="Cube 21"/>
              <p:cNvSpPr/>
              <p:nvPr/>
            </p:nvSpPr>
            <p:spPr>
              <a:xfrm>
                <a:off x="3017540" y="4490353"/>
                <a:ext cx="488197" cy="1173099"/>
              </a:xfrm>
              <a:prstGeom prst="cube">
                <a:avLst>
                  <a:gd name="adj" fmla="val 83368"/>
                </a:avLst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800"/>
              </a:p>
            </p:txBody>
          </p:sp>
          <p:sp>
            <p:nvSpPr>
              <p:cNvPr id="23" name="Cube 22"/>
              <p:cNvSpPr/>
              <p:nvPr/>
            </p:nvSpPr>
            <p:spPr>
              <a:xfrm>
                <a:off x="3099054" y="4498376"/>
                <a:ext cx="488197" cy="1173099"/>
              </a:xfrm>
              <a:prstGeom prst="cube">
                <a:avLst>
                  <a:gd name="adj" fmla="val 83368"/>
                </a:avLst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800"/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>
              <a:off x="3992574" y="4621276"/>
              <a:ext cx="819449" cy="1389344"/>
              <a:chOff x="3996733" y="5166387"/>
              <a:chExt cx="516560" cy="804169"/>
            </a:xfrm>
            <a:solidFill>
              <a:schemeClr val="bg1"/>
            </a:solidFill>
          </p:grpSpPr>
          <p:sp>
            <p:nvSpPr>
              <p:cNvPr id="18" name="Cube 17"/>
              <p:cNvSpPr/>
              <p:nvPr/>
            </p:nvSpPr>
            <p:spPr>
              <a:xfrm>
                <a:off x="3996733" y="5166387"/>
                <a:ext cx="356482" cy="804169"/>
              </a:xfrm>
              <a:prstGeom prst="cube">
                <a:avLst>
                  <a:gd name="adj" fmla="val 73466"/>
                </a:avLst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800"/>
              </a:p>
            </p:txBody>
          </p:sp>
          <p:sp>
            <p:nvSpPr>
              <p:cNvPr id="19" name="Cube 18"/>
              <p:cNvSpPr/>
              <p:nvPr/>
            </p:nvSpPr>
            <p:spPr>
              <a:xfrm>
                <a:off x="4085812" y="5166387"/>
                <a:ext cx="356482" cy="804169"/>
              </a:xfrm>
              <a:prstGeom prst="cube">
                <a:avLst>
                  <a:gd name="adj" fmla="val 73466"/>
                </a:avLst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800"/>
              </a:p>
            </p:txBody>
          </p:sp>
          <p:sp>
            <p:nvSpPr>
              <p:cNvPr id="20" name="Cube 19"/>
              <p:cNvSpPr/>
              <p:nvPr/>
            </p:nvSpPr>
            <p:spPr>
              <a:xfrm>
                <a:off x="4156811" y="5166387"/>
                <a:ext cx="356482" cy="804169"/>
              </a:xfrm>
              <a:prstGeom prst="cube">
                <a:avLst>
                  <a:gd name="adj" fmla="val 73466"/>
                </a:avLst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800"/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4683362" y="4817956"/>
              <a:ext cx="602349" cy="917646"/>
              <a:chOff x="3996733" y="5166387"/>
              <a:chExt cx="516560" cy="804169"/>
            </a:xfrm>
            <a:solidFill>
              <a:schemeClr val="bg1"/>
            </a:solidFill>
          </p:grpSpPr>
          <p:sp>
            <p:nvSpPr>
              <p:cNvPr id="15" name="Cube 14"/>
              <p:cNvSpPr/>
              <p:nvPr/>
            </p:nvSpPr>
            <p:spPr>
              <a:xfrm>
                <a:off x="3996733" y="5166387"/>
                <a:ext cx="356482" cy="804169"/>
              </a:xfrm>
              <a:prstGeom prst="cube">
                <a:avLst>
                  <a:gd name="adj" fmla="val 73466"/>
                </a:avLst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800"/>
              </a:p>
            </p:txBody>
          </p:sp>
          <p:sp>
            <p:nvSpPr>
              <p:cNvPr id="16" name="Cube 15"/>
              <p:cNvSpPr/>
              <p:nvPr/>
            </p:nvSpPr>
            <p:spPr>
              <a:xfrm>
                <a:off x="4085812" y="5166387"/>
                <a:ext cx="356482" cy="804169"/>
              </a:xfrm>
              <a:prstGeom prst="cube">
                <a:avLst>
                  <a:gd name="adj" fmla="val 73466"/>
                </a:avLst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800"/>
              </a:p>
            </p:txBody>
          </p:sp>
          <p:sp>
            <p:nvSpPr>
              <p:cNvPr id="17" name="Cube 16"/>
              <p:cNvSpPr/>
              <p:nvPr/>
            </p:nvSpPr>
            <p:spPr>
              <a:xfrm>
                <a:off x="4156811" y="5166387"/>
                <a:ext cx="356482" cy="804169"/>
              </a:xfrm>
              <a:prstGeom prst="cube">
                <a:avLst>
                  <a:gd name="adj" fmla="val 73466"/>
                </a:avLst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800"/>
              </a:p>
            </p:txBody>
          </p:sp>
        </p:grpSp>
        <p:grpSp>
          <p:nvGrpSpPr>
            <p:cNvPr id="11" name="Group 10"/>
            <p:cNvGrpSpPr/>
            <p:nvPr/>
          </p:nvGrpSpPr>
          <p:grpSpPr>
            <a:xfrm>
              <a:off x="5218989" y="4968366"/>
              <a:ext cx="490814" cy="534584"/>
              <a:chOff x="4085834" y="3608778"/>
              <a:chExt cx="731109" cy="556531"/>
            </a:xfrm>
            <a:solidFill>
              <a:schemeClr val="bg1"/>
            </a:solidFill>
          </p:grpSpPr>
          <p:sp>
            <p:nvSpPr>
              <p:cNvPr id="12" name="Cube 11"/>
              <p:cNvSpPr/>
              <p:nvPr/>
            </p:nvSpPr>
            <p:spPr>
              <a:xfrm>
                <a:off x="4085834" y="3608778"/>
                <a:ext cx="384705" cy="556531"/>
              </a:xfrm>
              <a:prstGeom prst="cube">
                <a:avLst>
                  <a:gd name="adj" fmla="val 53052"/>
                </a:avLst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800"/>
              </a:p>
            </p:txBody>
          </p:sp>
          <p:sp>
            <p:nvSpPr>
              <p:cNvPr id="13" name="Cube 12"/>
              <p:cNvSpPr/>
              <p:nvPr/>
            </p:nvSpPr>
            <p:spPr>
              <a:xfrm>
                <a:off x="4239887" y="3608778"/>
                <a:ext cx="384703" cy="556531"/>
              </a:xfrm>
              <a:prstGeom prst="cube">
                <a:avLst>
                  <a:gd name="adj" fmla="val 53052"/>
                </a:avLst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800"/>
              </a:p>
            </p:txBody>
          </p:sp>
          <p:sp>
            <p:nvSpPr>
              <p:cNvPr id="14" name="Cube 13"/>
              <p:cNvSpPr/>
              <p:nvPr/>
            </p:nvSpPr>
            <p:spPr>
              <a:xfrm>
                <a:off x="4432240" y="3608778"/>
                <a:ext cx="384703" cy="556531"/>
              </a:xfrm>
              <a:prstGeom prst="cube">
                <a:avLst>
                  <a:gd name="adj" fmla="val 53052"/>
                </a:avLst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800"/>
              </a:p>
            </p:txBody>
          </p:sp>
        </p:grpSp>
      </p:grpSp>
      <p:sp>
        <p:nvSpPr>
          <p:cNvPr id="24" name="TextBox 23"/>
          <p:cNvSpPr txBox="1"/>
          <p:nvPr/>
        </p:nvSpPr>
        <p:spPr>
          <a:xfrm>
            <a:off x="1227013" y="4111087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CA" sz="1800" dirty="0" smtClean="0"/>
              <a:t>« </a:t>
            </a:r>
            <a:r>
              <a:rPr lang="fr-CA" sz="1800" dirty="0" err="1" smtClean="0"/>
              <a:t>Backend</a:t>
            </a:r>
            <a:r>
              <a:rPr lang="fr-CA" sz="1800" dirty="0" smtClean="0"/>
              <a:t> »</a:t>
            </a:r>
          </a:p>
          <a:p>
            <a:pPr algn="ctr"/>
            <a:r>
              <a:rPr lang="fr-CA" sz="1800" dirty="0" smtClean="0"/>
              <a:t>VGG</a:t>
            </a:r>
            <a:endParaRPr lang="en-CA" sz="1800" dirty="0"/>
          </a:p>
        </p:txBody>
      </p:sp>
    </p:spTree>
    <p:extLst>
      <p:ext uri="{BB962C8B-B14F-4D97-AF65-F5344CB8AC3E}">
        <p14:creationId xmlns:p14="http://schemas.microsoft.com/office/powerpoint/2010/main" val="2181235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B82919-9BAA-4552-A19E-DA5FA1CF0A97}" type="slidenum">
              <a:rPr lang="fr-CA" smtClean="0"/>
              <a:pPr>
                <a:defRPr/>
              </a:pPr>
              <a:t>146</a:t>
            </a:fld>
            <a:endParaRPr lang="fr-CA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41" y="2929722"/>
            <a:ext cx="903069" cy="915612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1227425" y="2671383"/>
            <a:ext cx="1413164" cy="1432290"/>
            <a:chOff x="3026534" y="3884870"/>
            <a:chExt cx="2936383" cy="2820732"/>
          </a:xfrm>
        </p:grpSpPr>
        <p:sp>
          <p:nvSpPr>
            <p:cNvPr id="7" name="Trapezoid 6"/>
            <p:cNvSpPr/>
            <p:nvPr/>
          </p:nvSpPr>
          <p:spPr>
            <a:xfrm rot="5400000">
              <a:off x="3084360" y="3827044"/>
              <a:ext cx="2820732" cy="2936383"/>
            </a:xfrm>
            <a:prstGeom prst="trapezoi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3237049" y="4280107"/>
              <a:ext cx="1001396" cy="2182116"/>
              <a:chOff x="2936026" y="4490353"/>
              <a:chExt cx="651225" cy="1199113"/>
            </a:xfrm>
            <a:solidFill>
              <a:schemeClr val="bg1"/>
            </a:solidFill>
          </p:grpSpPr>
          <p:sp>
            <p:nvSpPr>
              <p:cNvPr id="21" name="Cube 20"/>
              <p:cNvSpPr/>
              <p:nvPr/>
            </p:nvSpPr>
            <p:spPr>
              <a:xfrm>
                <a:off x="2936026" y="4496384"/>
                <a:ext cx="488197" cy="1193082"/>
              </a:xfrm>
              <a:prstGeom prst="cube">
                <a:avLst>
                  <a:gd name="adj" fmla="val 83368"/>
                </a:avLst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800"/>
              </a:p>
            </p:txBody>
          </p:sp>
          <p:sp>
            <p:nvSpPr>
              <p:cNvPr id="22" name="Cube 21"/>
              <p:cNvSpPr/>
              <p:nvPr/>
            </p:nvSpPr>
            <p:spPr>
              <a:xfrm>
                <a:off x="3017540" y="4490353"/>
                <a:ext cx="488197" cy="1173099"/>
              </a:xfrm>
              <a:prstGeom prst="cube">
                <a:avLst>
                  <a:gd name="adj" fmla="val 83368"/>
                </a:avLst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800"/>
              </a:p>
            </p:txBody>
          </p:sp>
          <p:sp>
            <p:nvSpPr>
              <p:cNvPr id="23" name="Cube 22"/>
              <p:cNvSpPr/>
              <p:nvPr/>
            </p:nvSpPr>
            <p:spPr>
              <a:xfrm>
                <a:off x="3099054" y="4498376"/>
                <a:ext cx="488197" cy="1173099"/>
              </a:xfrm>
              <a:prstGeom prst="cube">
                <a:avLst>
                  <a:gd name="adj" fmla="val 83368"/>
                </a:avLst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800"/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>
              <a:off x="3992574" y="4621276"/>
              <a:ext cx="819449" cy="1389344"/>
              <a:chOff x="3996733" y="5166387"/>
              <a:chExt cx="516560" cy="804169"/>
            </a:xfrm>
            <a:solidFill>
              <a:schemeClr val="bg1"/>
            </a:solidFill>
          </p:grpSpPr>
          <p:sp>
            <p:nvSpPr>
              <p:cNvPr id="18" name="Cube 17"/>
              <p:cNvSpPr/>
              <p:nvPr/>
            </p:nvSpPr>
            <p:spPr>
              <a:xfrm>
                <a:off x="3996733" y="5166387"/>
                <a:ext cx="356482" cy="804169"/>
              </a:xfrm>
              <a:prstGeom prst="cube">
                <a:avLst>
                  <a:gd name="adj" fmla="val 73466"/>
                </a:avLst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800"/>
              </a:p>
            </p:txBody>
          </p:sp>
          <p:sp>
            <p:nvSpPr>
              <p:cNvPr id="19" name="Cube 18"/>
              <p:cNvSpPr/>
              <p:nvPr/>
            </p:nvSpPr>
            <p:spPr>
              <a:xfrm>
                <a:off x="4085812" y="5166387"/>
                <a:ext cx="356482" cy="804169"/>
              </a:xfrm>
              <a:prstGeom prst="cube">
                <a:avLst>
                  <a:gd name="adj" fmla="val 73466"/>
                </a:avLst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800"/>
              </a:p>
            </p:txBody>
          </p:sp>
          <p:sp>
            <p:nvSpPr>
              <p:cNvPr id="20" name="Cube 19"/>
              <p:cNvSpPr/>
              <p:nvPr/>
            </p:nvSpPr>
            <p:spPr>
              <a:xfrm>
                <a:off x="4156811" y="5166387"/>
                <a:ext cx="356482" cy="804169"/>
              </a:xfrm>
              <a:prstGeom prst="cube">
                <a:avLst>
                  <a:gd name="adj" fmla="val 73466"/>
                </a:avLst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800"/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4683362" y="4817956"/>
              <a:ext cx="602349" cy="917646"/>
              <a:chOff x="3996733" y="5166387"/>
              <a:chExt cx="516560" cy="804169"/>
            </a:xfrm>
            <a:solidFill>
              <a:schemeClr val="bg1"/>
            </a:solidFill>
          </p:grpSpPr>
          <p:sp>
            <p:nvSpPr>
              <p:cNvPr id="15" name="Cube 14"/>
              <p:cNvSpPr/>
              <p:nvPr/>
            </p:nvSpPr>
            <p:spPr>
              <a:xfrm>
                <a:off x="3996733" y="5166387"/>
                <a:ext cx="356482" cy="804169"/>
              </a:xfrm>
              <a:prstGeom prst="cube">
                <a:avLst>
                  <a:gd name="adj" fmla="val 73466"/>
                </a:avLst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800"/>
              </a:p>
            </p:txBody>
          </p:sp>
          <p:sp>
            <p:nvSpPr>
              <p:cNvPr id="16" name="Cube 15"/>
              <p:cNvSpPr/>
              <p:nvPr/>
            </p:nvSpPr>
            <p:spPr>
              <a:xfrm>
                <a:off x="4085812" y="5166387"/>
                <a:ext cx="356482" cy="804169"/>
              </a:xfrm>
              <a:prstGeom prst="cube">
                <a:avLst>
                  <a:gd name="adj" fmla="val 73466"/>
                </a:avLst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800"/>
              </a:p>
            </p:txBody>
          </p:sp>
          <p:sp>
            <p:nvSpPr>
              <p:cNvPr id="17" name="Cube 16"/>
              <p:cNvSpPr/>
              <p:nvPr/>
            </p:nvSpPr>
            <p:spPr>
              <a:xfrm>
                <a:off x="4156811" y="5166387"/>
                <a:ext cx="356482" cy="804169"/>
              </a:xfrm>
              <a:prstGeom prst="cube">
                <a:avLst>
                  <a:gd name="adj" fmla="val 73466"/>
                </a:avLst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800"/>
              </a:p>
            </p:txBody>
          </p:sp>
        </p:grpSp>
        <p:grpSp>
          <p:nvGrpSpPr>
            <p:cNvPr id="11" name="Group 10"/>
            <p:cNvGrpSpPr/>
            <p:nvPr/>
          </p:nvGrpSpPr>
          <p:grpSpPr>
            <a:xfrm>
              <a:off x="5218989" y="4968366"/>
              <a:ext cx="490814" cy="534584"/>
              <a:chOff x="4085834" y="3608778"/>
              <a:chExt cx="731109" cy="556531"/>
            </a:xfrm>
            <a:solidFill>
              <a:schemeClr val="bg1"/>
            </a:solidFill>
          </p:grpSpPr>
          <p:sp>
            <p:nvSpPr>
              <p:cNvPr id="12" name="Cube 11"/>
              <p:cNvSpPr/>
              <p:nvPr/>
            </p:nvSpPr>
            <p:spPr>
              <a:xfrm>
                <a:off x="4085834" y="3608778"/>
                <a:ext cx="384705" cy="556531"/>
              </a:xfrm>
              <a:prstGeom prst="cube">
                <a:avLst>
                  <a:gd name="adj" fmla="val 53052"/>
                </a:avLst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800"/>
              </a:p>
            </p:txBody>
          </p:sp>
          <p:sp>
            <p:nvSpPr>
              <p:cNvPr id="13" name="Cube 12"/>
              <p:cNvSpPr/>
              <p:nvPr/>
            </p:nvSpPr>
            <p:spPr>
              <a:xfrm>
                <a:off x="4239887" y="3608778"/>
                <a:ext cx="384703" cy="556531"/>
              </a:xfrm>
              <a:prstGeom prst="cube">
                <a:avLst>
                  <a:gd name="adj" fmla="val 53052"/>
                </a:avLst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800"/>
              </a:p>
            </p:txBody>
          </p:sp>
          <p:sp>
            <p:nvSpPr>
              <p:cNvPr id="14" name="Cube 13"/>
              <p:cNvSpPr/>
              <p:nvPr/>
            </p:nvSpPr>
            <p:spPr>
              <a:xfrm>
                <a:off x="4432240" y="3608778"/>
                <a:ext cx="384703" cy="556531"/>
              </a:xfrm>
              <a:prstGeom prst="cube">
                <a:avLst>
                  <a:gd name="adj" fmla="val 53052"/>
                </a:avLst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800"/>
              </a:p>
            </p:txBody>
          </p:sp>
        </p:grpSp>
      </p:grpSp>
      <p:sp>
        <p:nvSpPr>
          <p:cNvPr id="24" name="TextBox 23"/>
          <p:cNvSpPr txBox="1"/>
          <p:nvPr/>
        </p:nvSpPr>
        <p:spPr>
          <a:xfrm>
            <a:off x="1227013" y="4111087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CA" sz="1800" dirty="0" smtClean="0"/>
              <a:t>« </a:t>
            </a:r>
            <a:r>
              <a:rPr lang="fr-CA" sz="1800" dirty="0" err="1" smtClean="0"/>
              <a:t>Backend</a:t>
            </a:r>
            <a:r>
              <a:rPr lang="fr-CA" sz="1800" dirty="0" smtClean="0"/>
              <a:t> »</a:t>
            </a:r>
          </a:p>
          <a:p>
            <a:pPr algn="ctr"/>
            <a:r>
              <a:rPr lang="fr-CA" sz="1800" dirty="0" smtClean="0"/>
              <a:t>VGG</a:t>
            </a:r>
            <a:endParaRPr lang="en-CA" sz="1800" dirty="0"/>
          </a:p>
        </p:txBody>
      </p:sp>
      <p:sp>
        <p:nvSpPr>
          <p:cNvPr id="25" name="Cube 24"/>
          <p:cNvSpPr/>
          <p:nvPr/>
        </p:nvSpPr>
        <p:spPr>
          <a:xfrm>
            <a:off x="2802225" y="3221554"/>
            <a:ext cx="124291" cy="271447"/>
          </a:xfrm>
          <a:prstGeom prst="cube">
            <a:avLst>
              <a:gd name="adj" fmla="val 53052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sp>
        <p:nvSpPr>
          <p:cNvPr id="26" name="Cube 25"/>
          <p:cNvSpPr/>
          <p:nvPr/>
        </p:nvSpPr>
        <p:spPr>
          <a:xfrm>
            <a:off x="2861989" y="3221553"/>
            <a:ext cx="124291" cy="271447"/>
          </a:xfrm>
          <a:prstGeom prst="cube">
            <a:avLst>
              <a:gd name="adj" fmla="val 53052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sp>
        <p:nvSpPr>
          <p:cNvPr id="27" name="Cube 26"/>
          <p:cNvSpPr/>
          <p:nvPr/>
        </p:nvSpPr>
        <p:spPr>
          <a:xfrm>
            <a:off x="2921753" y="3221553"/>
            <a:ext cx="124291" cy="271447"/>
          </a:xfrm>
          <a:prstGeom prst="cube">
            <a:avLst>
              <a:gd name="adj" fmla="val 53052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sp>
        <p:nvSpPr>
          <p:cNvPr id="28" name="Cube 27"/>
          <p:cNvSpPr/>
          <p:nvPr/>
        </p:nvSpPr>
        <p:spPr>
          <a:xfrm>
            <a:off x="2981517" y="3221552"/>
            <a:ext cx="124291" cy="271447"/>
          </a:xfrm>
          <a:prstGeom prst="cube">
            <a:avLst>
              <a:gd name="adj" fmla="val 53052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cxnSp>
        <p:nvCxnSpPr>
          <p:cNvPr id="30" name="Straight Connector 29"/>
          <p:cNvCxnSpPr>
            <a:endCxn id="25" idx="0"/>
          </p:cNvCxnSpPr>
          <p:nvPr/>
        </p:nvCxnSpPr>
        <p:spPr>
          <a:xfrm>
            <a:off x="2525130" y="3221552"/>
            <a:ext cx="372210" cy="2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2481587" y="3492997"/>
            <a:ext cx="372210" cy="2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1916316" y="5041665"/>
            <a:ext cx="19886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CA" sz="1800" dirty="0" smtClean="0"/>
              <a:t>« </a:t>
            </a:r>
            <a:r>
              <a:rPr lang="fr-CA" sz="1800" dirty="0" err="1" smtClean="0"/>
              <a:t>Feature</a:t>
            </a:r>
            <a:r>
              <a:rPr lang="fr-CA" sz="1800" dirty="0" smtClean="0"/>
              <a:t> </a:t>
            </a:r>
            <a:r>
              <a:rPr lang="fr-CA" sz="1800" dirty="0" err="1" smtClean="0"/>
              <a:t>maps</a:t>
            </a:r>
            <a:r>
              <a:rPr lang="fr-CA" sz="1800" dirty="0" smtClean="0"/>
              <a:t> » V</a:t>
            </a:r>
          </a:p>
          <a:p>
            <a:pPr algn="ctr"/>
            <a:r>
              <a:rPr lang="fr-CA" sz="1800" dirty="0" smtClean="0"/>
              <a:t>14x14x512</a:t>
            </a:r>
            <a:endParaRPr lang="en-CA" sz="1800" dirty="0"/>
          </a:p>
        </p:txBody>
      </p:sp>
      <p:cxnSp>
        <p:nvCxnSpPr>
          <p:cNvPr id="34" name="Straight Arrow Connector 33"/>
          <p:cNvCxnSpPr>
            <a:stCxn id="32" idx="0"/>
          </p:cNvCxnSpPr>
          <p:nvPr/>
        </p:nvCxnSpPr>
        <p:spPr>
          <a:xfrm flipV="1">
            <a:off x="2910659" y="3618547"/>
            <a:ext cx="0" cy="14231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0349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B82919-9BAA-4552-A19E-DA5FA1CF0A97}" type="slidenum">
              <a:rPr lang="fr-CA" smtClean="0"/>
              <a:pPr>
                <a:defRPr/>
              </a:pPr>
              <a:t>147</a:t>
            </a:fld>
            <a:endParaRPr lang="fr-CA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541" y="2929722"/>
            <a:ext cx="903069" cy="915612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1227425" y="2671383"/>
            <a:ext cx="1413164" cy="1432290"/>
            <a:chOff x="3026534" y="3884870"/>
            <a:chExt cx="2936383" cy="2820732"/>
          </a:xfrm>
        </p:grpSpPr>
        <p:sp>
          <p:nvSpPr>
            <p:cNvPr id="7" name="Trapezoid 6"/>
            <p:cNvSpPr/>
            <p:nvPr/>
          </p:nvSpPr>
          <p:spPr>
            <a:xfrm rot="5400000">
              <a:off x="3084360" y="3827044"/>
              <a:ext cx="2820732" cy="2936383"/>
            </a:xfrm>
            <a:prstGeom prst="trapezoi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3237049" y="4280107"/>
              <a:ext cx="1001396" cy="2182116"/>
              <a:chOff x="2936026" y="4490353"/>
              <a:chExt cx="651225" cy="1199113"/>
            </a:xfrm>
            <a:solidFill>
              <a:schemeClr val="bg1"/>
            </a:solidFill>
          </p:grpSpPr>
          <p:sp>
            <p:nvSpPr>
              <p:cNvPr id="21" name="Cube 20"/>
              <p:cNvSpPr/>
              <p:nvPr/>
            </p:nvSpPr>
            <p:spPr>
              <a:xfrm>
                <a:off x="2936026" y="4496384"/>
                <a:ext cx="488197" cy="1193082"/>
              </a:xfrm>
              <a:prstGeom prst="cube">
                <a:avLst>
                  <a:gd name="adj" fmla="val 83368"/>
                </a:avLst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800"/>
              </a:p>
            </p:txBody>
          </p:sp>
          <p:sp>
            <p:nvSpPr>
              <p:cNvPr id="22" name="Cube 21"/>
              <p:cNvSpPr/>
              <p:nvPr/>
            </p:nvSpPr>
            <p:spPr>
              <a:xfrm>
                <a:off x="3017540" y="4490353"/>
                <a:ext cx="488197" cy="1173099"/>
              </a:xfrm>
              <a:prstGeom prst="cube">
                <a:avLst>
                  <a:gd name="adj" fmla="val 83368"/>
                </a:avLst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800"/>
              </a:p>
            </p:txBody>
          </p:sp>
          <p:sp>
            <p:nvSpPr>
              <p:cNvPr id="23" name="Cube 22"/>
              <p:cNvSpPr/>
              <p:nvPr/>
            </p:nvSpPr>
            <p:spPr>
              <a:xfrm>
                <a:off x="3099054" y="4498376"/>
                <a:ext cx="488197" cy="1173099"/>
              </a:xfrm>
              <a:prstGeom prst="cube">
                <a:avLst>
                  <a:gd name="adj" fmla="val 83368"/>
                </a:avLst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800"/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>
              <a:off x="3992574" y="4621276"/>
              <a:ext cx="819449" cy="1389344"/>
              <a:chOff x="3996733" y="5166387"/>
              <a:chExt cx="516560" cy="804169"/>
            </a:xfrm>
            <a:solidFill>
              <a:schemeClr val="bg1"/>
            </a:solidFill>
          </p:grpSpPr>
          <p:sp>
            <p:nvSpPr>
              <p:cNvPr id="18" name="Cube 17"/>
              <p:cNvSpPr/>
              <p:nvPr/>
            </p:nvSpPr>
            <p:spPr>
              <a:xfrm>
                <a:off x="3996733" y="5166387"/>
                <a:ext cx="356482" cy="804169"/>
              </a:xfrm>
              <a:prstGeom prst="cube">
                <a:avLst>
                  <a:gd name="adj" fmla="val 73466"/>
                </a:avLst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800"/>
              </a:p>
            </p:txBody>
          </p:sp>
          <p:sp>
            <p:nvSpPr>
              <p:cNvPr id="19" name="Cube 18"/>
              <p:cNvSpPr/>
              <p:nvPr/>
            </p:nvSpPr>
            <p:spPr>
              <a:xfrm>
                <a:off x="4085812" y="5166387"/>
                <a:ext cx="356482" cy="804169"/>
              </a:xfrm>
              <a:prstGeom prst="cube">
                <a:avLst>
                  <a:gd name="adj" fmla="val 73466"/>
                </a:avLst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800"/>
              </a:p>
            </p:txBody>
          </p:sp>
          <p:sp>
            <p:nvSpPr>
              <p:cNvPr id="20" name="Cube 19"/>
              <p:cNvSpPr/>
              <p:nvPr/>
            </p:nvSpPr>
            <p:spPr>
              <a:xfrm>
                <a:off x="4156811" y="5166387"/>
                <a:ext cx="356482" cy="804169"/>
              </a:xfrm>
              <a:prstGeom prst="cube">
                <a:avLst>
                  <a:gd name="adj" fmla="val 73466"/>
                </a:avLst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800"/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4683362" y="4817956"/>
              <a:ext cx="602349" cy="917646"/>
              <a:chOff x="3996733" y="5166387"/>
              <a:chExt cx="516560" cy="804169"/>
            </a:xfrm>
            <a:solidFill>
              <a:schemeClr val="bg1"/>
            </a:solidFill>
          </p:grpSpPr>
          <p:sp>
            <p:nvSpPr>
              <p:cNvPr id="15" name="Cube 14"/>
              <p:cNvSpPr/>
              <p:nvPr/>
            </p:nvSpPr>
            <p:spPr>
              <a:xfrm>
                <a:off x="3996733" y="5166387"/>
                <a:ext cx="356482" cy="804169"/>
              </a:xfrm>
              <a:prstGeom prst="cube">
                <a:avLst>
                  <a:gd name="adj" fmla="val 73466"/>
                </a:avLst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800"/>
              </a:p>
            </p:txBody>
          </p:sp>
          <p:sp>
            <p:nvSpPr>
              <p:cNvPr id="16" name="Cube 15"/>
              <p:cNvSpPr/>
              <p:nvPr/>
            </p:nvSpPr>
            <p:spPr>
              <a:xfrm>
                <a:off x="4085812" y="5166387"/>
                <a:ext cx="356482" cy="804169"/>
              </a:xfrm>
              <a:prstGeom prst="cube">
                <a:avLst>
                  <a:gd name="adj" fmla="val 73466"/>
                </a:avLst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800"/>
              </a:p>
            </p:txBody>
          </p:sp>
          <p:sp>
            <p:nvSpPr>
              <p:cNvPr id="17" name="Cube 16"/>
              <p:cNvSpPr/>
              <p:nvPr/>
            </p:nvSpPr>
            <p:spPr>
              <a:xfrm>
                <a:off x="4156811" y="5166387"/>
                <a:ext cx="356482" cy="804169"/>
              </a:xfrm>
              <a:prstGeom prst="cube">
                <a:avLst>
                  <a:gd name="adj" fmla="val 73466"/>
                </a:avLst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800"/>
              </a:p>
            </p:txBody>
          </p:sp>
        </p:grpSp>
        <p:grpSp>
          <p:nvGrpSpPr>
            <p:cNvPr id="11" name="Group 10"/>
            <p:cNvGrpSpPr/>
            <p:nvPr/>
          </p:nvGrpSpPr>
          <p:grpSpPr>
            <a:xfrm>
              <a:off x="5218989" y="4968366"/>
              <a:ext cx="490814" cy="534584"/>
              <a:chOff x="4085834" y="3608778"/>
              <a:chExt cx="731109" cy="556531"/>
            </a:xfrm>
            <a:solidFill>
              <a:schemeClr val="bg1"/>
            </a:solidFill>
          </p:grpSpPr>
          <p:sp>
            <p:nvSpPr>
              <p:cNvPr id="12" name="Cube 11"/>
              <p:cNvSpPr/>
              <p:nvPr/>
            </p:nvSpPr>
            <p:spPr>
              <a:xfrm>
                <a:off x="4085834" y="3608778"/>
                <a:ext cx="384705" cy="556531"/>
              </a:xfrm>
              <a:prstGeom prst="cube">
                <a:avLst>
                  <a:gd name="adj" fmla="val 53052"/>
                </a:avLst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800"/>
              </a:p>
            </p:txBody>
          </p:sp>
          <p:sp>
            <p:nvSpPr>
              <p:cNvPr id="13" name="Cube 12"/>
              <p:cNvSpPr/>
              <p:nvPr/>
            </p:nvSpPr>
            <p:spPr>
              <a:xfrm>
                <a:off x="4239887" y="3608778"/>
                <a:ext cx="384703" cy="556531"/>
              </a:xfrm>
              <a:prstGeom prst="cube">
                <a:avLst>
                  <a:gd name="adj" fmla="val 53052"/>
                </a:avLst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800"/>
              </a:p>
            </p:txBody>
          </p:sp>
          <p:sp>
            <p:nvSpPr>
              <p:cNvPr id="14" name="Cube 13"/>
              <p:cNvSpPr/>
              <p:nvPr/>
            </p:nvSpPr>
            <p:spPr>
              <a:xfrm>
                <a:off x="4432240" y="3608778"/>
                <a:ext cx="384703" cy="556531"/>
              </a:xfrm>
              <a:prstGeom prst="cube">
                <a:avLst>
                  <a:gd name="adj" fmla="val 53052"/>
                </a:avLst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800"/>
              </a:p>
            </p:txBody>
          </p:sp>
        </p:grpSp>
      </p:grpSp>
      <p:sp>
        <p:nvSpPr>
          <p:cNvPr id="24" name="TextBox 23"/>
          <p:cNvSpPr txBox="1"/>
          <p:nvPr/>
        </p:nvSpPr>
        <p:spPr>
          <a:xfrm>
            <a:off x="1227013" y="4111087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CA" sz="1800" dirty="0" smtClean="0"/>
              <a:t>« </a:t>
            </a:r>
            <a:r>
              <a:rPr lang="fr-CA" sz="1800" dirty="0" err="1" smtClean="0"/>
              <a:t>Backend</a:t>
            </a:r>
            <a:r>
              <a:rPr lang="fr-CA" sz="1800" dirty="0" smtClean="0"/>
              <a:t> »</a:t>
            </a:r>
          </a:p>
          <a:p>
            <a:pPr algn="ctr"/>
            <a:r>
              <a:rPr lang="fr-CA" sz="1800" dirty="0" smtClean="0"/>
              <a:t>VGG</a:t>
            </a:r>
            <a:endParaRPr lang="en-CA" sz="1800" dirty="0"/>
          </a:p>
        </p:txBody>
      </p:sp>
      <p:sp>
        <p:nvSpPr>
          <p:cNvPr id="25" name="Cube 24"/>
          <p:cNvSpPr/>
          <p:nvPr/>
        </p:nvSpPr>
        <p:spPr>
          <a:xfrm>
            <a:off x="2802225" y="3221554"/>
            <a:ext cx="124291" cy="271447"/>
          </a:xfrm>
          <a:prstGeom prst="cube">
            <a:avLst>
              <a:gd name="adj" fmla="val 53052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sp>
        <p:nvSpPr>
          <p:cNvPr id="26" name="Cube 25"/>
          <p:cNvSpPr/>
          <p:nvPr/>
        </p:nvSpPr>
        <p:spPr>
          <a:xfrm>
            <a:off x="2861989" y="3221553"/>
            <a:ext cx="124291" cy="271447"/>
          </a:xfrm>
          <a:prstGeom prst="cube">
            <a:avLst>
              <a:gd name="adj" fmla="val 53052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sp>
        <p:nvSpPr>
          <p:cNvPr id="27" name="Cube 26"/>
          <p:cNvSpPr/>
          <p:nvPr/>
        </p:nvSpPr>
        <p:spPr>
          <a:xfrm>
            <a:off x="2921753" y="3221553"/>
            <a:ext cx="124291" cy="271447"/>
          </a:xfrm>
          <a:prstGeom prst="cube">
            <a:avLst>
              <a:gd name="adj" fmla="val 53052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sp>
        <p:nvSpPr>
          <p:cNvPr id="28" name="Cube 27"/>
          <p:cNvSpPr/>
          <p:nvPr/>
        </p:nvSpPr>
        <p:spPr>
          <a:xfrm>
            <a:off x="2981517" y="3221552"/>
            <a:ext cx="124291" cy="271447"/>
          </a:xfrm>
          <a:prstGeom prst="cube">
            <a:avLst>
              <a:gd name="adj" fmla="val 53052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cxnSp>
        <p:nvCxnSpPr>
          <p:cNvPr id="30" name="Straight Connector 29"/>
          <p:cNvCxnSpPr>
            <a:endCxn id="25" idx="0"/>
          </p:cNvCxnSpPr>
          <p:nvPr/>
        </p:nvCxnSpPr>
        <p:spPr>
          <a:xfrm>
            <a:off x="2525130" y="3221552"/>
            <a:ext cx="372210" cy="2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2481587" y="3492997"/>
            <a:ext cx="372210" cy="2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4980933" y="1371423"/>
            <a:ext cx="279501" cy="5272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" name="Rectangle 34"/>
          <p:cNvSpPr/>
          <p:nvPr/>
        </p:nvSpPr>
        <p:spPr>
          <a:xfrm>
            <a:off x="5737873" y="1371423"/>
            <a:ext cx="279501" cy="527288"/>
          </a:xfrm>
          <a:prstGeom prst="rect">
            <a:avLst/>
          </a:prstGeom>
          <a:solidFill>
            <a:srgbClr val="FFC000"/>
          </a:solidFill>
          <a:ln>
            <a:solidFill>
              <a:srgbClr val="B8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6" name="Straight Arrow Connector 35"/>
          <p:cNvCxnSpPr/>
          <p:nvPr/>
        </p:nvCxnSpPr>
        <p:spPr>
          <a:xfrm>
            <a:off x="5260434" y="1660935"/>
            <a:ext cx="463449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>
            <a:off x="6470895" y="1383597"/>
            <a:ext cx="279501" cy="527288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8" name="Straight Arrow Connector 37"/>
          <p:cNvCxnSpPr/>
          <p:nvPr/>
        </p:nvCxnSpPr>
        <p:spPr>
          <a:xfrm>
            <a:off x="6034189" y="1673298"/>
            <a:ext cx="463449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aphicFrame>
        <p:nvGraphicFramePr>
          <p:cNvPr id="40" name="Object 3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93884563"/>
              </p:ext>
            </p:extLst>
          </p:nvPr>
        </p:nvGraphicFramePr>
        <p:xfrm>
          <a:off x="5449578" y="764758"/>
          <a:ext cx="337650" cy="3521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9233" name="Equation" r:id="rId4" imgW="164880" imgH="253800" progId="Equation.3">
                  <p:embed/>
                </p:oleObj>
              </mc:Choice>
              <mc:Fallback>
                <p:oleObj name="Equation" r:id="rId4" imgW="164880" imgH="253800" progId="Equation.3">
                  <p:embed/>
                  <p:pic>
                    <p:nvPicPr>
                      <p:cNvPr id="40" name="Object 3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49578" y="764758"/>
                        <a:ext cx="337650" cy="35214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Freeform 1"/>
          <p:cNvSpPr/>
          <p:nvPr/>
        </p:nvSpPr>
        <p:spPr>
          <a:xfrm>
            <a:off x="3133897" y="1039076"/>
            <a:ext cx="2747255" cy="2286885"/>
          </a:xfrm>
          <a:custGeom>
            <a:avLst/>
            <a:gdLst>
              <a:gd name="connsiteX0" fmla="*/ 0 w 1961804"/>
              <a:gd name="connsiteY0" fmla="*/ 2267775 h 2443833"/>
              <a:gd name="connsiteX1" fmla="*/ 282633 w 1961804"/>
              <a:gd name="connsiteY1" fmla="*/ 2251149 h 2443833"/>
              <a:gd name="connsiteX2" fmla="*/ 556953 w 1961804"/>
              <a:gd name="connsiteY2" fmla="*/ 305971 h 2443833"/>
              <a:gd name="connsiteX3" fmla="*/ 1645920 w 1961804"/>
              <a:gd name="connsiteY3" fmla="*/ 6713 h 2443833"/>
              <a:gd name="connsiteX4" fmla="*/ 1961804 w 1961804"/>
              <a:gd name="connsiteY4" fmla="*/ 314284 h 2443833"/>
              <a:gd name="connsiteX0" fmla="*/ 0 w 1961804"/>
              <a:gd name="connsiteY0" fmla="*/ 2261565 h 2315944"/>
              <a:gd name="connsiteX1" fmla="*/ 365761 w 1961804"/>
              <a:gd name="connsiteY1" fmla="*/ 1895804 h 2315944"/>
              <a:gd name="connsiteX2" fmla="*/ 556953 w 1961804"/>
              <a:gd name="connsiteY2" fmla="*/ 299761 h 2315944"/>
              <a:gd name="connsiteX3" fmla="*/ 1645920 w 1961804"/>
              <a:gd name="connsiteY3" fmla="*/ 503 h 2315944"/>
              <a:gd name="connsiteX4" fmla="*/ 1961804 w 1961804"/>
              <a:gd name="connsiteY4" fmla="*/ 308074 h 2315944"/>
              <a:gd name="connsiteX0" fmla="*/ 0 w 1961804"/>
              <a:gd name="connsiteY0" fmla="*/ 2261565 h 2325806"/>
              <a:gd name="connsiteX1" fmla="*/ 365761 w 1961804"/>
              <a:gd name="connsiteY1" fmla="*/ 1895804 h 2325806"/>
              <a:gd name="connsiteX2" fmla="*/ 556953 w 1961804"/>
              <a:gd name="connsiteY2" fmla="*/ 299761 h 2325806"/>
              <a:gd name="connsiteX3" fmla="*/ 1645920 w 1961804"/>
              <a:gd name="connsiteY3" fmla="*/ 503 h 2325806"/>
              <a:gd name="connsiteX4" fmla="*/ 1961804 w 1961804"/>
              <a:gd name="connsiteY4" fmla="*/ 308074 h 2325806"/>
              <a:gd name="connsiteX0" fmla="*/ 0 w 1961804"/>
              <a:gd name="connsiteY0" fmla="*/ 2261565 h 2263731"/>
              <a:gd name="connsiteX1" fmla="*/ 365761 w 1961804"/>
              <a:gd name="connsiteY1" fmla="*/ 1895804 h 2263731"/>
              <a:gd name="connsiteX2" fmla="*/ 556953 w 1961804"/>
              <a:gd name="connsiteY2" fmla="*/ 299761 h 2263731"/>
              <a:gd name="connsiteX3" fmla="*/ 1645920 w 1961804"/>
              <a:gd name="connsiteY3" fmla="*/ 503 h 2263731"/>
              <a:gd name="connsiteX4" fmla="*/ 1961804 w 1961804"/>
              <a:gd name="connsiteY4" fmla="*/ 308074 h 2263731"/>
              <a:gd name="connsiteX0" fmla="*/ 0 w 1961804"/>
              <a:gd name="connsiteY0" fmla="*/ 2261082 h 2261128"/>
              <a:gd name="connsiteX1" fmla="*/ 432262 w 1961804"/>
              <a:gd name="connsiteY1" fmla="*/ 1379932 h 2261128"/>
              <a:gd name="connsiteX2" fmla="*/ 556953 w 1961804"/>
              <a:gd name="connsiteY2" fmla="*/ 299278 h 2261128"/>
              <a:gd name="connsiteX3" fmla="*/ 1645920 w 1961804"/>
              <a:gd name="connsiteY3" fmla="*/ 20 h 2261128"/>
              <a:gd name="connsiteX4" fmla="*/ 1961804 w 1961804"/>
              <a:gd name="connsiteY4" fmla="*/ 307591 h 2261128"/>
              <a:gd name="connsiteX0" fmla="*/ 0 w 1961804"/>
              <a:gd name="connsiteY0" fmla="*/ 2261082 h 2261507"/>
              <a:gd name="connsiteX1" fmla="*/ 432262 w 1961804"/>
              <a:gd name="connsiteY1" fmla="*/ 1379932 h 2261507"/>
              <a:gd name="connsiteX2" fmla="*/ 556953 w 1961804"/>
              <a:gd name="connsiteY2" fmla="*/ 299278 h 2261507"/>
              <a:gd name="connsiteX3" fmla="*/ 1645920 w 1961804"/>
              <a:gd name="connsiteY3" fmla="*/ 20 h 2261507"/>
              <a:gd name="connsiteX4" fmla="*/ 1961804 w 1961804"/>
              <a:gd name="connsiteY4" fmla="*/ 307591 h 2261507"/>
              <a:gd name="connsiteX0" fmla="*/ 0 w 1961804"/>
              <a:gd name="connsiteY0" fmla="*/ 2282690 h 2282732"/>
              <a:gd name="connsiteX1" fmla="*/ 432262 w 1961804"/>
              <a:gd name="connsiteY1" fmla="*/ 1401540 h 2282732"/>
              <a:gd name="connsiteX2" fmla="*/ 623455 w 1961804"/>
              <a:gd name="connsiteY2" fmla="*/ 179570 h 2282732"/>
              <a:gd name="connsiteX3" fmla="*/ 1645920 w 1961804"/>
              <a:gd name="connsiteY3" fmla="*/ 21628 h 2282732"/>
              <a:gd name="connsiteX4" fmla="*/ 1961804 w 1961804"/>
              <a:gd name="connsiteY4" fmla="*/ 329199 h 2282732"/>
              <a:gd name="connsiteX0" fmla="*/ 0 w 1961804"/>
              <a:gd name="connsiteY0" fmla="*/ 2286015 h 2286057"/>
              <a:gd name="connsiteX1" fmla="*/ 432262 w 1961804"/>
              <a:gd name="connsiteY1" fmla="*/ 1404865 h 2286057"/>
              <a:gd name="connsiteX2" fmla="*/ 532015 w 1961804"/>
              <a:gd name="connsiteY2" fmla="*/ 174582 h 2286057"/>
              <a:gd name="connsiteX3" fmla="*/ 1645920 w 1961804"/>
              <a:gd name="connsiteY3" fmla="*/ 24953 h 2286057"/>
              <a:gd name="connsiteX4" fmla="*/ 1961804 w 1961804"/>
              <a:gd name="connsiteY4" fmla="*/ 332524 h 2286057"/>
              <a:gd name="connsiteX0" fmla="*/ 0 w 1961804"/>
              <a:gd name="connsiteY0" fmla="*/ 2286015 h 2286058"/>
              <a:gd name="connsiteX1" fmla="*/ 432262 w 1961804"/>
              <a:gd name="connsiteY1" fmla="*/ 1404865 h 2286058"/>
              <a:gd name="connsiteX2" fmla="*/ 532015 w 1961804"/>
              <a:gd name="connsiteY2" fmla="*/ 174582 h 2286058"/>
              <a:gd name="connsiteX3" fmla="*/ 1645920 w 1961804"/>
              <a:gd name="connsiteY3" fmla="*/ 24953 h 2286058"/>
              <a:gd name="connsiteX4" fmla="*/ 1961804 w 1961804"/>
              <a:gd name="connsiteY4" fmla="*/ 332524 h 2286058"/>
              <a:gd name="connsiteX0" fmla="*/ 0 w 1961804"/>
              <a:gd name="connsiteY0" fmla="*/ 2286015 h 2286885"/>
              <a:gd name="connsiteX1" fmla="*/ 432262 w 1961804"/>
              <a:gd name="connsiteY1" fmla="*/ 1404865 h 2286885"/>
              <a:gd name="connsiteX2" fmla="*/ 532015 w 1961804"/>
              <a:gd name="connsiteY2" fmla="*/ 174582 h 2286885"/>
              <a:gd name="connsiteX3" fmla="*/ 1645920 w 1961804"/>
              <a:gd name="connsiteY3" fmla="*/ 24953 h 2286885"/>
              <a:gd name="connsiteX4" fmla="*/ 1961804 w 1961804"/>
              <a:gd name="connsiteY4" fmla="*/ 332524 h 2286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61804" h="2286885">
                <a:moveTo>
                  <a:pt x="0" y="2286015"/>
                </a:moveTo>
                <a:cubicBezTo>
                  <a:pt x="269471" y="2291556"/>
                  <a:pt x="426721" y="2297097"/>
                  <a:pt x="432262" y="1404865"/>
                </a:cubicBezTo>
                <a:cubicBezTo>
                  <a:pt x="437803" y="512633"/>
                  <a:pt x="329739" y="404567"/>
                  <a:pt x="532015" y="174582"/>
                </a:cubicBezTo>
                <a:cubicBezTo>
                  <a:pt x="734291" y="-55403"/>
                  <a:pt x="1407622" y="-1371"/>
                  <a:pt x="1645920" y="24953"/>
                </a:cubicBezTo>
                <a:cubicBezTo>
                  <a:pt x="1884218" y="51277"/>
                  <a:pt x="1920933" y="179431"/>
                  <a:pt x="1961804" y="332524"/>
                </a:cubicBezTo>
              </a:path>
            </a:pathLst>
          </a:custGeom>
          <a:noFill/>
          <a:ln>
            <a:solidFill>
              <a:srgbClr val="B88C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42" name="Straight Arrow Connector 41"/>
          <p:cNvCxnSpPr/>
          <p:nvPr/>
        </p:nvCxnSpPr>
        <p:spPr>
          <a:xfrm>
            <a:off x="6759531" y="1788778"/>
            <a:ext cx="37278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graphicFrame>
        <p:nvGraphicFramePr>
          <p:cNvPr id="43" name="Object 4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59273428"/>
              </p:ext>
            </p:extLst>
          </p:nvPr>
        </p:nvGraphicFramePr>
        <p:xfrm>
          <a:off x="7200698" y="1676160"/>
          <a:ext cx="514350" cy="269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9234" name="Equation" r:id="rId6" imgW="431640" imgH="228600" progId="Equation.3">
                  <p:embed/>
                </p:oleObj>
              </mc:Choice>
              <mc:Fallback>
                <p:oleObj name="Equation" r:id="rId6" imgW="431640" imgH="228600" progId="Equation.3">
                  <p:embed/>
                  <p:pic>
                    <p:nvPicPr>
                      <p:cNvPr id="41" name="Object 4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00698" y="1676160"/>
                        <a:ext cx="514350" cy="269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" name="Object 4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71647935"/>
              </p:ext>
            </p:extLst>
          </p:nvPr>
        </p:nvGraphicFramePr>
        <p:xfrm>
          <a:off x="4377179" y="1541223"/>
          <a:ext cx="500063" cy="269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9235" name="Equation" r:id="rId8" imgW="419040" imgH="228600" progId="Equation.3">
                  <p:embed/>
                </p:oleObj>
              </mc:Choice>
              <mc:Fallback>
                <p:oleObj name="Equation" r:id="rId8" imgW="419040" imgH="228600" progId="Equation.3">
                  <p:embed/>
                  <p:pic>
                    <p:nvPicPr>
                      <p:cNvPr id="43" name="Object 4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77179" y="1541223"/>
                        <a:ext cx="500063" cy="269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" name="Object 5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40984138"/>
              </p:ext>
            </p:extLst>
          </p:nvPr>
        </p:nvGraphicFramePr>
        <p:xfrm>
          <a:off x="7187102" y="1341140"/>
          <a:ext cx="1163637" cy="285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9236" name="Equation" r:id="rId10" imgW="977760" imgH="241200" progId="Equation.3">
                  <p:embed/>
                </p:oleObj>
              </mc:Choice>
              <mc:Fallback>
                <p:oleObj name="Equation" r:id="rId10" imgW="977760" imgH="241200" progId="Equation.3">
                  <p:embed/>
                  <p:pic>
                    <p:nvPicPr>
                      <p:cNvPr id="43" name="Object 4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87102" y="1341140"/>
                        <a:ext cx="1163637" cy="285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6" name="Straight Arrow Connector 55"/>
          <p:cNvCxnSpPr/>
          <p:nvPr/>
        </p:nvCxnSpPr>
        <p:spPr>
          <a:xfrm>
            <a:off x="6750396" y="1484073"/>
            <a:ext cx="372789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0904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B82919-9BAA-4552-A19E-DA5FA1CF0A97}" type="slidenum">
              <a:rPr lang="fr-CA" smtClean="0"/>
              <a:pPr>
                <a:defRPr/>
              </a:pPr>
              <a:t>148</a:t>
            </a:fld>
            <a:endParaRPr lang="fr-CA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541" y="2929722"/>
            <a:ext cx="903069" cy="915612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1227425" y="2671383"/>
            <a:ext cx="1413164" cy="1432290"/>
            <a:chOff x="3026534" y="3884870"/>
            <a:chExt cx="2936383" cy="2820732"/>
          </a:xfrm>
        </p:grpSpPr>
        <p:sp>
          <p:nvSpPr>
            <p:cNvPr id="7" name="Trapezoid 6"/>
            <p:cNvSpPr/>
            <p:nvPr/>
          </p:nvSpPr>
          <p:spPr>
            <a:xfrm rot="5400000">
              <a:off x="3084360" y="3827044"/>
              <a:ext cx="2820732" cy="2936383"/>
            </a:xfrm>
            <a:prstGeom prst="trapezoi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3237049" y="4280107"/>
              <a:ext cx="1001396" cy="2182116"/>
              <a:chOff x="2936026" y="4490353"/>
              <a:chExt cx="651225" cy="1199113"/>
            </a:xfrm>
            <a:solidFill>
              <a:schemeClr val="bg1"/>
            </a:solidFill>
          </p:grpSpPr>
          <p:sp>
            <p:nvSpPr>
              <p:cNvPr id="21" name="Cube 20"/>
              <p:cNvSpPr/>
              <p:nvPr/>
            </p:nvSpPr>
            <p:spPr>
              <a:xfrm>
                <a:off x="2936026" y="4496384"/>
                <a:ext cx="488197" cy="1193082"/>
              </a:xfrm>
              <a:prstGeom prst="cube">
                <a:avLst>
                  <a:gd name="adj" fmla="val 83368"/>
                </a:avLst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800"/>
              </a:p>
            </p:txBody>
          </p:sp>
          <p:sp>
            <p:nvSpPr>
              <p:cNvPr id="22" name="Cube 21"/>
              <p:cNvSpPr/>
              <p:nvPr/>
            </p:nvSpPr>
            <p:spPr>
              <a:xfrm>
                <a:off x="3017540" y="4490353"/>
                <a:ext cx="488197" cy="1173099"/>
              </a:xfrm>
              <a:prstGeom prst="cube">
                <a:avLst>
                  <a:gd name="adj" fmla="val 83368"/>
                </a:avLst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800"/>
              </a:p>
            </p:txBody>
          </p:sp>
          <p:sp>
            <p:nvSpPr>
              <p:cNvPr id="23" name="Cube 22"/>
              <p:cNvSpPr/>
              <p:nvPr/>
            </p:nvSpPr>
            <p:spPr>
              <a:xfrm>
                <a:off x="3099054" y="4498376"/>
                <a:ext cx="488197" cy="1173099"/>
              </a:xfrm>
              <a:prstGeom prst="cube">
                <a:avLst>
                  <a:gd name="adj" fmla="val 83368"/>
                </a:avLst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800"/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>
              <a:off x="3992574" y="4621276"/>
              <a:ext cx="819449" cy="1389344"/>
              <a:chOff x="3996733" y="5166387"/>
              <a:chExt cx="516560" cy="804169"/>
            </a:xfrm>
            <a:solidFill>
              <a:schemeClr val="bg1"/>
            </a:solidFill>
          </p:grpSpPr>
          <p:sp>
            <p:nvSpPr>
              <p:cNvPr id="18" name="Cube 17"/>
              <p:cNvSpPr/>
              <p:nvPr/>
            </p:nvSpPr>
            <p:spPr>
              <a:xfrm>
                <a:off x="3996733" y="5166387"/>
                <a:ext cx="356482" cy="804169"/>
              </a:xfrm>
              <a:prstGeom prst="cube">
                <a:avLst>
                  <a:gd name="adj" fmla="val 73466"/>
                </a:avLst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800"/>
              </a:p>
            </p:txBody>
          </p:sp>
          <p:sp>
            <p:nvSpPr>
              <p:cNvPr id="19" name="Cube 18"/>
              <p:cNvSpPr/>
              <p:nvPr/>
            </p:nvSpPr>
            <p:spPr>
              <a:xfrm>
                <a:off x="4085812" y="5166387"/>
                <a:ext cx="356482" cy="804169"/>
              </a:xfrm>
              <a:prstGeom prst="cube">
                <a:avLst>
                  <a:gd name="adj" fmla="val 73466"/>
                </a:avLst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800"/>
              </a:p>
            </p:txBody>
          </p:sp>
          <p:sp>
            <p:nvSpPr>
              <p:cNvPr id="20" name="Cube 19"/>
              <p:cNvSpPr/>
              <p:nvPr/>
            </p:nvSpPr>
            <p:spPr>
              <a:xfrm>
                <a:off x="4156811" y="5166387"/>
                <a:ext cx="356482" cy="804169"/>
              </a:xfrm>
              <a:prstGeom prst="cube">
                <a:avLst>
                  <a:gd name="adj" fmla="val 73466"/>
                </a:avLst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800"/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4683362" y="4817956"/>
              <a:ext cx="602349" cy="917646"/>
              <a:chOff x="3996733" y="5166387"/>
              <a:chExt cx="516560" cy="804169"/>
            </a:xfrm>
            <a:solidFill>
              <a:schemeClr val="bg1"/>
            </a:solidFill>
          </p:grpSpPr>
          <p:sp>
            <p:nvSpPr>
              <p:cNvPr id="15" name="Cube 14"/>
              <p:cNvSpPr/>
              <p:nvPr/>
            </p:nvSpPr>
            <p:spPr>
              <a:xfrm>
                <a:off x="3996733" y="5166387"/>
                <a:ext cx="356482" cy="804169"/>
              </a:xfrm>
              <a:prstGeom prst="cube">
                <a:avLst>
                  <a:gd name="adj" fmla="val 73466"/>
                </a:avLst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800"/>
              </a:p>
            </p:txBody>
          </p:sp>
          <p:sp>
            <p:nvSpPr>
              <p:cNvPr id="16" name="Cube 15"/>
              <p:cNvSpPr/>
              <p:nvPr/>
            </p:nvSpPr>
            <p:spPr>
              <a:xfrm>
                <a:off x="4085812" y="5166387"/>
                <a:ext cx="356482" cy="804169"/>
              </a:xfrm>
              <a:prstGeom prst="cube">
                <a:avLst>
                  <a:gd name="adj" fmla="val 73466"/>
                </a:avLst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800"/>
              </a:p>
            </p:txBody>
          </p:sp>
          <p:sp>
            <p:nvSpPr>
              <p:cNvPr id="17" name="Cube 16"/>
              <p:cNvSpPr/>
              <p:nvPr/>
            </p:nvSpPr>
            <p:spPr>
              <a:xfrm>
                <a:off x="4156811" y="5166387"/>
                <a:ext cx="356482" cy="804169"/>
              </a:xfrm>
              <a:prstGeom prst="cube">
                <a:avLst>
                  <a:gd name="adj" fmla="val 73466"/>
                </a:avLst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800"/>
              </a:p>
            </p:txBody>
          </p:sp>
        </p:grpSp>
        <p:grpSp>
          <p:nvGrpSpPr>
            <p:cNvPr id="11" name="Group 10"/>
            <p:cNvGrpSpPr/>
            <p:nvPr/>
          </p:nvGrpSpPr>
          <p:grpSpPr>
            <a:xfrm>
              <a:off x="5218989" y="4968366"/>
              <a:ext cx="490814" cy="534584"/>
              <a:chOff x="4085834" y="3608778"/>
              <a:chExt cx="731109" cy="556531"/>
            </a:xfrm>
            <a:solidFill>
              <a:schemeClr val="bg1"/>
            </a:solidFill>
          </p:grpSpPr>
          <p:sp>
            <p:nvSpPr>
              <p:cNvPr id="12" name="Cube 11"/>
              <p:cNvSpPr/>
              <p:nvPr/>
            </p:nvSpPr>
            <p:spPr>
              <a:xfrm>
                <a:off x="4085834" y="3608778"/>
                <a:ext cx="384705" cy="556531"/>
              </a:xfrm>
              <a:prstGeom prst="cube">
                <a:avLst>
                  <a:gd name="adj" fmla="val 53052"/>
                </a:avLst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800"/>
              </a:p>
            </p:txBody>
          </p:sp>
          <p:sp>
            <p:nvSpPr>
              <p:cNvPr id="13" name="Cube 12"/>
              <p:cNvSpPr/>
              <p:nvPr/>
            </p:nvSpPr>
            <p:spPr>
              <a:xfrm>
                <a:off x="4239887" y="3608778"/>
                <a:ext cx="384703" cy="556531"/>
              </a:xfrm>
              <a:prstGeom prst="cube">
                <a:avLst>
                  <a:gd name="adj" fmla="val 53052"/>
                </a:avLst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800"/>
              </a:p>
            </p:txBody>
          </p:sp>
          <p:sp>
            <p:nvSpPr>
              <p:cNvPr id="14" name="Cube 13"/>
              <p:cNvSpPr/>
              <p:nvPr/>
            </p:nvSpPr>
            <p:spPr>
              <a:xfrm>
                <a:off x="4432240" y="3608778"/>
                <a:ext cx="384703" cy="556531"/>
              </a:xfrm>
              <a:prstGeom prst="cube">
                <a:avLst>
                  <a:gd name="adj" fmla="val 53052"/>
                </a:avLst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800"/>
              </a:p>
            </p:txBody>
          </p:sp>
        </p:grpSp>
      </p:grpSp>
      <p:sp>
        <p:nvSpPr>
          <p:cNvPr id="24" name="TextBox 23"/>
          <p:cNvSpPr txBox="1"/>
          <p:nvPr/>
        </p:nvSpPr>
        <p:spPr>
          <a:xfrm>
            <a:off x="1227013" y="4111087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CA" sz="1800" dirty="0" smtClean="0"/>
              <a:t>« </a:t>
            </a:r>
            <a:r>
              <a:rPr lang="fr-CA" sz="1800" dirty="0" err="1" smtClean="0"/>
              <a:t>Backend</a:t>
            </a:r>
            <a:r>
              <a:rPr lang="fr-CA" sz="1800" dirty="0" smtClean="0"/>
              <a:t> »</a:t>
            </a:r>
          </a:p>
          <a:p>
            <a:pPr algn="ctr"/>
            <a:r>
              <a:rPr lang="fr-CA" sz="1800" dirty="0" smtClean="0"/>
              <a:t>VGG</a:t>
            </a:r>
            <a:endParaRPr lang="en-CA" sz="1800" dirty="0"/>
          </a:p>
        </p:txBody>
      </p:sp>
      <p:sp>
        <p:nvSpPr>
          <p:cNvPr id="25" name="Cube 24"/>
          <p:cNvSpPr/>
          <p:nvPr/>
        </p:nvSpPr>
        <p:spPr>
          <a:xfrm>
            <a:off x="2802225" y="3221554"/>
            <a:ext cx="124291" cy="271447"/>
          </a:xfrm>
          <a:prstGeom prst="cube">
            <a:avLst>
              <a:gd name="adj" fmla="val 53052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sp>
        <p:nvSpPr>
          <p:cNvPr id="26" name="Cube 25"/>
          <p:cNvSpPr/>
          <p:nvPr/>
        </p:nvSpPr>
        <p:spPr>
          <a:xfrm>
            <a:off x="2861989" y="3221553"/>
            <a:ext cx="124291" cy="271447"/>
          </a:xfrm>
          <a:prstGeom prst="cube">
            <a:avLst>
              <a:gd name="adj" fmla="val 53052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sp>
        <p:nvSpPr>
          <p:cNvPr id="27" name="Cube 26"/>
          <p:cNvSpPr/>
          <p:nvPr/>
        </p:nvSpPr>
        <p:spPr>
          <a:xfrm>
            <a:off x="2921753" y="3221553"/>
            <a:ext cx="124291" cy="271447"/>
          </a:xfrm>
          <a:prstGeom prst="cube">
            <a:avLst>
              <a:gd name="adj" fmla="val 53052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sp>
        <p:nvSpPr>
          <p:cNvPr id="28" name="Cube 27"/>
          <p:cNvSpPr/>
          <p:nvPr/>
        </p:nvSpPr>
        <p:spPr>
          <a:xfrm>
            <a:off x="2981517" y="3221552"/>
            <a:ext cx="124291" cy="271447"/>
          </a:xfrm>
          <a:prstGeom prst="cube">
            <a:avLst>
              <a:gd name="adj" fmla="val 53052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cxnSp>
        <p:nvCxnSpPr>
          <p:cNvPr id="30" name="Straight Connector 29"/>
          <p:cNvCxnSpPr>
            <a:endCxn id="25" idx="0"/>
          </p:cNvCxnSpPr>
          <p:nvPr/>
        </p:nvCxnSpPr>
        <p:spPr>
          <a:xfrm>
            <a:off x="2525130" y="3221552"/>
            <a:ext cx="372210" cy="2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2481587" y="3492997"/>
            <a:ext cx="372210" cy="2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4980933" y="1371423"/>
            <a:ext cx="279501" cy="5272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" name="Rectangle 34"/>
          <p:cNvSpPr/>
          <p:nvPr/>
        </p:nvSpPr>
        <p:spPr>
          <a:xfrm>
            <a:off x="5737873" y="1371423"/>
            <a:ext cx="279501" cy="527288"/>
          </a:xfrm>
          <a:prstGeom prst="rect">
            <a:avLst/>
          </a:prstGeom>
          <a:solidFill>
            <a:srgbClr val="FFC000"/>
          </a:solidFill>
          <a:ln>
            <a:solidFill>
              <a:srgbClr val="B8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6" name="Straight Arrow Connector 35"/>
          <p:cNvCxnSpPr/>
          <p:nvPr/>
        </p:nvCxnSpPr>
        <p:spPr>
          <a:xfrm>
            <a:off x="5260434" y="1660935"/>
            <a:ext cx="463449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>
            <a:off x="6470895" y="1383597"/>
            <a:ext cx="279501" cy="527288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8" name="Straight Arrow Connector 37"/>
          <p:cNvCxnSpPr/>
          <p:nvPr/>
        </p:nvCxnSpPr>
        <p:spPr>
          <a:xfrm>
            <a:off x="6034189" y="1673298"/>
            <a:ext cx="463449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aphicFrame>
        <p:nvGraphicFramePr>
          <p:cNvPr id="40" name="Object 39"/>
          <p:cNvGraphicFramePr>
            <a:graphicFrameLocks noChangeAspect="1"/>
          </p:cNvGraphicFramePr>
          <p:nvPr>
            <p:extLst/>
          </p:nvPr>
        </p:nvGraphicFramePr>
        <p:xfrm>
          <a:off x="5449578" y="764758"/>
          <a:ext cx="337650" cy="3521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0309" name="Equation" r:id="rId4" imgW="164880" imgH="253800" progId="Equation.3">
                  <p:embed/>
                </p:oleObj>
              </mc:Choice>
              <mc:Fallback>
                <p:oleObj name="Equation" r:id="rId4" imgW="164880" imgH="253800" progId="Equation.3">
                  <p:embed/>
                  <p:pic>
                    <p:nvPicPr>
                      <p:cNvPr id="40" name="Object 3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49578" y="764758"/>
                        <a:ext cx="337650" cy="35214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Freeform 1"/>
          <p:cNvSpPr/>
          <p:nvPr/>
        </p:nvSpPr>
        <p:spPr>
          <a:xfrm>
            <a:off x="3133897" y="1039076"/>
            <a:ext cx="2747255" cy="2286885"/>
          </a:xfrm>
          <a:custGeom>
            <a:avLst/>
            <a:gdLst>
              <a:gd name="connsiteX0" fmla="*/ 0 w 1961804"/>
              <a:gd name="connsiteY0" fmla="*/ 2267775 h 2443833"/>
              <a:gd name="connsiteX1" fmla="*/ 282633 w 1961804"/>
              <a:gd name="connsiteY1" fmla="*/ 2251149 h 2443833"/>
              <a:gd name="connsiteX2" fmla="*/ 556953 w 1961804"/>
              <a:gd name="connsiteY2" fmla="*/ 305971 h 2443833"/>
              <a:gd name="connsiteX3" fmla="*/ 1645920 w 1961804"/>
              <a:gd name="connsiteY3" fmla="*/ 6713 h 2443833"/>
              <a:gd name="connsiteX4" fmla="*/ 1961804 w 1961804"/>
              <a:gd name="connsiteY4" fmla="*/ 314284 h 2443833"/>
              <a:gd name="connsiteX0" fmla="*/ 0 w 1961804"/>
              <a:gd name="connsiteY0" fmla="*/ 2261565 h 2315944"/>
              <a:gd name="connsiteX1" fmla="*/ 365761 w 1961804"/>
              <a:gd name="connsiteY1" fmla="*/ 1895804 h 2315944"/>
              <a:gd name="connsiteX2" fmla="*/ 556953 w 1961804"/>
              <a:gd name="connsiteY2" fmla="*/ 299761 h 2315944"/>
              <a:gd name="connsiteX3" fmla="*/ 1645920 w 1961804"/>
              <a:gd name="connsiteY3" fmla="*/ 503 h 2315944"/>
              <a:gd name="connsiteX4" fmla="*/ 1961804 w 1961804"/>
              <a:gd name="connsiteY4" fmla="*/ 308074 h 2315944"/>
              <a:gd name="connsiteX0" fmla="*/ 0 w 1961804"/>
              <a:gd name="connsiteY0" fmla="*/ 2261565 h 2325806"/>
              <a:gd name="connsiteX1" fmla="*/ 365761 w 1961804"/>
              <a:gd name="connsiteY1" fmla="*/ 1895804 h 2325806"/>
              <a:gd name="connsiteX2" fmla="*/ 556953 w 1961804"/>
              <a:gd name="connsiteY2" fmla="*/ 299761 h 2325806"/>
              <a:gd name="connsiteX3" fmla="*/ 1645920 w 1961804"/>
              <a:gd name="connsiteY3" fmla="*/ 503 h 2325806"/>
              <a:gd name="connsiteX4" fmla="*/ 1961804 w 1961804"/>
              <a:gd name="connsiteY4" fmla="*/ 308074 h 2325806"/>
              <a:gd name="connsiteX0" fmla="*/ 0 w 1961804"/>
              <a:gd name="connsiteY0" fmla="*/ 2261565 h 2263731"/>
              <a:gd name="connsiteX1" fmla="*/ 365761 w 1961804"/>
              <a:gd name="connsiteY1" fmla="*/ 1895804 h 2263731"/>
              <a:gd name="connsiteX2" fmla="*/ 556953 w 1961804"/>
              <a:gd name="connsiteY2" fmla="*/ 299761 h 2263731"/>
              <a:gd name="connsiteX3" fmla="*/ 1645920 w 1961804"/>
              <a:gd name="connsiteY3" fmla="*/ 503 h 2263731"/>
              <a:gd name="connsiteX4" fmla="*/ 1961804 w 1961804"/>
              <a:gd name="connsiteY4" fmla="*/ 308074 h 2263731"/>
              <a:gd name="connsiteX0" fmla="*/ 0 w 1961804"/>
              <a:gd name="connsiteY0" fmla="*/ 2261082 h 2261128"/>
              <a:gd name="connsiteX1" fmla="*/ 432262 w 1961804"/>
              <a:gd name="connsiteY1" fmla="*/ 1379932 h 2261128"/>
              <a:gd name="connsiteX2" fmla="*/ 556953 w 1961804"/>
              <a:gd name="connsiteY2" fmla="*/ 299278 h 2261128"/>
              <a:gd name="connsiteX3" fmla="*/ 1645920 w 1961804"/>
              <a:gd name="connsiteY3" fmla="*/ 20 h 2261128"/>
              <a:gd name="connsiteX4" fmla="*/ 1961804 w 1961804"/>
              <a:gd name="connsiteY4" fmla="*/ 307591 h 2261128"/>
              <a:gd name="connsiteX0" fmla="*/ 0 w 1961804"/>
              <a:gd name="connsiteY0" fmla="*/ 2261082 h 2261507"/>
              <a:gd name="connsiteX1" fmla="*/ 432262 w 1961804"/>
              <a:gd name="connsiteY1" fmla="*/ 1379932 h 2261507"/>
              <a:gd name="connsiteX2" fmla="*/ 556953 w 1961804"/>
              <a:gd name="connsiteY2" fmla="*/ 299278 h 2261507"/>
              <a:gd name="connsiteX3" fmla="*/ 1645920 w 1961804"/>
              <a:gd name="connsiteY3" fmla="*/ 20 h 2261507"/>
              <a:gd name="connsiteX4" fmla="*/ 1961804 w 1961804"/>
              <a:gd name="connsiteY4" fmla="*/ 307591 h 2261507"/>
              <a:gd name="connsiteX0" fmla="*/ 0 w 1961804"/>
              <a:gd name="connsiteY0" fmla="*/ 2282690 h 2282732"/>
              <a:gd name="connsiteX1" fmla="*/ 432262 w 1961804"/>
              <a:gd name="connsiteY1" fmla="*/ 1401540 h 2282732"/>
              <a:gd name="connsiteX2" fmla="*/ 623455 w 1961804"/>
              <a:gd name="connsiteY2" fmla="*/ 179570 h 2282732"/>
              <a:gd name="connsiteX3" fmla="*/ 1645920 w 1961804"/>
              <a:gd name="connsiteY3" fmla="*/ 21628 h 2282732"/>
              <a:gd name="connsiteX4" fmla="*/ 1961804 w 1961804"/>
              <a:gd name="connsiteY4" fmla="*/ 329199 h 2282732"/>
              <a:gd name="connsiteX0" fmla="*/ 0 w 1961804"/>
              <a:gd name="connsiteY0" fmla="*/ 2286015 h 2286057"/>
              <a:gd name="connsiteX1" fmla="*/ 432262 w 1961804"/>
              <a:gd name="connsiteY1" fmla="*/ 1404865 h 2286057"/>
              <a:gd name="connsiteX2" fmla="*/ 532015 w 1961804"/>
              <a:gd name="connsiteY2" fmla="*/ 174582 h 2286057"/>
              <a:gd name="connsiteX3" fmla="*/ 1645920 w 1961804"/>
              <a:gd name="connsiteY3" fmla="*/ 24953 h 2286057"/>
              <a:gd name="connsiteX4" fmla="*/ 1961804 w 1961804"/>
              <a:gd name="connsiteY4" fmla="*/ 332524 h 2286057"/>
              <a:gd name="connsiteX0" fmla="*/ 0 w 1961804"/>
              <a:gd name="connsiteY0" fmla="*/ 2286015 h 2286058"/>
              <a:gd name="connsiteX1" fmla="*/ 432262 w 1961804"/>
              <a:gd name="connsiteY1" fmla="*/ 1404865 h 2286058"/>
              <a:gd name="connsiteX2" fmla="*/ 532015 w 1961804"/>
              <a:gd name="connsiteY2" fmla="*/ 174582 h 2286058"/>
              <a:gd name="connsiteX3" fmla="*/ 1645920 w 1961804"/>
              <a:gd name="connsiteY3" fmla="*/ 24953 h 2286058"/>
              <a:gd name="connsiteX4" fmla="*/ 1961804 w 1961804"/>
              <a:gd name="connsiteY4" fmla="*/ 332524 h 2286058"/>
              <a:gd name="connsiteX0" fmla="*/ 0 w 1961804"/>
              <a:gd name="connsiteY0" fmla="*/ 2286015 h 2286885"/>
              <a:gd name="connsiteX1" fmla="*/ 432262 w 1961804"/>
              <a:gd name="connsiteY1" fmla="*/ 1404865 h 2286885"/>
              <a:gd name="connsiteX2" fmla="*/ 532015 w 1961804"/>
              <a:gd name="connsiteY2" fmla="*/ 174582 h 2286885"/>
              <a:gd name="connsiteX3" fmla="*/ 1645920 w 1961804"/>
              <a:gd name="connsiteY3" fmla="*/ 24953 h 2286885"/>
              <a:gd name="connsiteX4" fmla="*/ 1961804 w 1961804"/>
              <a:gd name="connsiteY4" fmla="*/ 332524 h 2286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61804" h="2286885">
                <a:moveTo>
                  <a:pt x="0" y="2286015"/>
                </a:moveTo>
                <a:cubicBezTo>
                  <a:pt x="269471" y="2291556"/>
                  <a:pt x="426721" y="2297097"/>
                  <a:pt x="432262" y="1404865"/>
                </a:cubicBezTo>
                <a:cubicBezTo>
                  <a:pt x="437803" y="512633"/>
                  <a:pt x="329739" y="404567"/>
                  <a:pt x="532015" y="174582"/>
                </a:cubicBezTo>
                <a:cubicBezTo>
                  <a:pt x="734291" y="-55403"/>
                  <a:pt x="1407622" y="-1371"/>
                  <a:pt x="1645920" y="24953"/>
                </a:cubicBezTo>
                <a:cubicBezTo>
                  <a:pt x="1884218" y="51277"/>
                  <a:pt x="1920933" y="179431"/>
                  <a:pt x="1961804" y="332524"/>
                </a:cubicBezTo>
              </a:path>
            </a:pathLst>
          </a:custGeom>
          <a:noFill/>
          <a:ln>
            <a:solidFill>
              <a:srgbClr val="B88C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Freeform 2"/>
          <p:cNvSpPr/>
          <p:nvPr/>
        </p:nvSpPr>
        <p:spPr>
          <a:xfrm>
            <a:off x="2844246" y="571181"/>
            <a:ext cx="4497185" cy="2635134"/>
          </a:xfrm>
          <a:custGeom>
            <a:avLst/>
            <a:gdLst>
              <a:gd name="connsiteX0" fmla="*/ 3158835 w 3625553"/>
              <a:gd name="connsiteY0" fmla="*/ 1290331 h 2919625"/>
              <a:gd name="connsiteX1" fmla="*/ 3474719 w 3625553"/>
              <a:gd name="connsiteY1" fmla="*/ 1173953 h 2919625"/>
              <a:gd name="connsiteX2" fmla="*/ 3607723 w 3625553"/>
              <a:gd name="connsiteY2" fmla="*/ 675189 h 2919625"/>
              <a:gd name="connsiteX3" fmla="*/ 3092333 w 3625553"/>
              <a:gd name="connsiteY3" fmla="*/ 126549 h 2919625"/>
              <a:gd name="connsiteX4" fmla="*/ 947650 w 3625553"/>
              <a:gd name="connsiteY4" fmla="*/ 51734 h 2919625"/>
              <a:gd name="connsiteX5" fmla="*/ 99752 w 3625553"/>
              <a:gd name="connsiteY5" fmla="*/ 774942 h 2919625"/>
              <a:gd name="connsiteX6" fmla="*/ 49875 w 3625553"/>
              <a:gd name="connsiteY6" fmla="*/ 2919625 h 2919625"/>
              <a:gd name="connsiteX0" fmla="*/ 3158835 w 3625553"/>
              <a:gd name="connsiteY0" fmla="*/ 1290331 h 2919625"/>
              <a:gd name="connsiteX1" fmla="*/ 3474719 w 3625553"/>
              <a:gd name="connsiteY1" fmla="*/ 1173953 h 2919625"/>
              <a:gd name="connsiteX2" fmla="*/ 3607723 w 3625553"/>
              <a:gd name="connsiteY2" fmla="*/ 675189 h 2919625"/>
              <a:gd name="connsiteX3" fmla="*/ 3092333 w 3625553"/>
              <a:gd name="connsiteY3" fmla="*/ 126549 h 2919625"/>
              <a:gd name="connsiteX4" fmla="*/ 947650 w 3625553"/>
              <a:gd name="connsiteY4" fmla="*/ 51734 h 2919625"/>
              <a:gd name="connsiteX5" fmla="*/ 99752 w 3625553"/>
              <a:gd name="connsiteY5" fmla="*/ 774942 h 2919625"/>
              <a:gd name="connsiteX6" fmla="*/ 49875 w 3625553"/>
              <a:gd name="connsiteY6" fmla="*/ 2919625 h 2919625"/>
              <a:gd name="connsiteX0" fmla="*/ 3158835 w 3611467"/>
              <a:gd name="connsiteY0" fmla="*/ 1290331 h 2919625"/>
              <a:gd name="connsiteX1" fmla="*/ 3474719 w 3611467"/>
              <a:gd name="connsiteY1" fmla="*/ 1173953 h 2919625"/>
              <a:gd name="connsiteX2" fmla="*/ 3607723 w 3611467"/>
              <a:gd name="connsiteY2" fmla="*/ 675189 h 2919625"/>
              <a:gd name="connsiteX3" fmla="*/ 3092333 w 3611467"/>
              <a:gd name="connsiteY3" fmla="*/ 126549 h 2919625"/>
              <a:gd name="connsiteX4" fmla="*/ 947650 w 3611467"/>
              <a:gd name="connsiteY4" fmla="*/ 51734 h 2919625"/>
              <a:gd name="connsiteX5" fmla="*/ 99752 w 3611467"/>
              <a:gd name="connsiteY5" fmla="*/ 774942 h 2919625"/>
              <a:gd name="connsiteX6" fmla="*/ 49875 w 3611467"/>
              <a:gd name="connsiteY6" fmla="*/ 2919625 h 2919625"/>
              <a:gd name="connsiteX0" fmla="*/ 3158835 w 3611467"/>
              <a:gd name="connsiteY0" fmla="*/ 1287301 h 2916595"/>
              <a:gd name="connsiteX1" fmla="*/ 3474719 w 3611467"/>
              <a:gd name="connsiteY1" fmla="*/ 1170923 h 2916595"/>
              <a:gd name="connsiteX2" fmla="*/ 3607723 w 3611467"/>
              <a:gd name="connsiteY2" fmla="*/ 589032 h 2916595"/>
              <a:gd name="connsiteX3" fmla="*/ 3092333 w 3611467"/>
              <a:gd name="connsiteY3" fmla="*/ 123519 h 2916595"/>
              <a:gd name="connsiteX4" fmla="*/ 947650 w 3611467"/>
              <a:gd name="connsiteY4" fmla="*/ 48704 h 2916595"/>
              <a:gd name="connsiteX5" fmla="*/ 99752 w 3611467"/>
              <a:gd name="connsiteY5" fmla="*/ 771912 h 2916595"/>
              <a:gd name="connsiteX6" fmla="*/ 49875 w 3611467"/>
              <a:gd name="connsiteY6" fmla="*/ 2916595 h 2916595"/>
              <a:gd name="connsiteX0" fmla="*/ 3158835 w 3611467"/>
              <a:gd name="connsiteY0" fmla="*/ 1287301 h 3102553"/>
              <a:gd name="connsiteX1" fmla="*/ 3474719 w 3611467"/>
              <a:gd name="connsiteY1" fmla="*/ 1170923 h 3102553"/>
              <a:gd name="connsiteX2" fmla="*/ 3607723 w 3611467"/>
              <a:gd name="connsiteY2" fmla="*/ 589032 h 3102553"/>
              <a:gd name="connsiteX3" fmla="*/ 3092333 w 3611467"/>
              <a:gd name="connsiteY3" fmla="*/ 123519 h 3102553"/>
              <a:gd name="connsiteX4" fmla="*/ 947650 w 3611467"/>
              <a:gd name="connsiteY4" fmla="*/ 48704 h 3102553"/>
              <a:gd name="connsiteX5" fmla="*/ 99752 w 3611467"/>
              <a:gd name="connsiteY5" fmla="*/ 771912 h 3102553"/>
              <a:gd name="connsiteX6" fmla="*/ 49875 w 3611467"/>
              <a:gd name="connsiteY6" fmla="*/ 3102553 h 3102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11467" h="3102553">
                <a:moveTo>
                  <a:pt x="3158835" y="1287301"/>
                </a:moveTo>
                <a:cubicBezTo>
                  <a:pt x="3279369" y="1280374"/>
                  <a:pt x="3399904" y="1287301"/>
                  <a:pt x="3474719" y="1170923"/>
                </a:cubicBezTo>
                <a:cubicBezTo>
                  <a:pt x="3549534" y="1054545"/>
                  <a:pt x="3629891" y="938166"/>
                  <a:pt x="3607723" y="589032"/>
                </a:cubicBezTo>
                <a:cubicBezTo>
                  <a:pt x="3585555" y="239898"/>
                  <a:pt x="3535678" y="213574"/>
                  <a:pt x="3092333" y="123519"/>
                </a:cubicBezTo>
                <a:cubicBezTo>
                  <a:pt x="2648988" y="33464"/>
                  <a:pt x="1446413" y="-59361"/>
                  <a:pt x="947650" y="48704"/>
                </a:cubicBezTo>
                <a:cubicBezTo>
                  <a:pt x="448887" y="156769"/>
                  <a:pt x="249381" y="262937"/>
                  <a:pt x="99752" y="771912"/>
                </a:cubicBezTo>
                <a:cubicBezTo>
                  <a:pt x="-49877" y="1280887"/>
                  <a:pt x="-1" y="2269202"/>
                  <a:pt x="49875" y="3102553"/>
                </a:cubicBezTo>
              </a:path>
            </a:pathLst>
          </a:custGeom>
          <a:noFill/>
          <a:ln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graphicFrame>
        <p:nvGraphicFramePr>
          <p:cNvPr id="41" name="Object 40"/>
          <p:cNvGraphicFramePr>
            <a:graphicFrameLocks noChangeAspect="1"/>
          </p:cNvGraphicFramePr>
          <p:nvPr>
            <p:extLst/>
          </p:nvPr>
        </p:nvGraphicFramePr>
        <p:xfrm>
          <a:off x="4001969" y="2109377"/>
          <a:ext cx="935037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0310" name="Equation" r:id="rId6" imgW="787320" imgH="215640" progId="Equation.3">
                  <p:embed/>
                </p:oleObj>
              </mc:Choice>
              <mc:Fallback>
                <p:oleObj name="Equation" r:id="rId6" imgW="787320" imgH="215640" progId="Equation.3">
                  <p:embed/>
                  <p:pic>
                    <p:nvPicPr>
                      <p:cNvPr id="41" name="Object 4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01969" y="2109377"/>
                        <a:ext cx="935037" cy="254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2" name="Straight Arrow Connector 41"/>
          <p:cNvCxnSpPr/>
          <p:nvPr/>
        </p:nvCxnSpPr>
        <p:spPr>
          <a:xfrm>
            <a:off x="6759531" y="1788778"/>
            <a:ext cx="37278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graphicFrame>
        <p:nvGraphicFramePr>
          <p:cNvPr id="43" name="Object 42"/>
          <p:cNvGraphicFramePr>
            <a:graphicFrameLocks noChangeAspect="1"/>
          </p:cNvGraphicFramePr>
          <p:nvPr>
            <p:extLst/>
          </p:nvPr>
        </p:nvGraphicFramePr>
        <p:xfrm>
          <a:off x="7200698" y="1676160"/>
          <a:ext cx="514350" cy="269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0311" name="Equation" r:id="rId8" imgW="431640" imgH="228600" progId="Equation.3">
                  <p:embed/>
                </p:oleObj>
              </mc:Choice>
              <mc:Fallback>
                <p:oleObj name="Equation" r:id="rId8" imgW="431640" imgH="228600" progId="Equation.3">
                  <p:embed/>
                  <p:pic>
                    <p:nvPicPr>
                      <p:cNvPr id="43" name="Object 4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00698" y="1676160"/>
                        <a:ext cx="514350" cy="269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" name="Object 43"/>
          <p:cNvGraphicFramePr>
            <a:graphicFrameLocks noChangeAspect="1"/>
          </p:cNvGraphicFramePr>
          <p:nvPr>
            <p:extLst/>
          </p:nvPr>
        </p:nvGraphicFramePr>
        <p:xfrm>
          <a:off x="4377179" y="1541223"/>
          <a:ext cx="500063" cy="269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0312" name="Equation" r:id="rId10" imgW="419040" imgH="228600" progId="Equation.3">
                  <p:embed/>
                </p:oleObj>
              </mc:Choice>
              <mc:Fallback>
                <p:oleObj name="Equation" r:id="rId10" imgW="419040" imgH="228600" progId="Equation.3">
                  <p:embed/>
                  <p:pic>
                    <p:nvPicPr>
                      <p:cNvPr id="44" name="Object 4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77179" y="1541223"/>
                        <a:ext cx="500063" cy="269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" name="Rectangle 44"/>
          <p:cNvSpPr/>
          <p:nvPr/>
        </p:nvSpPr>
        <p:spPr>
          <a:xfrm>
            <a:off x="4980933" y="2086278"/>
            <a:ext cx="279501" cy="296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6" name="Rectangle 45"/>
          <p:cNvSpPr/>
          <p:nvPr/>
        </p:nvSpPr>
        <p:spPr>
          <a:xfrm>
            <a:off x="5737873" y="2086278"/>
            <a:ext cx="279501" cy="527288"/>
          </a:xfrm>
          <a:prstGeom prst="rect">
            <a:avLst/>
          </a:prstGeom>
          <a:solidFill>
            <a:srgbClr val="FFC000"/>
          </a:solidFill>
          <a:ln>
            <a:solidFill>
              <a:srgbClr val="B8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47" name="Straight Arrow Connector 46"/>
          <p:cNvCxnSpPr/>
          <p:nvPr/>
        </p:nvCxnSpPr>
        <p:spPr>
          <a:xfrm>
            <a:off x="5260434" y="2375790"/>
            <a:ext cx="463449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48" name="Rectangle 47"/>
          <p:cNvSpPr/>
          <p:nvPr/>
        </p:nvSpPr>
        <p:spPr>
          <a:xfrm>
            <a:off x="6470895" y="2098452"/>
            <a:ext cx="279501" cy="527288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49" name="Straight Arrow Connector 48"/>
          <p:cNvCxnSpPr/>
          <p:nvPr/>
        </p:nvCxnSpPr>
        <p:spPr>
          <a:xfrm>
            <a:off x="6034189" y="2388153"/>
            <a:ext cx="463449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35" idx="2"/>
            <a:endCxn id="46" idx="0"/>
          </p:cNvCxnSpPr>
          <p:nvPr/>
        </p:nvCxnSpPr>
        <p:spPr>
          <a:xfrm>
            <a:off x="5877624" y="1898711"/>
            <a:ext cx="0" cy="187567"/>
          </a:xfrm>
          <a:prstGeom prst="straightConnector1">
            <a:avLst/>
          </a:prstGeom>
          <a:ln w="28575">
            <a:solidFill>
              <a:srgbClr val="B88C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aphicFrame>
        <p:nvGraphicFramePr>
          <p:cNvPr id="53" name="Object 52"/>
          <p:cNvGraphicFramePr>
            <a:graphicFrameLocks noChangeAspect="1"/>
          </p:cNvGraphicFramePr>
          <p:nvPr>
            <p:extLst/>
          </p:nvPr>
        </p:nvGraphicFramePr>
        <p:xfrm>
          <a:off x="4647514" y="2414706"/>
          <a:ext cx="180975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0313" name="Equation" r:id="rId12" imgW="152280" imgH="215640" progId="Equation.3">
                  <p:embed/>
                </p:oleObj>
              </mc:Choice>
              <mc:Fallback>
                <p:oleObj name="Equation" r:id="rId12" imgW="152280" imgH="215640" progId="Equation.3">
                  <p:embed/>
                  <p:pic>
                    <p:nvPicPr>
                      <p:cNvPr id="53" name="Object 5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47514" y="2414706"/>
                        <a:ext cx="180975" cy="254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4" name="Rectangle 53"/>
          <p:cNvSpPr/>
          <p:nvPr/>
        </p:nvSpPr>
        <p:spPr>
          <a:xfrm>
            <a:off x="4980933" y="2375790"/>
            <a:ext cx="279501" cy="2848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55" name="Object 54"/>
          <p:cNvGraphicFramePr>
            <a:graphicFrameLocks noChangeAspect="1"/>
          </p:cNvGraphicFramePr>
          <p:nvPr>
            <p:extLst/>
          </p:nvPr>
        </p:nvGraphicFramePr>
        <p:xfrm>
          <a:off x="7252920" y="1329564"/>
          <a:ext cx="1163637" cy="285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0314" name="Equation" r:id="rId14" imgW="977760" imgH="241200" progId="Equation.3">
                  <p:embed/>
                </p:oleObj>
              </mc:Choice>
              <mc:Fallback>
                <p:oleObj name="Equation" r:id="rId14" imgW="977760" imgH="241200" progId="Equation.3">
                  <p:embed/>
                  <p:pic>
                    <p:nvPicPr>
                      <p:cNvPr id="55" name="Object 5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52920" y="1329564"/>
                        <a:ext cx="1163637" cy="285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" name="Object 5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44194135"/>
              </p:ext>
            </p:extLst>
          </p:nvPr>
        </p:nvGraphicFramePr>
        <p:xfrm>
          <a:off x="3375025" y="3543300"/>
          <a:ext cx="1814513" cy="633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0315" name="Equation" r:id="rId16" imgW="647640" imgH="228600" progId="Equation.3">
                  <p:embed/>
                </p:oleObj>
              </mc:Choice>
              <mc:Fallback>
                <p:oleObj name="Equation" r:id="rId16" imgW="647640" imgH="228600" progId="Equation.3">
                  <p:embed/>
                  <p:pic>
                    <p:nvPicPr>
                      <p:cNvPr id="53" name="Object 5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75025" y="3543300"/>
                        <a:ext cx="1814513" cy="6334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6" name="Freeform 55"/>
          <p:cNvSpPr/>
          <p:nvPr/>
        </p:nvSpPr>
        <p:spPr>
          <a:xfrm>
            <a:off x="3098491" y="2567749"/>
            <a:ext cx="1562100" cy="789525"/>
          </a:xfrm>
          <a:custGeom>
            <a:avLst/>
            <a:gdLst>
              <a:gd name="connsiteX0" fmla="*/ 0 w 1562100"/>
              <a:gd name="connsiteY0" fmla="*/ 927100 h 927100"/>
              <a:gd name="connsiteX1" fmla="*/ 800100 w 1562100"/>
              <a:gd name="connsiteY1" fmla="*/ 863600 h 927100"/>
              <a:gd name="connsiteX2" fmla="*/ 1054100 w 1562100"/>
              <a:gd name="connsiteY2" fmla="*/ 584200 h 927100"/>
              <a:gd name="connsiteX3" fmla="*/ 1200150 w 1562100"/>
              <a:gd name="connsiteY3" fmla="*/ 127000 h 927100"/>
              <a:gd name="connsiteX4" fmla="*/ 1562100 w 1562100"/>
              <a:gd name="connsiteY4" fmla="*/ 0 h 927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62100" h="927100">
                <a:moveTo>
                  <a:pt x="0" y="927100"/>
                </a:moveTo>
                <a:cubicBezTo>
                  <a:pt x="312208" y="923925"/>
                  <a:pt x="624417" y="920750"/>
                  <a:pt x="800100" y="863600"/>
                </a:cubicBezTo>
                <a:cubicBezTo>
                  <a:pt x="975783" y="806450"/>
                  <a:pt x="987425" y="706967"/>
                  <a:pt x="1054100" y="584200"/>
                </a:cubicBezTo>
                <a:cubicBezTo>
                  <a:pt x="1120775" y="461433"/>
                  <a:pt x="1115483" y="224367"/>
                  <a:pt x="1200150" y="127000"/>
                </a:cubicBezTo>
                <a:cubicBezTo>
                  <a:pt x="1284817" y="29633"/>
                  <a:pt x="1423458" y="14816"/>
                  <a:pt x="1562100" y="0"/>
                </a:cubicBezTo>
              </a:path>
            </a:pathLst>
          </a:custGeom>
          <a:noFill/>
          <a:ln>
            <a:solidFill>
              <a:schemeClr val="accent1">
                <a:lumMod val="60000"/>
                <a:lumOff val="40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15041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B82919-9BAA-4552-A19E-DA5FA1CF0A97}" type="slidenum">
              <a:rPr lang="fr-CA" smtClean="0"/>
              <a:pPr>
                <a:defRPr/>
              </a:pPr>
              <a:t>149</a:t>
            </a:fld>
            <a:endParaRPr lang="fr-CA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541" y="2929722"/>
            <a:ext cx="903069" cy="915612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1227425" y="2671383"/>
            <a:ext cx="1413164" cy="1432290"/>
            <a:chOff x="3026534" y="3884870"/>
            <a:chExt cx="2936383" cy="2820732"/>
          </a:xfrm>
        </p:grpSpPr>
        <p:sp>
          <p:nvSpPr>
            <p:cNvPr id="7" name="Trapezoid 6"/>
            <p:cNvSpPr/>
            <p:nvPr/>
          </p:nvSpPr>
          <p:spPr>
            <a:xfrm rot="5400000">
              <a:off x="3084360" y="3827044"/>
              <a:ext cx="2820732" cy="2936383"/>
            </a:xfrm>
            <a:prstGeom prst="trapezoi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3237049" y="4280107"/>
              <a:ext cx="1001396" cy="2182116"/>
              <a:chOff x="2936026" y="4490353"/>
              <a:chExt cx="651225" cy="1199113"/>
            </a:xfrm>
            <a:solidFill>
              <a:schemeClr val="bg1"/>
            </a:solidFill>
          </p:grpSpPr>
          <p:sp>
            <p:nvSpPr>
              <p:cNvPr id="21" name="Cube 20"/>
              <p:cNvSpPr/>
              <p:nvPr/>
            </p:nvSpPr>
            <p:spPr>
              <a:xfrm>
                <a:off x="2936026" y="4496384"/>
                <a:ext cx="488197" cy="1193082"/>
              </a:xfrm>
              <a:prstGeom prst="cube">
                <a:avLst>
                  <a:gd name="adj" fmla="val 83368"/>
                </a:avLst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800"/>
              </a:p>
            </p:txBody>
          </p:sp>
          <p:sp>
            <p:nvSpPr>
              <p:cNvPr id="22" name="Cube 21"/>
              <p:cNvSpPr/>
              <p:nvPr/>
            </p:nvSpPr>
            <p:spPr>
              <a:xfrm>
                <a:off x="3017540" y="4490353"/>
                <a:ext cx="488197" cy="1173099"/>
              </a:xfrm>
              <a:prstGeom prst="cube">
                <a:avLst>
                  <a:gd name="adj" fmla="val 83368"/>
                </a:avLst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800"/>
              </a:p>
            </p:txBody>
          </p:sp>
          <p:sp>
            <p:nvSpPr>
              <p:cNvPr id="23" name="Cube 22"/>
              <p:cNvSpPr/>
              <p:nvPr/>
            </p:nvSpPr>
            <p:spPr>
              <a:xfrm>
                <a:off x="3099054" y="4498376"/>
                <a:ext cx="488197" cy="1173099"/>
              </a:xfrm>
              <a:prstGeom prst="cube">
                <a:avLst>
                  <a:gd name="adj" fmla="val 83368"/>
                </a:avLst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800"/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>
              <a:off x="3992574" y="4621276"/>
              <a:ext cx="819449" cy="1389344"/>
              <a:chOff x="3996733" y="5166387"/>
              <a:chExt cx="516560" cy="804169"/>
            </a:xfrm>
            <a:solidFill>
              <a:schemeClr val="bg1"/>
            </a:solidFill>
          </p:grpSpPr>
          <p:sp>
            <p:nvSpPr>
              <p:cNvPr id="18" name="Cube 17"/>
              <p:cNvSpPr/>
              <p:nvPr/>
            </p:nvSpPr>
            <p:spPr>
              <a:xfrm>
                <a:off x="3996733" y="5166387"/>
                <a:ext cx="356482" cy="804169"/>
              </a:xfrm>
              <a:prstGeom prst="cube">
                <a:avLst>
                  <a:gd name="adj" fmla="val 73466"/>
                </a:avLst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800"/>
              </a:p>
            </p:txBody>
          </p:sp>
          <p:sp>
            <p:nvSpPr>
              <p:cNvPr id="19" name="Cube 18"/>
              <p:cNvSpPr/>
              <p:nvPr/>
            </p:nvSpPr>
            <p:spPr>
              <a:xfrm>
                <a:off x="4085812" y="5166387"/>
                <a:ext cx="356482" cy="804169"/>
              </a:xfrm>
              <a:prstGeom prst="cube">
                <a:avLst>
                  <a:gd name="adj" fmla="val 73466"/>
                </a:avLst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800"/>
              </a:p>
            </p:txBody>
          </p:sp>
          <p:sp>
            <p:nvSpPr>
              <p:cNvPr id="20" name="Cube 19"/>
              <p:cNvSpPr/>
              <p:nvPr/>
            </p:nvSpPr>
            <p:spPr>
              <a:xfrm>
                <a:off x="4156811" y="5166387"/>
                <a:ext cx="356482" cy="804169"/>
              </a:xfrm>
              <a:prstGeom prst="cube">
                <a:avLst>
                  <a:gd name="adj" fmla="val 73466"/>
                </a:avLst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800"/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4683362" y="4817956"/>
              <a:ext cx="602349" cy="917646"/>
              <a:chOff x="3996733" y="5166387"/>
              <a:chExt cx="516560" cy="804169"/>
            </a:xfrm>
            <a:solidFill>
              <a:schemeClr val="bg1"/>
            </a:solidFill>
          </p:grpSpPr>
          <p:sp>
            <p:nvSpPr>
              <p:cNvPr id="15" name="Cube 14"/>
              <p:cNvSpPr/>
              <p:nvPr/>
            </p:nvSpPr>
            <p:spPr>
              <a:xfrm>
                <a:off x="3996733" y="5166387"/>
                <a:ext cx="356482" cy="804169"/>
              </a:xfrm>
              <a:prstGeom prst="cube">
                <a:avLst>
                  <a:gd name="adj" fmla="val 73466"/>
                </a:avLst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800"/>
              </a:p>
            </p:txBody>
          </p:sp>
          <p:sp>
            <p:nvSpPr>
              <p:cNvPr id="16" name="Cube 15"/>
              <p:cNvSpPr/>
              <p:nvPr/>
            </p:nvSpPr>
            <p:spPr>
              <a:xfrm>
                <a:off x="4085812" y="5166387"/>
                <a:ext cx="356482" cy="804169"/>
              </a:xfrm>
              <a:prstGeom prst="cube">
                <a:avLst>
                  <a:gd name="adj" fmla="val 73466"/>
                </a:avLst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800"/>
              </a:p>
            </p:txBody>
          </p:sp>
          <p:sp>
            <p:nvSpPr>
              <p:cNvPr id="17" name="Cube 16"/>
              <p:cNvSpPr/>
              <p:nvPr/>
            </p:nvSpPr>
            <p:spPr>
              <a:xfrm>
                <a:off x="4156811" y="5166387"/>
                <a:ext cx="356482" cy="804169"/>
              </a:xfrm>
              <a:prstGeom prst="cube">
                <a:avLst>
                  <a:gd name="adj" fmla="val 73466"/>
                </a:avLst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800"/>
              </a:p>
            </p:txBody>
          </p:sp>
        </p:grpSp>
        <p:grpSp>
          <p:nvGrpSpPr>
            <p:cNvPr id="11" name="Group 10"/>
            <p:cNvGrpSpPr/>
            <p:nvPr/>
          </p:nvGrpSpPr>
          <p:grpSpPr>
            <a:xfrm>
              <a:off x="5218989" y="4968366"/>
              <a:ext cx="490814" cy="534584"/>
              <a:chOff x="4085834" y="3608778"/>
              <a:chExt cx="731109" cy="556531"/>
            </a:xfrm>
            <a:solidFill>
              <a:schemeClr val="bg1"/>
            </a:solidFill>
          </p:grpSpPr>
          <p:sp>
            <p:nvSpPr>
              <p:cNvPr id="12" name="Cube 11"/>
              <p:cNvSpPr/>
              <p:nvPr/>
            </p:nvSpPr>
            <p:spPr>
              <a:xfrm>
                <a:off x="4085834" y="3608778"/>
                <a:ext cx="384705" cy="556531"/>
              </a:xfrm>
              <a:prstGeom prst="cube">
                <a:avLst>
                  <a:gd name="adj" fmla="val 53052"/>
                </a:avLst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800"/>
              </a:p>
            </p:txBody>
          </p:sp>
          <p:sp>
            <p:nvSpPr>
              <p:cNvPr id="13" name="Cube 12"/>
              <p:cNvSpPr/>
              <p:nvPr/>
            </p:nvSpPr>
            <p:spPr>
              <a:xfrm>
                <a:off x="4239887" y="3608778"/>
                <a:ext cx="384703" cy="556531"/>
              </a:xfrm>
              <a:prstGeom prst="cube">
                <a:avLst>
                  <a:gd name="adj" fmla="val 53052"/>
                </a:avLst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800"/>
              </a:p>
            </p:txBody>
          </p:sp>
          <p:sp>
            <p:nvSpPr>
              <p:cNvPr id="14" name="Cube 13"/>
              <p:cNvSpPr/>
              <p:nvPr/>
            </p:nvSpPr>
            <p:spPr>
              <a:xfrm>
                <a:off x="4432240" y="3608778"/>
                <a:ext cx="384703" cy="556531"/>
              </a:xfrm>
              <a:prstGeom prst="cube">
                <a:avLst>
                  <a:gd name="adj" fmla="val 53052"/>
                </a:avLst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800"/>
              </a:p>
            </p:txBody>
          </p:sp>
        </p:grpSp>
      </p:grpSp>
      <p:sp>
        <p:nvSpPr>
          <p:cNvPr id="24" name="TextBox 23"/>
          <p:cNvSpPr txBox="1"/>
          <p:nvPr/>
        </p:nvSpPr>
        <p:spPr>
          <a:xfrm>
            <a:off x="1227013" y="4111087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CA" sz="1800" dirty="0" smtClean="0"/>
              <a:t>« </a:t>
            </a:r>
            <a:r>
              <a:rPr lang="fr-CA" sz="1800" dirty="0" err="1" smtClean="0"/>
              <a:t>Backend</a:t>
            </a:r>
            <a:r>
              <a:rPr lang="fr-CA" sz="1800" dirty="0" smtClean="0"/>
              <a:t> »</a:t>
            </a:r>
          </a:p>
          <a:p>
            <a:pPr algn="ctr"/>
            <a:r>
              <a:rPr lang="fr-CA" sz="1800" dirty="0" smtClean="0"/>
              <a:t>VGG</a:t>
            </a:r>
            <a:endParaRPr lang="en-CA" sz="1800" dirty="0"/>
          </a:p>
        </p:txBody>
      </p:sp>
      <p:sp>
        <p:nvSpPr>
          <p:cNvPr id="25" name="Cube 24"/>
          <p:cNvSpPr/>
          <p:nvPr/>
        </p:nvSpPr>
        <p:spPr>
          <a:xfrm>
            <a:off x="2802225" y="3221554"/>
            <a:ext cx="124291" cy="271447"/>
          </a:xfrm>
          <a:prstGeom prst="cube">
            <a:avLst>
              <a:gd name="adj" fmla="val 53052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sp>
        <p:nvSpPr>
          <p:cNvPr id="26" name="Cube 25"/>
          <p:cNvSpPr/>
          <p:nvPr/>
        </p:nvSpPr>
        <p:spPr>
          <a:xfrm>
            <a:off x="2861989" y="3221553"/>
            <a:ext cx="124291" cy="271447"/>
          </a:xfrm>
          <a:prstGeom prst="cube">
            <a:avLst>
              <a:gd name="adj" fmla="val 53052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sp>
        <p:nvSpPr>
          <p:cNvPr id="27" name="Cube 26"/>
          <p:cNvSpPr/>
          <p:nvPr/>
        </p:nvSpPr>
        <p:spPr>
          <a:xfrm>
            <a:off x="2921753" y="3221553"/>
            <a:ext cx="124291" cy="271447"/>
          </a:xfrm>
          <a:prstGeom prst="cube">
            <a:avLst>
              <a:gd name="adj" fmla="val 53052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sp>
        <p:nvSpPr>
          <p:cNvPr id="28" name="Cube 27"/>
          <p:cNvSpPr/>
          <p:nvPr/>
        </p:nvSpPr>
        <p:spPr>
          <a:xfrm>
            <a:off x="2981517" y="3221552"/>
            <a:ext cx="124291" cy="271447"/>
          </a:xfrm>
          <a:prstGeom prst="cube">
            <a:avLst>
              <a:gd name="adj" fmla="val 53052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cxnSp>
        <p:nvCxnSpPr>
          <p:cNvPr id="30" name="Straight Connector 29"/>
          <p:cNvCxnSpPr>
            <a:endCxn id="25" idx="0"/>
          </p:cNvCxnSpPr>
          <p:nvPr/>
        </p:nvCxnSpPr>
        <p:spPr>
          <a:xfrm>
            <a:off x="2525130" y="3221552"/>
            <a:ext cx="372210" cy="2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2481587" y="3492997"/>
            <a:ext cx="372210" cy="2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4980933" y="1371423"/>
            <a:ext cx="279501" cy="5272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" name="Rectangle 34"/>
          <p:cNvSpPr/>
          <p:nvPr/>
        </p:nvSpPr>
        <p:spPr>
          <a:xfrm>
            <a:off x="5737873" y="1371423"/>
            <a:ext cx="279501" cy="527288"/>
          </a:xfrm>
          <a:prstGeom prst="rect">
            <a:avLst/>
          </a:prstGeom>
          <a:solidFill>
            <a:srgbClr val="FFC000"/>
          </a:solidFill>
          <a:ln>
            <a:solidFill>
              <a:srgbClr val="B8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6" name="Straight Arrow Connector 35"/>
          <p:cNvCxnSpPr/>
          <p:nvPr/>
        </p:nvCxnSpPr>
        <p:spPr>
          <a:xfrm>
            <a:off x="5260434" y="1660935"/>
            <a:ext cx="463449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>
            <a:off x="6470895" y="1383597"/>
            <a:ext cx="279501" cy="527288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8" name="Straight Arrow Connector 37"/>
          <p:cNvCxnSpPr/>
          <p:nvPr/>
        </p:nvCxnSpPr>
        <p:spPr>
          <a:xfrm>
            <a:off x="6034189" y="1673298"/>
            <a:ext cx="463449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aphicFrame>
        <p:nvGraphicFramePr>
          <p:cNvPr id="40" name="Object 39"/>
          <p:cNvGraphicFramePr>
            <a:graphicFrameLocks noChangeAspect="1"/>
          </p:cNvGraphicFramePr>
          <p:nvPr>
            <p:extLst/>
          </p:nvPr>
        </p:nvGraphicFramePr>
        <p:xfrm>
          <a:off x="5449578" y="764758"/>
          <a:ext cx="337650" cy="3521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1354" name="Equation" r:id="rId4" imgW="164880" imgH="253800" progId="Equation.3">
                  <p:embed/>
                </p:oleObj>
              </mc:Choice>
              <mc:Fallback>
                <p:oleObj name="Equation" r:id="rId4" imgW="164880" imgH="253800" progId="Equation.3">
                  <p:embed/>
                  <p:pic>
                    <p:nvPicPr>
                      <p:cNvPr id="40" name="Object 3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49578" y="764758"/>
                        <a:ext cx="337650" cy="35214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Freeform 1"/>
          <p:cNvSpPr/>
          <p:nvPr/>
        </p:nvSpPr>
        <p:spPr>
          <a:xfrm>
            <a:off x="3133897" y="1039076"/>
            <a:ext cx="2747255" cy="2286885"/>
          </a:xfrm>
          <a:custGeom>
            <a:avLst/>
            <a:gdLst>
              <a:gd name="connsiteX0" fmla="*/ 0 w 1961804"/>
              <a:gd name="connsiteY0" fmla="*/ 2267775 h 2443833"/>
              <a:gd name="connsiteX1" fmla="*/ 282633 w 1961804"/>
              <a:gd name="connsiteY1" fmla="*/ 2251149 h 2443833"/>
              <a:gd name="connsiteX2" fmla="*/ 556953 w 1961804"/>
              <a:gd name="connsiteY2" fmla="*/ 305971 h 2443833"/>
              <a:gd name="connsiteX3" fmla="*/ 1645920 w 1961804"/>
              <a:gd name="connsiteY3" fmla="*/ 6713 h 2443833"/>
              <a:gd name="connsiteX4" fmla="*/ 1961804 w 1961804"/>
              <a:gd name="connsiteY4" fmla="*/ 314284 h 2443833"/>
              <a:gd name="connsiteX0" fmla="*/ 0 w 1961804"/>
              <a:gd name="connsiteY0" fmla="*/ 2261565 h 2315944"/>
              <a:gd name="connsiteX1" fmla="*/ 365761 w 1961804"/>
              <a:gd name="connsiteY1" fmla="*/ 1895804 h 2315944"/>
              <a:gd name="connsiteX2" fmla="*/ 556953 w 1961804"/>
              <a:gd name="connsiteY2" fmla="*/ 299761 h 2315944"/>
              <a:gd name="connsiteX3" fmla="*/ 1645920 w 1961804"/>
              <a:gd name="connsiteY3" fmla="*/ 503 h 2315944"/>
              <a:gd name="connsiteX4" fmla="*/ 1961804 w 1961804"/>
              <a:gd name="connsiteY4" fmla="*/ 308074 h 2315944"/>
              <a:gd name="connsiteX0" fmla="*/ 0 w 1961804"/>
              <a:gd name="connsiteY0" fmla="*/ 2261565 h 2325806"/>
              <a:gd name="connsiteX1" fmla="*/ 365761 w 1961804"/>
              <a:gd name="connsiteY1" fmla="*/ 1895804 h 2325806"/>
              <a:gd name="connsiteX2" fmla="*/ 556953 w 1961804"/>
              <a:gd name="connsiteY2" fmla="*/ 299761 h 2325806"/>
              <a:gd name="connsiteX3" fmla="*/ 1645920 w 1961804"/>
              <a:gd name="connsiteY3" fmla="*/ 503 h 2325806"/>
              <a:gd name="connsiteX4" fmla="*/ 1961804 w 1961804"/>
              <a:gd name="connsiteY4" fmla="*/ 308074 h 2325806"/>
              <a:gd name="connsiteX0" fmla="*/ 0 w 1961804"/>
              <a:gd name="connsiteY0" fmla="*/ 2261565 h 2263731"/>
              <a:gd name="connsiteX1" fmla="*/ 365761 w 1961804"/>
              <a:gd name="connsiteY1" fmla="*/ 1895804 h 2263731"/>
              <a:gd name="connsiteX2" fmla="*/ 556953 w 1961804"/>
              <a:gd name="connsiteY2" fmla="*/ 299761 h 2263731"/>
              <a:gd name="connsiteX3" fmla="*/ 1645920 w 1961804"/>
              <a:gd name="connsiteY3" fmla="*/ 503 h 2263731"/>
              <a:gd name="connsiteX4" fmla="*/ 1961804 w 1961804"/>
              <a:gd name="connsiteY4" fmla="*/ 308074 h 2263731"/>
              <a:gd name="connsiteX0" fmla="*/ 0 w 1961804"/>
              <a:gd name="connsiteY0" fmla="*/ 2261082 h 2261128"/>
              <a:gd name="connsiteX1" fmla="*/ 432262 w 1961804"/>
              <a:gd name="connsiteY1" fmla="*/ 1379932 h 2261128"/>
              <a:gd name="connsiteX2" fmla="*/ 556953 w 1961804"/>
              <a:gd name="connsiteY2" fmla="*/ 299278 h 2261128"/>
              <a:gd name="connsiteX3" fmla="*/ 1645920 w 1961804"/>
              <a:gd name="connsiteY3" fmla="*/ 20 h 2261128"/>
              <a:gd name="connsiteX4" fmla="*/ 1961804 w 1961804"/>
              <a:gd name="connsiteY4" fmla="*/ 307591 h 2261128"/>
              <a:gd name="connsiteX0" fmla="*/ 0 w 1961804"/>
              <a:gd name="connsiteY0" fmla="*/ 2261082 h 2261507"/>
              <a:gd name="connsiteX1" fmla="*/ 432262 w 1961804"/>
              <a:gd name="connsiteY1" fmla="*/ 1379932 h 2261507"/>
              <a:gd name="connsiteX2" fmla="*/ 556953 w 1961804"/>
              <a:gd name="connsiteY2" fmla="*/ 299278 h 2261507"/>
              <a:gd name="connsiteX3" fmla="*/ 1645920 w 1961804"/>
              <a:gd name="connsiteY3" fmla="*/ 20 h 2261507"/>
              <a:gd name="connsiteX4" fmla="*/ 1961804 w 1961804"/>
              <a:gd name="connsiteY4" fmla="*/ 307591 h 2261507"/>
              <a:gd name="connsiteX0" fmla="*/ 0 w 1961804"/>
              <a:gd name="connsiteY0" fmla="*/ 2282690 h 2282732"/>
              <a:gd name="connsiteX1" fmla="*/ 432262 w 1961804"/>
              <a:gd name="connsiteY1" fmla="*/ 1401540 h 2282732"/>
              <a:gd name="connsiteX2" fmla="*/ 623455 w 1961804"/>
              <a:gd name="connsiteY2" fmla="*/ 179570 h 2282732"/>
              <a:gd name="connsiteX3" fmla="*/ 1645920 w 1961804"/>
              <a:gd name="connsiteY3" fmla="*/ 21628 h 2282732"/>
              <a:gd name="connsiteX4" fmla="*/ 1961804 w 1961804"/>
              <a:gd name="connsiteY4" fmla="*/ 329199 h 2282732"/>
              <a:gd name="connsiteX0" fmla="*/ 0 w 1961804"/>
              <a:gd name="connsiteY0" fmla="*/ 2286015 h 2286057"/>
              <a:gd name="connsiteX1" fmla="*/ 432262 w 1961804"/>
              <a:gd name="connsiteY1" fmla="*/ 1404865 h 2286057"/>
              <a:gd name="connsiteX2" fmla="*/ 532015 w 1961804"/>
              <a:gd name="connsiteY2" fmla="*/ 174582 h 2286057"/>
              <a:gd name="connsiteX3" fmla="*/ 1645920 w 1961804"/>
              <a:gd name="connsiteY3" fmla="*/ 24953 h 2286057"/>
              <a:gd name="connsiteX4" fmla="*/ 1961804 w 1961804"/>
              <a:gd name="connsiteY4" fmla="*/ 332524 h 2286057"/>
              <a:gd name="connsiteX0" fmla="*/ 0 w 1961804"/>
              <a:gd name="connsiteY0" fmla="*/ 2286015 h 2286058"/>
              <a:gd name="connsiteX1" fmla="*/ 432262 w 1961804"/>
              <a:gd name="connsiteY1" fmla="*/ 1404865 h 2286058"/>
              <a:gd name="connsiteX2" fmla="*/ 532015 w 1961804"/>
              <a:gd name="connsiteY2" fmla="*/ 174582 h 2286058"/>
              <a:gd name="connsiteX3" fmla="*/ 1645920 w 1961804"/>
              <a:gd name="connsiteY3" fmla="*/ 24953 h 2286058"/>
              <a:gd name="connsiteX4" fmla="*/ 1961804 w 1961804"/>
              <a:gd name="connsiteY4" fmla="*/ 332524 h 2286058"/>
              <a:gd name="connsiteX0" fmla="*/ 0 w 1961804"/>
              <a:gd name="connsiteY0" fmla="*/ 2286015 h 2286885"/>
              <a:gd name="connsiteX1" fmla="*/ 432262 w 1961804"/>
              <a:gd name="connsiteY1" fmla="*/ 1404865 h 2286885"/>
              <a:gd name="connsiteX2" fmla="*/ 532015 w 1961804"/>
              <a:gd name="connsiteY2" fmla="*/ 174582 h 2286885"/>
              <a:gd name="connsiteX3" fmla="*/ 1645920 w 1961804"/>
              <a:gd name="connsiteY3" fmla="*/ 24953 h 2286885"/>
              <a:gd name="connsiteX4" fmla="*/ 1961804 w 1961804"/>
              <a:gd name="connsiteY4" fmla="*/ 332524 h 2286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61804" h="2286885">
                <a:moveTo>
                  <a:pt x="0" y="2286015"/>
                </a:moveTo>
                <a:cubicBezTo>
                  <a:pt x="269471" y="2291556"/>
                  <a:pt x="426721" y="2297097"/>
                  <a:pt x="432262" y="1404865"/>
                </a:cubicBezTo>
                <a:cubicBezTo>
                  <a:pt x="437803" y="512633"/>
                  <a:pt x="329739" y="404567"/>
                  <a:pt x="532015" y="174582"/>
                </a:cubicBezTo>
                <a:cubicBezTo>
                  <a:pt x="734291" y="-55403"/>
                  <a:pt x="1407622" y="-1371"/>
                  <a:pt x="1645920" y="24953"/>
                </a:cubicBezTo>
                <a:cubicBezTo>
                  <a:pt x="1884218" y="51277"/>
                  <a:pt x="1920933" y="179431"/>
                  <a:pt x="1961804" y="332524"/>
                </a:cubicBezTo>
              </a:path>
            </a:pathLst>
          </a:custGeom>
          <a:noFill/>
          <a:ln>
            <a:solidFill>
              <a:srgbClr val="B88C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Freeform 2"/>
          <p:cNvSpPr/>
          <p:nvPr/>
        </p:nvSpPr>
        <p:spPr>
          <a:xfrm>
            <a:off x="2844246" y="571181"/>
            <a:ext cx="4497185" cy="2635134"/>
          </a:xfrm>
          <a:custGeom>
            <a:avLst/>
            <a:gdLst>
              <a:gd name="connsiteX0" fmla="*/ 3158835 w 3625553"/>
              <a:gd name="connsiteY0" fmla="*/ 1290331 h 2919625"/>
              <a:gd name="connsiteX1" fmla="*/ 3474719 w 3625553"/>
              <a:gd name="connsiteY1" fmla="*/ 1173953 h 2919625"/>
              <a:gd name="connsiteX2" fmla="*/ 3607723 w 3625553"/>
              <a:gd name="connsiteY2" fmla="*/ 675189 h 2919625"/>
              <a:gd name="connsiteX3" fmla="*/ 3092333 w 3625553"/>
              <a:gd name="connsiteY3" fmla="*/ 126549 h 2919625"/>
              <a:gd name="connsiteX4" fmla="*/ 947650 w 3625553"/>
              <a:gd name="connsiteY4" fmla="*/ 51734 h 2919625"/>
              <a:gd name="connsiteX5" fmla="*/ 99752 w 3625553"/>
              <a:gd name="connsiteY5" fmla="*/ 774942 h 2919625"/>
              <a:gd name="connsiteX6" fmla="*/ 49875 w 3625553"/>
              <a:gd name="connsiteY6" fmla="*/ 2919625 h 2919625"/>
              <a:gd name="connsiteX0" fmla="*/ 3158835 w 3625553"/>
              <a:gd name="connsiteY0" fmla="*/ 1290331 h 2919625"/>
              <a:gd name="connsiteX1" fmla="*/ 3474719 w 3625553"/>
              <a:gd name="connsiteY1" fmla="*/ 1173953 h 2919625"/>
              <a:gd name="connsiteX2" fmla="*/ 3607723 w 3625553"/>
              <a:gd name="connsiteY2" fmla="*/ 675189 h 2919625"/>
              <a:gd name="connsiteX3" fmla="*/ 3092333 w 3625553"/>
              <a:gd name="connsiteY3" fmla="*/ 126549 h 2919625"/>
              <a:gd name="connsiteX4" fmla="*/ 947650 w 3625553"/>
              <a:gd name="connsiteY4" fmla="*/ 51734 h 2919625"/>
              <a:gd name="connsiteX5" fmla="*/ 99752 w 3625553"/>
              <a:gd name="connsiteY5" fmla="*/ 774942 h 2919625"/>
              <a:gd name="connsiteX6" fmla="*/ 49875 w 3625553"/>
              <a:gd name="connsiteY6" fmla="*/ 2919625 h 2919625"/>
              <a:gd name="connsiteX0" fmla="*/ 3158835 w 3611467"/>
              <a:gd name="connsiteY0" fmla="*/ 1290331 h 2919625"/>
              <a:gd name="connsiteX1" fmla="*/ 3474719 w 3611467"/>
              <a:gd name="connsiteY1" fmla="*/ 1173953 h 2919625"/>
              <a:gd name="connsiteX2" fmla="*/ 3607723 w 3611467"/>
              <a:gd name="connsiteY2" fmla="*/ 675189 h 2919625"/>
              <a:gd name="connsiteX3" fmla="*/ 3092333 w 3611467"/>
              <a:gd name="connsiteY3" fmla="*/ 126549 h 2919625"/>
              <a:gd name="connsiteX4" fmla="*/ 947650 w 3611467"/>
              <a:gd name="connsiteY4" fmla="*/ 51734 h 2919625"/>
              <a:gd name="connsiteX5" fmla="*/ 99752 w 3611467"/>
              <a:gd name="connsiteY5" fmla="*/ 774942 h 2919625"/>
              <a:gd name="connsiteX6" fmla="*/ 49875 w 3611467"/>
              <a:gd name="connsiteY6" fmla="*/ 2919625 h 2919625"/>
              <a:gd name="connsiteX0" fmla="*/ 3158835 w 3611467"/>
              <a:gd name="connsiteY0" fmla="*/ 1287301 h 2916595"/>
              <a:gd name="connsiteX1" fmla="*/ 3474719 w 3611467"/>
              <a:gd name="connsiteY1" fmla="*/ 1170923 h 2916595"/>
              <a:gd name="connsiteX2" fmla="*/ 3607723 w 3611467"/>
              <a:gd name="connsiteY2" fmla="*/ 589032 h 2916595"/>
              <a:gd name="connsiteX3" fmla="*/ 3092333 w 3611467"/>
              <a:gd name="connsiteY3" fmla="*/ 123519 h 2916595"/>
              <a:gd name="connsiteX4" fmla="*/ 947650 w 3611467"/>
              <a:gd name="connsiteY4" fmla="*/ 48704 h 2916595"/>
              <a:gd name="connsiteX5" fmla="*/ 99752 w 3611467"/>
              <a:gd name="connsiteY5" fmla="*/ 771912 h 2916595"/>
              <a:gd name="connsiteX6" fmla="*/ 49875 w 3611467"/>
              <a:gd name="connsiteY6" fmla="*/ 2916595 h 2916595"/>
              <a:gd name="connsiteX0" fmla="*/ 3158835 w 3611467"/>
              <a:gd name="connsiteY0" fmla="*/ 1287301 h 3102553"/>
              <a:gd name="connsiteX1" fmla="*/ 3474719 w 3611467"/>
              <a:gd name="connsiteY1" fmla="*/ 1170923 h 3102553"/>
              <a:gd name="connsiteX2" fmla="*/ 3607723 w 3611467"/>
              <a:gd name="connsiteY2" fmla="*/ 589032 h 3102553"/>
              <a:gd name="connsiteX3" fmla="*/ 3092333 w 3611467"/>
              <a:gd name="connsiteY3" fmla="*/ 123519 h 3102553"/>
              <a:gd name="connsiteX4" fmla="*/ 947650 w 3611467"/>
              <a:gd name="connsiteY4" fmla="*/ 48704 h 3102553"/>
              <a:gd name="connsiteX5" fmla="*/ 99752 w 3611467"/>
              <a:gd name="connsiteY5" fmla="*/ 771912 h 3102553"/>
              <a:gd name="connsiteX6" fmla="*/ 49875 w 3611467"/>
              <a:gd name="connsiteY6" fmla="*/ 3102553 h 3102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11467" h="3102553">
                <a:moveTo>
                  <a:pt x="3158835" y="1287301"/>
                </a:moveTo>
                <a:cubicBezTo>
                  <a:pt x="3279369" y="1280374"/>
                  <a:pt x="3399904" y="1287301"/>
                  <a:pt x="3474719" y="1170923"/>
                </a:cubicBezTo>
                <a:cubicBezTo>
                  <a:pt x="3549534" y="1054545"/>
                  <a:pt x="3629891" y="938166"/>
                  <a:pt x="3607723" y="589032"/>
                </a:cubicBezTo>
                <a:cubicBezTo>
                  <a:pt x="3585555" y="239898"/>
                  <a:pt x="3535678" y="213574"/>
                  <a:pt x="3092333" y="123519"/>
                </a:cubicBezTo>
                <a:cubicBezTo>
                  <a:pt x="2648988" y="33464"/>
                  <a:pt x="1446413" y="-59361"/>
                  <a:pt x="947650" y="48704"/>
                </a:cubicBezTo>
                <a:cubicBezTo>
                  <a:pt x="448887" y="156769"/>
                  <a:pt x="249381" y="262937"/>
                  <a:pt x="99752" y="771912"/>
                </a:cubicBezTo>
                <a:cubicBezTo>
                  <a:pt x="-49877" y="1280887"/>
                  <a:pt x="-1" y="2269202"/>
                  <a:pt x="49875" y="3102553"/>
                </a:cubicBezTo>
              </a:path>
            </a:pathLst>
          </a:custGeom>
          <a:noFill/>
          <a:ln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graphicFrame>
        <p:nvGraphicFramePr>
          <p:cNvPr id="41" name="Object 40"/>
          <p:cNvGraphicFramePr>
            <a:graphicFrameLocks noChangeAspect="1"/>
          </p:cNvGraphicFramePr>
          <p:nvPr>
            <p:extLst/>
          </p:nvPr>
        </p:nvGraphicFramePr>
        <p:xfrm>
          <a:off x="4001969" y="2109377"/>
          <a:ext cx="935037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1355" name="Equation" r:id="rId6" imgW="787320" imgH="215640" progId="Equation.3">
                  <p:embed/>
                </p:oleObj>
              </mc:Choice>
              <mc:Fallback>
                <p:oleObj name="Equation" r:id="rId6" imgW="787320" imgH="215640" progId="Equation.3">
                  <p:embed/>
                  <p:pic>
                    <p:nvPicPr>
                      <p:cNvPr id="41" name="Object 4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01969" y="2109377"/>
                        <a:ext cx="935037" cy="254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2" name="Straight Arrow Connector 41"/>
          <p:cNvCxnSpPr/>
          <p:nvPr/>
        </p:nvCxnSpPr>
        <p:spPr>
          <a:xfrm>
            <a:off x="6759531" y="1788778"/>
            <a:ext cx="37278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graphicFrame>
        <p:nvGraphicFramePr>
          <p:cNvPr id="43" name="Object 42"/>
          <p:cNvGraphicFramePr>
            <a:graphicFrameLocks noChangeAspect="1"/>
          </p:cNvGraphicFramePr>
          <p:nvPr>
            <p:extLst/>
          </p:nvPr>
        </p:nvGraphicFramePr>
        <p:xfrm>
          <a:off x="7200698" y="1676160"/>
          <a:ext cx="514350" cy="269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1356" name="Equation" r:id="rId8" imgW="431640" imgH="228600" progId="Equation.3">
                  <p:embed/>
                </p:oleObj>
              </mc:Choice>
              <mc:Fallback>
                <p:oleObj name="Equation" r:id="rId8" imgW="431640" imgH="228600" progId="Equation.3">
                  <p:embed/>
                  <p:pic>
                    <p:nvPicPr>
                      <p:cNvPr id="43" name="Object 4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00698" y="1676160"/>
                        <a:ext cx="514350" cy="269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" name="Object 43"/>
          <p:cNvGraphicFramePr>
            <a:graphicFrameLocks noChangeAspect="1"/>
          </p:cNvGraphicFramePr>
          <p:nvPr>
            <p:extLst/>
          </p:nvPr>
        </p:nvGraphicFramePr>
        <p:xfrm>
          <a:off x="4377179" y="1541223"/>
          <a:ext cx="500063" cy="269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1357" name="Equation" r:id="rId10" imgW="419040" imgH="228600" progId="Equation.3">
                  <p:embed/>
                </p:oleObj>
              </mc:Choice>
              <mc:Fallback>
                <p:oleObj name="Equation" r:id="rId10" imgW="419040" imgH="228600" progId="Equation.3">
                  <p:embed/>
                  <p:pic>
                    <p:nvPicPr>
                      <p:cNvPr id="44" name="Object 4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77179" y="1541223"/>
                        <a:ext cx="500063" cy="269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" name="Rectangle 44"/>
          <p:cNvSpPr/>
          <p:nvPr/>
        </p:nvSpPr>
        <p:spPr>
          <a:xfrm>
            <a:off x="4980933" y="2086278"/>
            <a:ext cx="279501" cy="296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6" name="Rectangle 45"/>
          <p:cNvSpPr/>
          <p:nvPr/>
        </p:nvSpPr>
        <p:spPr>
          <a:xfrm>
            <a:off x="5737873" y="2086278"/>
            <a:ext cx="279501" cy="527288"/>
          </a:xfrm>
          <a:prstGeom prst="rect">
            <a:avLst/>
          </a:prstGeom>
          <a:solidFill>
            <a:srgbClr val="FFC000"/>
          </a:solidFill>
          <a:ln>
            <a:solidFill>
              <a:srgbClr val="B8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47" name="Straight Arrow Connector 46"/>
          <p:cNvCxnSpPr/>
          <p:nvPr/>
        </p:nvCxnSpPr>
        <p:spPr>
          <a:xfrm>
            <a:off x="5260434" y="2375790"/>
            <a:ext cx="463449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48" name="Rectangle 47"/>
          <p:cNvSpPr/>
          <p:nvPr/>
        </p:nvSpPr>
        <p:spPr>
          <a:xfrm>
            <a:off x="6470895" y="2098452"/>
            <a:ext cx="279501" cy="527288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49" name="Straight Arrow Connector 48"/>
          <p:cNvCxnSpPr/>
          <p:nvPr/>
        </p:nvCxnSpPr>
        <p:spPr>
          <a:xfrm>
            <a:off x="6034189" y="2388153"/>
            <a:ext cx="463449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35" idx="2"/>
            <a:endCxn id="46" idx="0"/>
          </p:cNvCxnSpPr>
          <p:nvPr/>
        </p:nvCxnSpPr>
        <p:spPr>
          <a:xfrm>
            <a:off x="5877624" y="1898711"/>
            <a:ext cx="0" cy="187567"/>
          </a:xfrm>
          <a:prstGeom prst="straightConnector1">
            <a:avLst/>
          </a:prstGeom>
          <a:ln w="28575">
            <a:solidFill>
              <a:srgbClr val="B88C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aphicFrame>
        <p:nvGraphicFramePr>
          <p:cNvPr id="53" name="Object 52"/>
          <p:cNvGraphicFramePr>
            <a:graphicFrameLocks noChangeAspect="1"/>
          </p:cNvGraphicFramePr>
          <p:nvPr>
            <p:extLst/>
          </p:nvPr>
        </p:nvGraphicFramePr>
        <p:xfrm>
          <a:off x="4647514" y="2414706"/>
          <a:ext cx="180975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1358" name="Equation" r:id="rId12" imgW="152280" imgH="215640" progId="Equation.3">
                  <p:embed/>
                </p:oleObj>
              </mc:Choice>
              <mc:Fallback>
                <p:oleObj name="Equation" r:id="rId12" imgW="152280" imgH="215640" progId="Equation.3">
                  <p:embed/>
                  <p:pic>
                    <p:nvPicPr>
                      <p:cNvPr id="53" name="Object 5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47514" y="2414706"/>
                        <a:ext cx="180975" cy="254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4" name="Rectangle 53"/>
          <p:cNvSpPr/>
          <p:nvPr/>
        </p:nvSpPr>
        <p:spPr>
          <a:xfrm>
            <a:off x="4980933" y="2375790"/>
            <a:ext cx="279501" cy="2848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55" name="Object 54"/>
          <p:cNvGraphicFramePr>
            <a:graphicFrameLocks noChangeAspect="1"/>
          </p:cNvGraphicFramePr>
          <p:nvPr>
            <p:extLst/>
          </p:nvPr>
        </p:nvGraphicFramePr>
        <p:xfrm>
          <a:off x="7252920" y="1329564"/>
          <a:ext cx="1163637" cy="285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1359" name="Equation" r:id="rId14" imgW="977760" imgH="241200" progId="Equation.3">
                  <p:embed/>
                </p:oleObj>
              </mc:Choice>
              <mc:Fallback>
                <p:oleObj name="Equation" r:id="rId14" imgW="977760" imgH="241200" progId="Equation.3">
                  <p:embed/>
                  <p:pic>
                    <p:nvPicPr>
                      <p:cNvPr id="55" name="Object 5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52920" y="1329564"/>
                        <a:ext cx="1163637" cy="285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Freeform 28"/>
          <p:cNvSpPr/>
          <p:nvPr/>
        </p:nvSpPr>
        <p:spPr>
          <a:xfrm>
            <a:off x="3098491" y="2567749"/>
            <a:ext cx="1562100" cy="789525"/>
          </a:xfrm>
          <a:custGeom>
            <a:avLst/>
            <a:gdLst>
              <a:gd name="connsiteX0" fmla="*/ 0 w 1562100"/>
              <a:gd name="connsiteY0" fmla="*/ 927100 h 927100"/>
              <a:gd name="connsiteX1" fmla="*/ 800100 w 1562100"/>
              <a:gd name="connsiteY1" fmla="*/ 863600 h 927100"/>
              <a:gd name="connsiteX2" fmla="*/ 1054100 w 1562100"/>
              <a:gd name="connsiteY2" fmla="*/ 584200 h 927100"/>
              <a:gd name="connsiteX3" fmla="*/ 1200150 w 1562100"/>
              <a:gd name="connsiteY3" fmla="*/ 127000 h 927100"/>
              <a:gd name="connsiteX4" fmla="*/ 1562100 w 1562100"/>
              <a:gd name="connsiteY4" fmla="*/ 0 h 927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62100" h="927100">
                <a:moveTo>
                  <a:pt x="0" y="927100"/>
                </a:moveTo>
                <a:cubicBezTo>
                  <a:pt x="312208" y="923925"/>
                  <a:pt x="624417" y="920750"/>
                  <a:pt x="800100" y="863600"/>
                </a:cubicBezTo>
                <a:cubicBezTo>
                  <a:pt x="975783" y="806450"/>
                  <a:pt x="987425" y="706967"/>
                  <a:pt x="1054100" y="584200"/>
                </a:cubicBezTo>
                <a:cubicBezTo>
                  <a:pt x="1120775" y="461433"/>
                  <a:pt x="1115483" y="224367"/>
                  <a:pt x="1200150" y="127000"/>
                </a:cubicBezTo>
                <a:cubicBezTo>
                  <a:pt x="1284817" y="29633"/>
                  <a:pt x="1423458" y="14816"/>
                  <a:pt x="1562100" y="0"/>
                </a:cubicBezTo>
              </a:path>
            </a:pathLst>
          </a:custGeom>
          <a:noFill/>
          <a:ln>
            <a:solidFill>
              <a:schemeClr val="accent1">
                <a:lumMod val="60000"/>
                <a:lumOff val="40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52" name="Object 5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42046644"/>
              </p:ext>
            </p:extLst>
          </p:nvPr>
        </p:nvGraphicFramePr>
        <p:xfrm>
          <a:off x="7221538" y="2130425"/>
          <a:ext cx="1147762" cy="269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1360" name="Equation" r:id="rId16" imgW="965160" imgH="228600" progId="Equation.3">
                  <p:embed/>
                </p:oleObj>
              </mc:Choice>
              <mc:Fallback>
                <p:oleObj name="Equation" r:id="rId16" imgW="965160" imgH="228600" progId="Equation.3">
                  <p:embed/>
                  <p:pic>
                    <p:nvPicPr>
                      <p:cNvPr id="55" name="Object 5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21538" y="2130425"/>
                        <a:ext cx="1147762" cy="269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6" name="Straight Arrow Connector 55"/>
          <p:cNvCxnSpPr/>
          <p:nvPr/>
        </p:nvCxnSpPr>
        <p:spPr>
          <a:xfrm>
            <a:off x="6776427" y="2265830"/>
            <a:ext cx="372789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graphicFrame>
        <p:nvGraphicFramePr>
          <p:cNvPr id="57" name="Object 5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53715783"/>
              </p:ext>
            </p:extLst>
          </p:nvPr>
        </p:nvGraphicFramePr>
        <p:xfrm>
          <a:off x="7162770" y="2426950"/>
          <a:ext cx="915987" cy="298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1361" name="Equation" r:id="rId18" imgW="660240" imgH="215640" progId="Equation.3">
                  <p:embed/>
                </p:oleObj>
              </mc:Choice>
              <mc:Fallback>
                <p:oleObj name="Equation" r:id="rId18" imgW="660240" imgH="215640" progId="Equation.3">
                  <p:embed/>
                  <p:pic>
                    <p:nvPicPr>
                      <p:cNvPr id="92" name="Object 9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62770" y="2426950"/>
                        <a:ext cx="915987" cy="298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8" name="Straight Arrow Connector 57"/>
          <p:cNvCxnSpPr/>
          <p:nvPr/>
        </p:nvCxnSpPr>
        <p:spPr>
          <a:xfrm>
            <a:off x="6776427" y="2567750"/>
            <a:ext cx="37278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1281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287087" y="1168862"/>
            <a:ext cx="2496935" cy="980780"/>
          </a:xfrm>
          <a:prstGeom prst="roundRect">
            <a:avLst/>
          </a:prstGeom>
          <a:solidFill>
            <a:schemeClr val="accent3">
              <a:lumMod val="95000"/>
            </a:schemeClr>
          </a:solidFill>
          <a:ln>
            <a:solidFill>
              <a:schemeClr val="accent3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7" name="TextBox 46"/>
          <p:cNvSpPr txBox="1"/>
          <p:nvPr/>
        </p:nvSpPr>
        <p:spPr>
          <a:xfrm>
            <a:off x="528743" y="114310"/>
            <a:ext cx="28376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 smtClean="0"/>
              <a:t>Illustration simplifiée</a:t>
            </a:r>
            <a:endParaRPr lang="en-CA" dirty="0"/>
          </a:p>
        </p:txBody>
      </p:sp>
      <p:graphicFrame>
        <p:nvGraphicFramePr>
          <p:cNvPr id="268" name="Object 26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85097146"/>
              </p:ext>
            </p:extLst>
          </p:nvPr>
        </p:nvGraphicFramePr>
        <p:xfrm>
          <a:off x="2539547" y="1671305"/>
          <a:ext cx="244475" cy="285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773" name="Equation" r:id="rId3" imgW="139680" imgH="164880" progId="Equation.3">
                  <p:embed/>
                </p:oleObj>
              </mc:Choice>
              <mc:Fallback>
                <p:oleObj name="Equation" r:id="rId3" imgW="139680" imgH="164880" progId="Equation.3">
                  <p:embed/>
                  <p:pic>
                    <p:nvPicPr>
                      <p:cNvPr id="268" name="Object 26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39547" y="1671305"/>
                        <a:ext cx="244475" cy="285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/>
          <p:cNvSpPr/>
          <p:nvPr/>
        </p:nvSpPr>
        <p:spPr>
          <a:xfrm>
            <a:off x="693386" y="1359363"/>
            <a:ext cx="279501" cy="6700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2" name="Rectangle 91"/>
          <p:cNvSpPr/>
          <p:nvPr/>
        </p:nvSpPr>
        <p:spPr>
          <a:xfrm>
            <a:off x="1436336" y="1359363"/>
            <a:ext cx="279501" cy="670028"/>
          </a:xfrm>
          <a:prstGeom prst="rect">
            <a:avLst/>
          </a:prstGeom>
          <a:solidFill>
            <a:srgbClr val="FFC000"/>
          </a:solidFill>
          <a:ln>
            <a:solidFill>
              <a:srgbClr val="B8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3" name="Rectangle 92"/>
          <p:cNvSpPr/>
          <p:nvPr/>
        </p:nvSpPr>
        <p:spPr>
          <a:xfrm>
            <a:off x="2179286" y="1359363"/>
            <a:ext cx="279501" cy="670028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94" name="Straight Arrow Connector 93"/>
          <p:cNvCxnSpPr>
            <a:stCxn id="3" idx="3"/>
            <a:endCxn id="92" idx="1"/>
          </p:cNvCxnSpPr>
          <p:nvPr/>
        </p:nvCxnSpPr>
        <p:spPr>
          <a:xfrm>
            <a:off x="972887" y="1694377"/>
            <a:ext cx="463449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96" name="Straight Arrow Connector 95"/>
          <p:cNvCxnSpPr>
            <a:stCxn id="92" idx="3"/>
            <a:endCxn id="93" idx="1"/>
          </p:cNvCxnSpPr>
          <p:nvPr/>
        </p:nvCxnSpPr>
        <p:spPr>
          <a:xfrm>
            <a:off x="1715837" y="1694377"/>
            <a:ext cx="463449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aphicFrame>
        <p:nvGraphicFramePr>
          <p:cNvPr id="97" name="Object 9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64161033"/>
              </p:ext>
            </p:extLst>
          </p:nvPr>
        </p:nvGraphicFramePr>
        <p:xfrm>
          <a:off x="360062" y="1637967"/>
          <a:ext cx="222250" cy="309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774" name="Equation" r:id="rId5" imgW="126720" imgH="177480" progId="Equation.3">
                  <p:embed/>
                </p:oleObj>
              </mc:Choice>
              <mc:Fallback>
                <p:oleObj name="Equation" r:id="rId5" imgW="126720" imgH="177480" progId="Equation.3">
                  <p:embed/>
                  <p:pic>
                    <p:nvPicPr>
                      <p:cNvPr id="268" name="Object 26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0062" y="1637967"/>
                        <a:ext cx="222250" cy="309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/>
          <p:cNvSpPr/>
          <p:nvPr/>
        </p:nvSpPr>
        <p:spPr>
          <a:xfrm>
            <a:off x="630629" y="878141"/>
            <a:ext cx="170591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sz="1600" dirty="0"/>
              <a:t>1 entrée et 1 sortie</a:t>
            </a:r>
            <a:endParaRPr lang="en-CA" sz="1600" dirty="0"/>
          </a:p>
        </p:txBody>
      </p:sp>
      <p:sp>
        <p:nvSpPr>
          <p:cNvPr id="26" name="Rectangle 25"/>
          <p:cNvSpPr/>
          <p:nvPr/>
        </p:nvSpPr>
        <p:spPr>
          <a:xfrm>
            <a:off x="778519" y="2340143"/>
            <a:ext cx="1750800" cy="461665"/>
          </a:xfrm>
          <a:prstGeom prst="rect">
            <a:avLst/>
          </a:prstGeom>
          <a:solidFill>
            <a:srgbClr val="FFAFB5">
              <a:alpha val="70980"/>
            </a:srgbClr>
          </a:solidFill>
          <a:ln w="28575">
            <a:solidFill>
              <a:srgbClr val="C00000"/>
            </a:solidFill>
          </a:ln>
        </p:spPr>
        <p:txBody>
          <a:bodyPr wrap="none">
            <a:spAutoFit/>
          </a:bodyPr>
          <a:lstStyle/>
          <a:p>
            <a:r>
              <a:rPr lang="fr-CA" b="1" dirty="0">
                <a:solidFill>
                  <a:srgbClr val="FF0000"/>
                </a:solidFill>
              </a:rPr>
              <a:t>RN de base </a:t>
            </a:r>
            <a:endParaRPr lang="en-CA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6485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B82919-9BAA-4552-A19E-DA5FA1CF0A97}" type="slidenum">
              <a:rPr lang="fr-CA" smtClean="0"/>
              <a:pPr>
                <a:defRPr/>
              </a:pPr>
              <a:t>150</a:t>
            </a:fld>
            <a:endParaRPr lang="fr-CA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541" y="2929722"/>
            <a:ext cx="903069" cy="915612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1227425" y="2671383"/>
            <a:ext cx="1413164" cy="1432290"/>
            <a:chOff x="3026534" y="3884870"/>
            <a:chExt cx="2936383" cy="2820732"/>
          </a:xfrm>
        </p:grpSpPr>
        <p:sp>
          <p:nvSpPr>
            <p:cNvPr id="7" name="Trapezoid 6"/>
            <p:cNvSpPr/>
            <p:nvPr/>
          </p:nvSpPr>
          <p:spPr>
            <a:xfrm rot="5400000">
              <a:off x="3084360" y="3827044"/>
              <a:ext cx="2820732" cy="2936383"/>
            </a:xfrm>
            <a:prstGeom prst="trapezoi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3237049" y="4280107"/>
              <a:ext cx="1001396" cy="2182116"/>
              <a:chOff x="2936026" y="4490353"/>
              <a:chExt cx="651225" cy="1199113"/>
            </a:xfrm>
            <a:solidFill>
              <a:schemeClr val="bg1"/>
            </a:solidFill>
          </p:grpSpPr>
          <p:sp>
            <p:nvSpPr>
              <p:cNvPr id="21" name="Cube 20"/>
              <p:cNvSpPr/>
              <p:nvPr/>
            </p:nvSpPr>
            <p:spPr>
              <a:xfrm>
                <a:off x="2936026" y="4496384"/>
                <a:ext cx="488197" cy="1193082"/>
              </a:xfrm>
              <a:prstGeom prst="cube">
                <a:avLst>
                  <a:gd name="adj" fmla="val 83368"/>
                </a:avLst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800"/>
              </a:p>
            </p:txBody>
          </p:sp>
          <p:sp>
            <p:nvSpPr>
              <p:cNvPr id="22" name="Cube 21"/>
              <p:cNvSpPr/>
              <p:nvPr/>
            </p:nvSpPr>
            <p:spPr>
              <a:xfrm>
                <a:off x="3017540" y="4490353"/>
                <a:ext cx="488197" cy="1173099"/>
              </a:xfrm>
              <a:prstGeom prst="cube">
                <a:avLst>
                  <a:gd name="adj" fmla="val 83368"/>
                </a:avLst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800"/>
              </a:p>
            </p:txBody>
          </p:sp>
          <p:sp>
            <p:nvSpPr>
              <p:cNvPr id="23" name="Cube 22"/>
              <p:cNvSpPr/>
              <p:nvPr/>
            </p:nvSpPr>
            <p:spPr>
              <a:xfrm>
                <a:off x="3099054" y="4498376"/>
                <a:ext cx="488197" cy="1173099"/>
              </a:xfrm>
              <a:prstGeom prst="cube">
                <a:avLst>
                  <a:gd name="adj" fmla="val 83368"/>
                </a:avLst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800"/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>
              <a:off x="3992574" y="4621276"/>
              <a:ext cx="819449" cy="1389344"/>
              <a:chOff x="3996733" y="5166387"/>
              <a:chExt cx="516560" cy="804169"/>
            </a:xfrm>
            <a:solidFill>
              <a:schemeClr val="bg1"/>
            </a:solidFill>
          </p:grpSpPr>
          <p:sp>
            <p:nvSpPr>
              <p:cNvPr id="18" name="Cube 17"/>
              <p:cNvSpPr/>
              <p:nvPr/>
            </p:nvSpPr>
            <p:spPr>
              <a:xfrm>
                <a:off x="3996733" y="5166387"/>
                <a:ext cx="356482" cy="804169"/>
              </a:xfrm>
              <a:prstGeom prst="cube">
                <a:avLst>
                  <a:gd name="adj" fmla="val 73466"/>
                </a:avLst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800"/>
              </a:p>
            </p:txBody>
          </p:sp>
          <p:sp>
            <p:nvSpPr>
              <p:cNvPr id="19" name="Cube 18"/>
              <p:cNvSpPr/>
              <p:nvPr/>
            </p:nvSpPr>
            <p:spPr>
              <a:xfrm>
                <a:off x="4085812" y="5166387"/>
                <a:ext cx="356482" cy="804169"/>
              </a:xfrm>
              <a:prstGeom prst="cube">
                <a:avLst>
                  <a:gd name="adj" fmla="val 73466"/>
                </a:avLst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800"/>
              </a:p>
            </p:txBody>
          </p:sp>
          <p:sp>
            <p:nvSpPr>
              <p:cNvPr id="20" name="Cube 19"/>
              <p:cNvSpPr/>
              <p:nvPr/>
            </p:nvSpPr>
            <p:spPr>
              <a:xfrm>
                <a:off x="4156811" y="5166387"/>
                <a:ext cx="356482" cy="804169"/>
              </a:xfrm>
              <a:prstGeom prst="cube">
                <a:avLst>
                  <a:gd name="adj" fmla="val 73466"/>
                </a:avLst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800"/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4683362" y="4817956"/>
              <a:ext cx="602349" cy="917646"/>
              <a:chOff x="3996733" y="5166387"/>
              <a:chExt cx="516560" cy="804169"/>
            </a:xfrm>
            <a:solidFill>
              <a:schemeClr val="bg1"/>
            </a:solidFill>
          </p:grpSpPr>
          <p:sp>
            <p:nvSpPr>
              <p:cNvPr id="15" name="Cube 14"/>
              <p:cNvSpPr/>
              <p:nvPr/>
            </p:nvSpPr>
            <p:spPr>
              <a:xfrm>
                <a:off x="3996733" y="5166387"/>
                <a:ext cx="356482" cy="804169"/>
              </a:xfrm>
              <a:prstGeom prst="cube">
                <a:avLst>
                  <a:gd name="adj" fmla="val 73466"/>
                </a:avLst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800"/>
              </a:p>
            </p:txBody>
          </p:sp>
          <p:sp>
            <p:nvSpPr>
              <p:cNvPr id="16" name="Cube 15"/>
              <p:cNvSpPr/>
              <p:nvPr/>
            </p:nvSpPr>
            <p:spPr>
              <a:xfrm>
                <a:off x="4085812" y="5166387"/>
                <a:ext cx="356482" cy="804169"/>
              </a:xfrm>
              <a:prstGeom prst="cube">
                <a:avLst>
                  <a:gd name="adj" fmla="val 73466"/>
                </a:avLst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800"/>
              </a:p>
            </p:txBody>
          </p:sp>
          <p:sp>
            <p:nvSpPr>
              <p:cNvPr id="17" name="Cube 16"/>
              <p:cNvSpPr/>
              <p:nvPr/>
            </p:nvSpPr>
            <p:spPr>
              <a:xfrm>
                <a:off x="4156811" y="5166387"/>
                <a:ext cx="356482" cy="804169"/>
              </a:xfrm>
              <a:prstGeom prst="cube">
                <a:avLst>
                  <a:gd name="adj" fmla="val 73466"/>
                </a:avLst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800"/>
              </a:p>
            </p:txBody>
          </p:sp>
        </p:grpSp>
        <p:grpSp>
          <p:nvGrpSpPr>
            <p:cNvPr id="11" name="Group 10"/>
            <p:cNvGrpSpPr/>
            <p:nvPr/>
          </p:nvGrpSpPr>
          <p:grpSpPr>
            <a:xfrm>
              <a:off x="5218989" y="4968366"/>
              <a:ext cx="490814" cy="534584"/>
              <a:chOff x="4085834" y="3608778"/>
              <a:chExt cx="731109" cy="556531"/>
            </a:xfrm>
            <a:solidFill>
              <a:schemeClr val="bg1"/>
            </a:solidFill>
          </p:grpSpPr>
          <p:sp>
            <p:nvSpPr>
              <p:cNvPr id="12" name="Cube 11"/>
              <p:cNvSpPr/>
              <p:nvPr/>
            </p:nvSpPr>
            <p:spPr>
              <a:xfrm>
                <a:off x="4085834" y="3608778"/>
                <a:ext cx="384705" cy="556531"/>
              </a:xfrm>
              <a:prstGeom prst="cube">
                <a:avLst>
                  <a:gd name="adj" fmla="val 53052"/>
                </a:avLst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800"/>
              </a:p>
            </p:txBody>
          </p:sp>
          <p:sp>
            <p:nvSpPr>
              <p:cNvPr id="13" name="Cube 12"/>
              <p:cNvSpPr/>
              <p:nvPr/>
            </p:nvSpPr>
            <p:spPr>
              <a:xfrm>
                <a:off x="4239887" y="3608778"/>
                <a:ext cx="384703" cy="556531"/>
              </a:xfrm>
              <a:prstGeom prst="cube">
                <a:avLst>
                  <a:gd name="adj" fmla="val 53052"/>
                </a:avLst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800"/>
              </a:p>
            </p:txBody>
          </p:sp>
          <p:sp>
            <p:nvSpPr>
              <p:cNvPr id="14" name="Cube 13"/>
              <p:cNvSpPr/>
              <p:nvPr/>
            </p:nvSpPr>
            <p:spPr>
              <a:xfrm>
                <a:off x="4432240" y="3608778"/>
                <a:ext cx="384703" cy="556531"/>
              </a:xfrm>
              <a:prstGeom prst="cube">
                <a:avLst>
                  <a:gd name="adj" fmla="val 53052"/>
                </a:avLst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800"/>
              </a:p>
            </p:txBody>
          </p:sp>
        </p:grpSp>
      </p:grpSp>
      <p:sp>
        <p:nvSpPr>
          <p:cNvPr id="24" name="TextBox 23"/>
          <p:cNvSpPr txBox="1"/>
          <p:nvPr/>
        </p:nvSpPr>
        <p:spPr>
          <a:xfrm>
            <a:off x="1227013" y="4111087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CA" sz="1800" dirty="0" smtClean="0"/>
              <a:t>« </a:t>
            </a:r>
            <a:r>
              <a:rPr lang="fr-CA" sz="1800" dirty="0" err="1" smtClean="0"/>
              <a:t>Backend</a:t>
            </a:r>
            <a:r>
              <a:rPr lang="fr-CA" sz="1800" dirty="0" smtClean="0"/>
              <a:t> »</a:t>
            </a:r>
          </a:p>
          <a:p>
            <a:pPr algn="ctr"/>
            <a:r>
              <a:rPr lang="fr-CA" sz="1800" dirty="0" smtClean="0"/>
              <a:t>VGG</a:t>
            </a:r>
            <a:endParaRPr lang="en-CA" sz="1800" dirty="0"/>
          </a:p>
        </p:txBody>
      </p:sp>
      <p:sp>
        <p:nvSpPr>
          <p:cNvPr id="25" name="Cube 24"/>
          <p:cNvSpPr/>
          <p:nvPr/>
        </p:nvSpPr>
        <p:spPr>
          <a:xfrm>
            <a:off x="2802225" y="3221554"/>
            <a:ext cx="124291" cy="271447"/>
          </a:xfrm>
          <a:prstGeom prst="cube">
            <a:avLst>
              <a:gd name="adj" fmla="val 53052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sp>
        <p:nvSpPr>
          <p:cNvPr id="26" name="Cube 25"/>
          <p:cNvSpPr/>
          <p:nvPr/>
        </p:nvSpPr>
        <p:spPr>
          <a:xfrm>
            <a:off x="2861989" y="3221553"/>
            <a:ext cx="124291" cy="271447"/>
          </a:xfrm>
          <a:prstGeom prst="cube">
            <a:avLst>
              <a:gd name="adj" fmla="val 53052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sp>
        <p:nvSpPr>
          <p:cNvPr id="27" name="Cube 26"/>
          <p:cNvSpPr/>
          <p:nvPr/>
        </p:nvSpPr>
        <p:spPr>
          <a:xfrm>
            <a:off x="2921753" y="3221553"/>
            <a:ext cx="124291" cy="271447"/>
          </a:xfrm>
          <a:prstGeom prst="cube">
            <a:avLst>
              <a:gd name="adj" fmla="val 53052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sp>
        <p:nvSpPr>
          <p:cNvPr id="28" name="Cube 27"/>
          <p:cNvSpPr/>
          <p:nvPr/>
        </p:nvSpPr>
        <p:spPr>
          <a:xfrm>
            <a:off x="2981517" y="3221552"/>
            <a:ext cx="124291" cy="271447"/>
          </a:xfrm>
          <a:prstGeom prst="cube">
            <a:avLst>
              <a:gd name="adj" fmla="val 53052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cxnSp>
        <p:nvCxnSpPr>
          <p:cNvPr id="30" name="Straight Connector 29"/>
          <p:cNvCxnSpPr>
            <a:endCxn id="25" idx="0"/>
          </p:cNvCxnSpPr>
          <p:nvPr/>
        </p:nvCxnSpPr>
        <p:spPr>
          <a:xfrm>
            <a:off x="2525130" y="3221552"/>
            <a:ext cx="372210" cy="2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2481587" y="3492997"/>
            <a:ext cx="372210" cy="2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4980933" y="1371423"/>
            <a:ext cx="279501" cy="5272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" name="Rectangle 34"/>
          <p:cNvSpPr/>
          <p:nvPr/>
        </p:nvSpPr>
        <p:spPr>
          <a:xfrm>
            <a:off x="5737873" y="1371423"/>
            <a:ext cx="279501" cy="527288"/>
          </a:xfrm>
          <a:prstGeom prst="rect">
            <a:avLst/>
          </a:prstGeom>
          <a:solidFill>
            <a:srgbClr val="FFC000"/>
          </a:solidFill>
          <a:ln>
            <a:solidFill>
              <a:srgbClr val="B8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6" name="Straight Arrow Connector 35"/>
          <p:cNvCxnSpPr/>
          <p:nvPr/>
        </p:nvCxnSpPr>
        <p:spPr>
          <a:xfrm>
            <a:off x="5260434" y="1660935"/>
            <a:ext cx="463449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>
            <a:off x="6470895" y="1383597"/>
            <a:ext cx="279501" cy="527288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8" name="Straight Arrow Connector 37"/>
          <p:cNvCxnSpPr/>
          <p:nvPr/>
        </p:nvCxnSpPr>
        <p:spPr>
          <a:xfrm>
            <a:off x="6034189" y="1673298"/>
            <a:ext cx="463449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9" name="Freeform 38"/>
          <p:cNvSpPr/>
          <p:nvPr/>
        </p:nvSpPr>
        <p:spPr>
          <a:xfrm>
            <a:off x="4738001" y="2549389"/>
            <a:ext cx="2272180" cy="445692"/>
          </a:xfrm>
          <a:custGeom>
            <a:avLst/>
            <a:gdLst>
              <a:gd name="connsiteX0" fmla="*/ 2015954 w 2430542"/>
              <a:gd name="connsiteY0" fmla="*/ 34437 h 1012337"/>
              <a:gd name="connsiteX1" fmla="*/ 2066754 w 2430542"/>
              <a:gd name="connsiteY1" fmla="*/ 47137 h 1012337"/>
              <a:gd name="connsiteX2" fmla="*/ 2333454 w 2430542"/>
              <a:gd name="connsiteY2" fmla="*/ 491637 h 1012337"/>
              <a:gd name="connsiteX3" fmla="*/ 212554 w 2430542"/>
              <a:gd name="connsiteY3" fmla="*/ 529737 h 1012337"/>
              <a:gd name="connsiteX4" fmla="*/ 187154 w 2430542"/>
              <a:gd name="connsiteY4" fmla="*/ 1012337 h 1012337"/>
              <a:gd name="connsiteX0" fmla="*/ 2015954 w 2511405"/>
              <a:gd name="connsiteY0" fmla="*/ 3123 h 981023"/>
              <a:gd name="connsiteX1" fmla="*/ 2355679 w 2511405"/>
              <a:gd name="connsiteY1" fmla="*/ 266648 h 981023"/>
              <a:gd name="connsiteX2" fmla="*/ 2333454 w 2511405"/>
              <a:gd name="connsiteY2" fmla="*/ 460323 h 981023"/>
              <a:gd name="connsiteX3" fmla="*/ 212554 w 2511405"/>
              <a:gd name="connsiteY3" fmla="*/ 498423 h 981023"/>
              <a:gd name="connsiteX4" fmla="*/ 187154 w 2511405"/>
              <a:gd name="connsiteY4" fmla="*/ 981023 h 981023"/>
              <a:gd name="connsiteX0" fmla="*/ 1972314 w 2317288"/>
              <a:gd name="connsiteY0" fmla="*/ 3135 h 981035"/>
              <a:gd name="connsiteX1" fmla="*/ 2312039 w 2317288"/>
              <a:gd name="connsiteY1" fmla="*/ 266660 h 981035"/>
              <a:gd name="connsiteX2" fmla="*/ 1642114 w 2317288"/>
              <a:gd name="connsiteY2" fmla="*/ 466685 h 981035"/>
              <a:gd name="connsiteX3" fmla="*/ 168914 w 2317288"/>
              <a:gd name="connsiteY3" fmla="*/ 498435 h 981035"/>
              <a:gd name="connsiteX4" fmla="*/ 143514 w 2317288"/>
              <a:gd name="connsiteY4" fmla="*/ 981035 h 981035"/>
              <a:gd name="connsiteX0" fmla="*/ 1972314 w 2317288"/>
              <a:gd name="connsiteY0" fmla="*/ 3135 h 981035"/>
              <a:gd name="connsiteX1" fmla="*/ 2312039 w 2317288"/>
              <a:gd name="connsiteY1" fmla="*/ 266660 h 981035"/>
              <a:gd name="connsiteX2" fmla="*/ 1642114 w 2317288"/>
              <a:gd name="connsiteY2" fmla="*/ 466685 h 981035"/>
              <a:gd name="connsiteX3" fmla="*/ 168914 w 2317288"/>
              <a:gd name="connsiteY3" fmla="*/ 498435 h 981035"/>
              <a:gd name="connsiteX4" fmla="*/ 143514 w 2317288"/>
              <a:gd name="connsiteY4" fmla="*/ 981035 h 981035"/>
              <a:gd name="connsiteX0" fmla="*/ 1972314 w 2312913"/>
              <a:gd name="connsiteY0" fmla="*/ 4192 h 982092"/>
              <a:gd name="connsiteX1" fmla="*/ 2312039 w 2312913"/>
              <a:gd name="connsiteY1" fmla="*/ 267717 h 982092"/>
              <a:gd name="connsiteX2" fmla="*/ 1642114 w 2312913"/>
              <a:gd name="connsiteY2" fmla="*/ 467742 h 982092"/>
              <a:gd name="connsiteX3" fmla="*/ 168914 w 2312913"/>
              <a:gd name="connsiteY3" fmla="*/ 499492 h 982092"/>
              <a:gd name="connsiteX4" fmla="*/ 143514 w 2312913"/>
              <a:gd name="connsiteY4" fmla="*/ 982092 h 982092"/>
              <a:gd name="connsiteX0" fmla="*/ 1972314 w 2230363"/>
              <a:gd name="connsiteY0" fmla="*/ 4854 h 982754"/>
              <a:gd name="connsiteX1" fmla="*/ 2229489 w 2230363"/>
              <a:gd name="connsiteY1" fmla="*/ 242979 h 982754"/>
              <a:gd name="connsiteX2" fmla="*/ 1642114 w 2230363"/>
              <a:gd name="connsiteY2" fmla="*/ 468404 h 982754"/>
              <a:gd name="connsiteX3" fmla="*/ 168914 w 2230363"/>
              <a:gd name="connsiteY3" fmla="*/ 500154 h 982754"/>
              <a:gd name="connsiteX4" fmla="*/ 143514 w 2230363"/>
              <a:gd name="connsiteY4" fmla="*/ 982754 h 982754"/>
              <a:gd name="connsiteX0" fmla="*/ 1972314 w 2231023"/>
              <a:gd name="connsiteY0" fmla="*/ 10083 h 987983"/>
              <a:gd name="connsiteX1" fmla="*/ 2229489 w 2231023"/>
              <a:gd name="connsiteY1" fmla="*/ 248208 h 987983"/>
              <a:gd name="connsiteX2" fmla="*/ 1642114 w 2231023"/>
              <a:gd name="connsiteY2" fmla="*/ 473633 h 987983"/>
              <a:gd name="connsiteX3" fmla="*/ 168914 w 2231023"/>
              <a:gd name="connsiteY3" fmla="*/ 505383 h 987983"/>
              <a:gd name="connsiteX4" fmla="*/ 143514 w 2231023"/>
              <a:gd name="connsiteY4" fmla="*/ 987983 h 987983"/>
              <a:gd name="connsiteX0" fmla="*/ 1972314 w 2231074"/>
              <a:gd name="connsiteY0" fmla="*/ 10083 h 987983"/>
              <a:gd name="connsiteX1" fmla="*/ 2229489 w 2231074"/>
              <a:gd name="connsiteY1" fmla="*/ 248208 h 987983"/>
              <a:gd name="connsiteX2" fmla="*/ 1642114 w 2231074"/>
              <a:gd name="connsiteY2" fmla="*/ 473633 h 987983"/>
              <a:gd name="connsiteX3" fmla="*/ 168914 w 2231074"/>
              <a:gd name="connsiteY3" fmla="*/ 505383 h 987983"/>
              <a:gd name="connsiteX4" fmla="*/ 143514 w 2231074"/>
              <a:gd name="connsiteY4" fmla="*/ 987983 h 987983"/>
              <a:gd name="connsiteX0" fmla="*/ 1983978 w 2242738"/>
              <a:gd name="connsiteY0" fmla="*/ 10083 h 987983"/>
              <a:gd name="connsiteX1" fmla="*/ 2241153 w 2242738"/>
              <a:gd name="connsiteY1" fmla="*/ 248208 h 987983"/>
              <a:gd name="connsiteX2" fmla="*/ 1653778 w 2242738"/>
              <a:gd name="connsiteY2" fmla="*/ 473633 h 987983"/>
              <a:gd name="connsiteX3" fmla="*/ 180578 w 2242738"/>
              <a:gd name="connsiteY3" fmla="*/ 505383 h 987983"/>
              <a:gd name="connsiteX4" fmla="*/ 155178 w 2242738"/>
              <a:gd name="connsiteY4" fmla="*/ 987983 h 987983"/>
              <a:gd name="connsiteX0" fmla="*/ 1975240 w 2234000"/>
              <a:gd name="connsiteY0" fmla="*/ 10083 h 987983"/>
              <a:gd name="connsiteX1" fmla="*/ 2232415 w 2234000"/>
              <a:gd name="connsiteY1" fmla="*/ 248208 h 987983"/>
              <a:gd name="connsiteX2" fmla="*/ 1645040 w 2234000"/>
              <a:gd name="connsiteY2" fmla="*/ 473633 h 987983"/>
              <a:gd name="connsiteX3" fmla="*/ 171840 w 2234000"/>
              <a:gd name="connsiteY3" fmla="*/ 505383 h 987983"/>
              <a:gd name="connsiteX4" fmla="*/ 162315 w 2234000"/>
              <a:gd name="connsiteY4" fmla="*/ 987983 h 987983"/>
              <a:gd name="connsiteX0" fmla="*/ 2005613 w 2264373"/>
              <a:gd name="connsiteY0" fmla="*/ 10083 h 987983"/>
              <a:gd name="connsiteX1" fmla="*/ 2262788 w 2264373"/>
              <a:gd name="connsiteY1" fmla="*/ 248208 h 987983"/>
              <a:gd name="connsiteX2" fmla="*/ 1675413 w 2264373"/>
              <a:gd name="connsiteY2" fmla="*/ 473633 h 987983"/>
              <a:gd name="connsiteX3" fmla="*/ 202213 w 2264373"/>
              <a:gd name="connsiteY3" fmla="*/ 505383 h 987983"/>
              <a:gd name="connsiteX4" fmla="*/ 192688 w 2264373"/>
              <a:gd name="connsiteY4" fmla="*/ 987983 h 987983"/>
              <a:gd name="connsiteX0" fmla="*/ 2013420 w 2272180"/>
              <a:gd name="connsiteY0" fmla="*/ 10083 h 987983"/>
              <a:gd name="connsiteX1" fmla="*/ 2270595 w 2272180"/>
              <a:gd name="connsiteY1" fmla="*/ 248208 h 987983"/>
              <a:gd name="connsiteX2" fmla="*/ 1683220 w 2272180"/>
              <a:gd name="connsiteY2" fmla="*/ 473633 h 987983"/>
              <a:gd name="connsiteX3" fmla="*/ 210020 w 2272180"/>
              <a:gd name="connsiteY3" fmla="*/ 505383 h 987983"/>
              <a:gd name="connsiteX4" fmla="*/ 200495 w 2272180"/>
              <a:gd name="connsiteY4" fmla="*/ 987983 h 987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72180" h="987983">
                <a:moveTo>
                  <a:pt x="2013420" y="10083"/>
                </a:moveTo>
                <a:cubicBezTo>
                  <a:pt x="2012361" y="-21667"/>
                  <a:pt x="2246253" y="12200"/>
                  <a:pt x="2270595" y="248208"/>
                </a:cubicBezTo>
                <a:cubicBezTo>
                  <a:pt x="2294937" y="484216"/>
                  <a:pt x="2036174" y="465696"/>
                  <a:pt x="1683220" y="473633"/>
                </a:cubicBezTo>
                <a:cubicBezTo>
                  <a:pt x="1330266" y="481570"/>
                  <a:pt x="552391" y="410133"/>
                  <a:pt x="210020" y="505383"/>
                </a:cubicBezTo>
                <a:cubicBezTo>
                  <a:pt x="-132351" y="600633"/>
                  <a:pt x="2586" y="837699"/>
                  <a:pt x="200495" y="987983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40" name="Object 39"/>
          <p:cNvGraphicFramePr>
            <a:graphicFrameLocks noChangeAspect="1"/>
          </p:cNvGraphicFramePr>
          <p:nvPr>
            <p:extLst/>
          </p:nvPr>
        </p:nvGraphicFramePr>
        <p:xfrm>
          <a:off x="5449578" y="764758"/>
          <a:ext cx="337650" cy="3521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2452" name="Equation" r:id="rId4" imgW="164880" imgH="253800" progId="Equation.3">
                  <p:embed/>
                </p:oleObj>
              </mc:Choice>
              <mc:Fallback>
                <p:oleObj name="Equation" r:id="rId4" imgW="164880" imgH="253800" progId="Equation.3">
                  <p:embed/>
                  <p:pic>
                    <p:nvPicPr>
                      <p:cNvPr id="40" name="Object 3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49578" y="764758"/>
                        <a:ext cx="337650" cy="35214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Freeform 1"/>
          <p:cNvSpPr/>
          <p:nvPr/>
        </p:nvSpPr>
        <p:spPr>
          <a:xfrm>
            <a:off x="3133897" y="1039076"/>
            <a:ext cx="2747255" cy="2286885"/>
          </a:xfrm>
          <a:custGeom>
            <a:avLst/>
            <a:gdLst>
              <a:gd name="connsiteX0" fmla="*/ 0 w 1961804"/>
              <a:gd name="connsiteY0" fmla="*/ 2267775 h 2443833"/>
              <a:gd name="connsiteX1" fmla="*/ 282633 w 1961804"/>
              <a:gd name="connsiteY1" fmla="*/ 2251149 h 2443833"/>
              <a:gd name="connsiteX2" fmla="*/ 556953 w 1961804"/>
              <a:gd name="connsiteY2" fmla="*/ 305971 h 2443833"/>
              <a:gd name="connsiteX3" fmla="*/ 1645920 w 1961804"/>
              <a:gd name="connsiteY3" fmla="*/ 6713 h 2443833"/>
              <a:gd name="connsiteX4" fmla="*/ 1961804 w 1961804"/>
              <a:gd name="connsiteY4" fmla="*/ 314284 h 2443833"/>
              <a:gd name="connsiteX0" fmla="*/ 0 w 1961804"/>
              <a:gd name="connsiteY0" fmla="*/ 2261565 h 2315944"/>
              <a:gd name="connsiteX1" fmla="*/ 365761 w 1961804"/>
              <a:gd name="connsiteY1" fmla="*/ 1895804 h 2315944"/>
              <a:gd name="connsiteX2" fmla="*/ 556953 w 1961804"/>
              <a:gd name="connsiteY2" fmla="*/ 299761 h 2315944"/>
              <a:gd name="connsiteX3" fmla="*/ 1645920 w 1961804"/>
              <a:gd name="connsiteY3" fmla="*/ 503 h 2315944"/>
              <a:gd name="connsiteX4" fmla="*/ 1961804 w 1961804"/>
              <a:gd name="connsiteY4" fmla="*/ 308074 h 2315944"/>
              <a:gd name="connsiteX0" fmla="*/ 0 w 1961804"/>
              <a:gd name="connsiteY0" fmla="*/ 2261565 h 2325806"/>
              <a:gd name="connsiteX1" fmla="*/ 365761 w 1961804"/>
              <a:gd name="connsiteY1" fmla="*/ 1895804 h 2325806"/>
              <a:gd name="connsiteX2" fmla="*/ 556953 w 1961804"/>
              <a:gd name="connsiteY2" fmla="*/ 299761 h 2325806"/>
              <a:gd name="connsiteX3" fmla="*/ 1645920 w 1961804"/>
              <a:gd name="connsiteY3" fmla="*/ 503 h 2325806"/>
              <a:gd name="connsiteX4" fmla="*/ 1961804 w 1961804"/>
              <a:gd name="connsiteY4" fmla="*/ 308074 h 2325806"/>
              <a:gd name="connsiteX0" fmla="*/ 0 w 1961804"/>
              <a:gd name="connsiteY0" fmla="*/ 2261565 h 2263731"/>
              <a:gd name="connsiteX1" fmla="*/ 365761 w 1961804"/>
              <a:gd name="connsiteY1" fmla="*/ 1895804 h 2263731"/>
              <a:gd name="connsiteX2" fmla="*/ 556953 w 1961804"/>
              <a:gd name="connsiteY2" fmla="*/ 299761 h 2263731"/>
              <a:gd name="connsiteX3" fmla="*/ 1645920 w 1961804"/>
              <a:gd name="connsiteY3" fmla="*/ 503 h 2263731"/>
              <a:gd name="connsiteX4" fmla="*/ 1961804 w 1961804"/>
              <a:gd name="connsiteY4" fmla="*/ 308074 h 2263731"/>
              <a:gd name="connsiteX0" fmla="*/ 0 w 1961804"/>
              <a:gd name="connsiteY0" fmla="*/ 2261082 h 2261128"/>
              <a:gd name="connsiteX1" fmla="*/ 432262 w 1961804"/>
              <a:gd name="connsiteY1" fmla="*/ 1379932 h 2261128"/>
              <a:gd name="connsiteX2" fmla="*/ 556953 w 1961804"/>
              <a:gd name="connsiteY2" fmla="*/ 299278 h 2261128"/>
              <a:gd name="connsiteX3" fmla="*/ 1645920 w 1961804"/>
              <a:gd name="connsiteY3" fmla="*/ 20 h 2261128"/>
              <a:gd name="connsiteX4" fmla="*/ 1961804 w 1961804"/>
              <a:gd name="connsiteY4" fmla="*/ 307591 h 2261128"/>
              <a:gd name="connsiteX0" fmla="*/ 0 w 1961804"/>
              <a:gd name="connsiteY0" fmla="*/ 2261082 h 2261507"/>
              <a:gd name="connsiteX1" fmla="*/ 432262 w 1961804"/>
              <a:gd name="connsiteY1" fmla="*/ 1379932 h 2261507"/>
              <a:gd name="connsiteX2" fmla="*/ 556953 w 1961804"/>
              <a:gd name="connsiteY2" fmla="*/ 299278 h 2261507"/>
              <a:gd name="connsiteX3" fmla="*/ 1645920 w 1961804"/>
              <a:gd name="connsiteY3" fmla="*/ 20 h 2261507"/>
              <a:gd name="connsiteX4" fmla="*/ 1961804 w 1961804"/>
              <a:gd name="connsiteY4" fmla="*/ 307591 h 2261507"/>
              <a:gd name="connsiteX0" fmla="*/ 0 w 1961804"/>
              <a:gd name="connsiteY0" fmla="*/ 2282690 h 2282732"/>
              <a:gd name="connsiteX1" fmla="*/ 432262 w 1961804"/>
              <a:gd name="connsiteY1" fmla="*/ 1401540 h 2282732"/>
              <a:gd name="connsiteX2" fmla="*/ 623455 w 1961804"/>
              <a:gd name="connsiteY2" fmla="*/ 179570 h 2282732"/>
              <a:gd name="connsiteX3" fmla="*/ 1645920 w 1961804"/>
              <a:gd name="connsiteY3" fmla="*/ 21628 h 2282732"/>
              <a:gd name="connsiteX4" fmla="*/ 1961804 w 1961804"/>
              <a:gd name="connsiteY4" fmla="*/ 329199 h 2282732"/>
              <a:gd name="connsiteX0" fmla="*/ 0 w 1961804"/>
              <a:gd name="connsiteY0" fmla="*/ 2286015 h 2286057"/>
              <a:gd name="connsiteX1" fmla="*/ 432262 w 1961804"/>
              <a:gd name="connsiteY1" fmla="*/ 1404865 h 2286057"/>
              <a:gd name="connsiteX2" fmla="*/ 532015 w 1961804"/>
              <a:gd name="connsiteY2" fmla="*/ 174582 h 2286057"/>
              <a:gd name="connsiteX3" fmla="*/ 1645920 w 1961804"/>
              <a:gd name="connsiteY3" fmla="*/ 24953 h 2286057"/>
              <a:gd name="connsiteX4" fmla="*/ 1961804 w 1961804"/>
              <a:gd name="connsiteY4" fmla="*/ 332524 h 2286057"/>
              <a:gd name="connsiteX0" fmla="*/ 0 w 1961804"/>
              <a:gd name="connsiteY0" fmla="*/ 2286015 h 2286058"/>
              <a:gd name="connsiteX1" fmla="*/ 432262 w 1961804"/>
              <a:gd name="connsiteY1" fmla="*/ 1404865 h 2286058"/>
              <a:gd name="connsiteX2" fmla="*/ 532015 w 1961804"/>
              <a:gd name="connsiteY2" fmla="*/ 174582 h 2286058"/>
              <a:gd name="connsiteX3" fmla="*/ 1645920 w 1961804"/>
              <a:gd name="connsiteY3" fmla="*/ 24953 h 2286058"/>
              <a:gd name="connsiteX4" fmla="*/ 1961804 w 1961804"/>
              <a:gd name="connsiteY4" fmla="*/ 332524 h 2286058"/>
              <a:gd name="connsiteX0" fmla="*/ 0 w 1961804"/>
              <a:gd name="connsiteY0" fmla="*/ 2286015 h 2286885"/>
              <a:gd name="connsiteX1" fmla="*/ 432262 w 1961804"/>
              <a:gd name="connsiteY1" fmla="*/ 1404865 h 2286885"/>
              <a:gd name="connsiteX2" fmla="*/ 532015 w 1961804"/>
              <a:gd name="connsiteY2" fmla="*/ 174582 h 2286885"/>
              <a:gd name="connsiteX3" fmla="*/ 1645920 w 1961804"/>
              <a:gd name="connsiteY3" fmla="*/ 24953 h 2286885"/>
              <a:gd name="connsiteX4" fmla="*/ 1961804 w 1961804"/>
              <a:gd name="connsiteY4" fmla="*/ 332524 h 2286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61804" h="2286885">
                <a:moveTo>
                  <a:pt x="0" y="2286015"/>
                </a:moveTo>
                <a:cubicBezTo>
                  <a:pt x="269471" y="2291556"/>
                  <a:pt x="426721" y="2297097"/>
                  <a:pt x="432262" y="1404865"/>
                </a:cubicBezTo>
                <a:cubicBezTo>
                  <a:pt x="437803" y="512633"/>
                  <a:pt x="329739" y="404567"/>
                  <a:pt x="532015" y="174582"/>
                </a:cubicBezTo>
                <a:cubicBezTo>
                  <a:pt x="734291" y="-55403"/>
                  <a:pt x="1407622" y="-1371"/>
                  <a:pt x="1645920" y="24953"/>
                </a:cubicBezTo>
                <a:cubicBezTo>
                  <a:pt x="1884218" y="51277"/>
                  <a:pt x="1920933" y="179431"/>
                  <a:pt x="1961804" y="332524"/>
                </a:cubicBezTo>
              </a:path>
            </a:pathLst>
          </a:custGeom>
          <a:noFill/>
          <a:ln>
            <a:solidFill>
              <a:srgbClr val="B88C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Freeform 2"/>
          <p:cNvSpPr/>
          <p:nvPr/>
        </p:nvSpPr>
        <p:spPr>
          <a:xfrm>
            <a:off x="2844246" y="571181"/>
            <a:ext cx="4497185" cy="2635134"/>
          </a:xfrm>
          <a:custGeom>
            <a:avLst/>
            <a:gdLst>
              <a:gd name="connsiteX0" fmla="*/ 3158835 w 3625553"/>
              <a:gd name="connsiteY0" fmla="*/ 1290331 h 2919625"/>
              <a:gd name="connsiteX1" fmla="*/ 3474719 w 3625553"/>
              <a:gd name="connsiteY1" fmla="*/ 1173953 h 2919625"/>
              <a:gd name="connsiteX2" fmla="*/ 3607723 w 3625553"/>
              <a:gd name="connsiteY2" fmla="*/ 675189 h 2919625"/>
              <a:gd name="connsiteX3" fmla="*/ 3092333 w 3625553"/>
              <a:gd name="connsiteY3" fmla="*/ 126549 h 2919625"/>
              <a:gd name="connsiteX4" fmla="*/ 947650 w 3625553"/>
              <a:gd name="connsiteY4" fmla="*/ 51734 h 2919625"/>
              <a:gd name="connsiteX5" fmla="*/ 99752 w 3625553"/>
              <a:gd name="connsiteY5" fmla="*/ 774942 h 2919625"/>
              <a:gd name="connsiteX6" fmla="*/ 49875 w 3625553"/>
              <a:gd name="connsiteY6" fmla="*/ 2919625 h 2919625"/>
              <a:gd name="connsiteX0" fmla="*/ 3158835 w 3625553"/>
              <a:gd name="connsiteY0" fmla="*/ 1290331 h 2919625"/>
              <a:gd name="connsiteX1" fmla="*/ 3474719 w 3625553"/>
              <a:gd name="connsiteY1" fmla="*/ 1173953 h 2919625"/>
              <a:gd name="connsiteX2" fmla="*/ 3607723 w 3625553"/>
              <a:gd name="connsiteY2" fmla="*/ 675189 h 2919625"/>
              <a:gd name="connsiteX3" fmla="*/ 3092333 w 3625553"/>
              <a:gd name="connsiteY3" fmla="*/ 126549 h 2919625"/>
              <a:gd name="connsiteX4" fmla="*/ 947650 w 3625553"/>
              <a:gd name="connsiteY4" fmla="*/ 51734 h 2919625"/>
              <a:gd name="connsiteX5" fmla="*/ 99752 w 3625553"/>
              <a:gd name="connsiteY5" fmla="*/ 774942 h 2919625"/>
              <a:gd name="connsiteX6" fmla="*/ 49875 w 3625553"/>
              <a:gd name="connsiteY6" fmla="*/ 2919625 h 2919625"/>
              <a:gd name="connsiteX0" fmla="*/ 3158835 w 3611467"/>
              <a:gd name="connsiteY0" fmla="*/ 1290331 h 2919625"/>
              <a:gd name="connsiteX1" fmla="*/ 3474719 w 3611467"/>
              <a:gd name="connsiteY1" fmla="*/ 1173953 h 2919625"/>
              <a:gd name="connsiteX2" fmla="*/ 3607723 w 3611467"/>
              <a:gd name="connsiteY2" fmla="*/ 675189 h 2919625"/>
              <a:gd name="connsiteX3" fmla="*/ 3092333 w 3611467"/>
              <a:gd name="connsiteY3" fmla="*/ 126549 h 2919625"/>
              <a:gd name="connsiteX4" fmla="*/ 947650 w 3611467"/>
              <a:gd name="connsiteY4" fmla="*/ 51734 h 2919625"/>
              <a:gd name="connsiteX5" fmla="*/ 99752 w 3611467"/>
              <a:gd name="connsiteY5" fmla="*/ 774942 h 2919625"/>
              <a:gd name="connsiteX6" fmla="*/ 49875 w 3611467"/>
              <a:gd name="connsiteY6" fmla="*/ 2919625 h 2919625"/>
              <a:gd name="connsiteX0" fmla="*/ 3158835 w 3611467"/>
              <a:gd name="connsiteY0" fmla="*/ 1287301 h 2916595"/>
              <a:gd name="connsiteX1" fmla="*/ 3474719 w 3611467"/>
              <a:gd name="connsiteY1" fmla="*/ 1170923 h 2916595"/>
              <a:gd name="connsiteX2" fmla="*/ 3607723 w 3611467"/>
              <a:gd name="connsiteY2" fmla="*/ 589032 h 2916595"/>
              <a:gd name="connsiteX3" fmla="*/ 3092333 w 3611467"/>
              <a:gd name="connsiteY3" fmla="*/ 123519 h 2916595"/>
              <a:gd name="connsiteX4" fmla="*/ 947650 w 3611467"/>
              <a:gd name="connsiteY4" fmla="*/ 48704 h 2916595"/>
              <a:gd name="connsiteX5" fmla="*/ 99752 w 3611467"/>
              <a:gd name="connsiteY5" fmla="*/ 771912 h 2916595"/>
              <a:gd name="connsiteX6" fmla="*/ 49875 w 3611467"/>
              <a:gd name="connsiteY6" fmla="*/ 2916595 h 2916595"/>
              <a:gd name="connsiteX0" fmla="*/ 3158835 w 3611467"/>
              <a:gd name="connsiteY0" fmla="*/ 1287301 h 3102553"/>
              <a:gd name="connsiteX1" fmla="*/ 3474719 w 3611467"/>
              <a:gd name="connsiteY1" fmla="*/ 1170923 h 3102553"/>
              <a:gd name="connsiteX2" fmla="*/ 3607723 w 3611467"/>
              <a:gd name="connsiteY2" fmla="*/ 589032 h 3102553"/>
              <a:gd name="connsiteX3" fmla="*/ 3092333 w 3611467"/>
              <a:gd name="connsiteY3" fmla="*/ 123519 h 3102553"/>
              <a:gd name="connsiteX4" fmla="*/ 947650 w 3611467"/>
              <a:gd name="connsiteY4" fmla="*/ 48704 h 3102553"/>
              <a:gd name="connsiteX5" fmla="*/ 99752 w 3611467"/>
              <a:gd name="connsiteY5" fmla="*/ 771912 h 3102553"/>
              <a:gd name="connsiteX6" fmla="*/ 49875 w 3611467"/>
              <a:gd name="connsiteY6" fmla="*/ 3102553 h 3102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11467" h="3102553">
                <a:moveTo>
                  <a:pt x="3158835" y="1287301"/>
                </a:moveTo>
                <a:cubicBezTo>
                  <a:pt x="3279369" y="1280374"/>
                  <a:pt x="3399904" y="1287301"/>
                  <a:pt x="3474719" y="1170923"/>
                </a:cubicBezTo>
                <a:cubicBezTo>
                  <a:pt x="3549534" y="1054545"/>
                  <a:pt x="3629891" y="938166"/>
                  <a:pt x="3607723" y="589032"/>
                </a:cubicBezTo>
                <a:cubicBezTo>
                  <a:pt x="3585555" y="239898"/>
                  <a:pt x="3535678" y="213574"/>
                  <a:pt x="3092333" y="123519"/>
                </a:cubicBezTo>
                <a:cubicBezTo>
                  <a:pt x="2648988" y="33464"/>
                  <a:pt x="1446413" y="-59361"/>
                  <a:pt x="947650" y="48704"/>
                </a:cubicBezTo>
                <a:cubicBezTo>
                  <a:pt x="448887" y="156769"/>
                  <a:pt x="249381" y="262937"/>
                  <a:pt x="99752" y="771912"/>
                </a:cubicBezTo>
                <a:cubicBezTo>
                  <a:pt x="-49877" y="1280887"/>
                  <a:pt x="-1" y="2269202"/>
                  <a:pt x="49875" y="3102553"/>
                </a:cubicBezTo>
              </a:path>
            </a:pathLst>
          </a:custGeom>
          <a:noFill/>
          <a:ln>
            <a:solidFill>
              <a:srgbClr val="C00000">
                <a:alpha val="34118"/>
              </a:srgbClr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graphicFrame>
        <p:nvGraphicFramePr>
          <p:cNvPr id="41" name="Object 40"/>
          <p:cNvGraphicFramePr>
            <a:graphicFrameLocks noChangeAspect="1"/>
          </p:cNvGraphicFramePr>
          <p:nvPr>
            <p:extLst/>
          </p:nvPr>
        </p:nvGraphicFramePr>
        <p:xfrm>
          <a:off x="4001969" y="2109377"/>
          <a:ext cx="935037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2453" name="Equation" r:id="rId6" imgW="787320" imgH="215640" progId="Equation.3">
                  <p:embed/>
                </p:oleObj>
              </mc:Choice>
              <mc:Fallback>
                <p:oleObj name="Equation" r:id="rId6" imgW="787320" imgH="215640" progId="Equation.3">
                  <p:embed/>
                  <p:pic>
                    <p:nvPicPr>
                      <p:cNvPr id="41" name="Object 4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01969" y="2109377"/>
                        <a:ext cx="935037" cy="254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2" name="Straight Arrow Connector 41"/>
          <p:cNvCxnSpPr/>
          <p:nvPr/>
        </p:nvCxnSpPr>
        <p:spPr>
          <a:xfrm>
            <a:off x="6759531" y="1788778"/>
            <a:ext cx="37278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graphicFrame>
        <p:nvGraphicFramePr>
          <p:cNvPr id="43" name="Object 42"/>
          <p:cNvGraphicFramePr>
            <a:graphicFrameLocks noChangeAspect="1"/>
          </p:cNvGraphicFramePr>
          <p:nvPr>
            <p:extLst/>
          </p:nvPr>
        </p:nvGraphicFramePr>
        <p:xfrm>
          <a:off x="7200698" y="1676160"/>
          <a:ext cx="514350" cy="269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2454" name="Equation" r:id="rId8" imgW="431640" imgH="228600" progId="Equation.3">
                  <p:embed/>
                </p:oleObj>
              </mc:Choice>
              <mc:Fallback>
                <p:oleObj name="Equation" r:id="rId8" imgW="431640" imgH="228600" progId="Equation.3">
                  <p:embed/>
                  <p:pic>
                    <p:nvPicPr>
                      <p:cNvPr id="43" name="Object 4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00698" y="1676160"/>
                        <a:ext cx="514350" cy="269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" name="Object 43"/>
          <p:cNvGraphicFramePr>
            <a:graphicFrameLocks noChangeAspect="1"/>
          </p:cNvGraphicFramePr>
          <p:nvPr>
            <p:extLst/>
          </p:nvPr>
        </p:nvGraphicFramePr>
        <p:xfrm>
          <a:off x="4377179" y="1541223"/>
          <a:ext cx="500063" cy="269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2455" name="Equation" r:id="rId10" imgW="419040" imgH="228600" progId="Equation.3">
                  <p:embed/>
                </p:oleObj>
              </mc:Choice>
              <mc:Fallback>
                <p:oleObj name="Equation" r:id="rId10" imgW="419040" imgH="228600" progId="Equation.3">
                  <p:embed/>
                  <p:pic>
                    <p:nvPicPr>
                      <p:cNvPr id="44" name="Object 4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77179" y="1541223"/>
                        <a:ext cx="500063" cy="269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" name="Rectangle 44"/>
          <p:cNvSpPr/>
          <p:nvPr/>
        </p:nvSpPr>
        <p:spPr>
          <a:xfrm>
            <a:off x="4980933" y="2086278"/>
            <a:ext cx="279501" cy="296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6" name="Rectangle 45"/>
          <p:cNvSpPr/>
          <p:nvPr/>
        </p:nvSpPr>
        <p:spPr>
          <a:xfrm>
            <a:off x="5737873" y="2086278"/>
            <a:ext cx="279501" cy="527288"/>
          </a:xfrm>
          <a:prstGeom prst="rect">
            <a:avLst/>
          </a:prstGeom>
          <a:solidFill>
            <a:srgbClr val="FFC000"/>
          </a:solidFill>
          <a:ln>
            <a:solidFill>
              <a:srgbClr val="B8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47" name="Straight Arrow Connector 46"/>
          <p:cNvCxnSpPr/>
          <p:nvPr/>
        </p:nvCxnSpPr>
        <p:spPr>
          <a:xfrm>
            <a:off x="5260434" y="2375790"/>
            <a:ext cx="463449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48" name="Rectangle 47"/>
          <p:cNvSpPr/>
          <p:nvPr/>
        </p:nvSpPr>
        <p:spPr>
          <a:xfrm>
            <a:off x="6470895" y="2098452"/>
            <a:ext cx="279501" cy="527288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49" name="Straight Arrow Connector 48"/>
          <p:cNvCxnSpPr/>
          <p:nvPr/>
        </p:nvCxnSpPr>
        <p:spPr>
          <a:xfrm>
            <a:off x="6034189" y="2388153"/>
            <a:ext cx="463449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35" idx="2"/>
            <a:endCxn id="46" idx="0"/>
          </p:cNvCxnSpPr>
          <p:nvPr/>
        </p:nvCxnSpPr>
        <p:spPr>
          <a:xfrm>
            <a:off x="5877624" y="1898711"/>
            <a:ext cx="0" cy="187567"/>
          </a:xfrm>
          <a:prstGeom prst="straightConnector1">
            <a:avLst/>
          </a:prstGeom>
          <a:ln w="28575">
            <a:solidFill>
              <a:srgbClr val="B88C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aphicFrame>
        <p:nvGraphicFramePr>
          <p:cNvPr id="53" name="Object 52"/>
          <p:cNvGraphicFramePr>
            <a:graphicFrameLocks noChangeAspect="1"/>
          </p:cNvGraphicFramePr>
          <p:nvPr>
            <p:extLst/>
          </p:nvPr>
        </p:nvGraphicFramePr>
        <p:xfrm>
          <a:off x="4647514" y="2414706"/>
          <a:ext cx="180975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2456" name="Equation" r:id="rId12" imgW="152280" imgH="215640" progId="Equation.3">
                  <p:embed/>
                </p:oleObj>
              </mc:Choice>
              <mc:Fallback>
                <p:oleObj name="Equation" r:id="rId12" imgW="152280" imgH="215640" progId="Equation.3">
                  <p:embed/>
                  <p:pic>
                    <p:nvPicPr>
                      <p:cNvPr id="53" name="Object 5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47514" y="2414706"/>
                        <a:ext cx="180975" cy="254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4" name="Rectangle 53"/>
          <p:cNvSpPr/>
          <p:nvPr/>
        </p:nvSpPr>
        <p:spPr>
          <a:xfrm>
            <a:off x="4980933" y="2375790"/>
            <a:ext cx="279501" cy="2848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55" name="Object 54"/>
          <p:cNvGraphicFramePr>
            <a:graphicFrameLocks noChangeAspect="1"/>
          </p:cNvGraphicFramePr>
          <p:nvPr>
            <p:extLst/>
          </p:nvPr>
        </p:nvGraphicFramePr>
        <p:xfrm>
          <a:off x="7252920" y="1329564"/>
          <a:ext cx="1163637" cy="285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2457" name="Equation" r:id="rId14" imgW="977760" imgH="241200" progId="Equation.3">
                  <p:embed/>
                </p:oleObj>
              </mc:Choice>
              <mc:Fallback>
                <p:oleObj name="Equation" r:id="rId14" imgW="977760" imgH="241200" progId="Equation.3">
                  <p:embed/>
                  <p:pic>
                    <p:nvPicPr>
                      <p:cNvPr id="55" name="Object 5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52920" y="1329564"/>
                        <a:ext cx="1163637" cy="285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Freeform 28"/>
          <p:cNvSpPr/>
          <p:nvPr/>
        </p:nvSpPr>
        <p:spPr>
          <a:xfrm>
            <a:off x="3133897" y="2567750"/>
            <a:ext cx="1503640" cy="798696"/>
          </a:xfrm>
          <a:custGeom>
            <a:avLst/>
            <a:gdLst>
              <a:gd name="connsiteX0" fmla="*/ 0 w 1562100"/>
              <a:gd name="connsiteY0" fmla="*/ 927100 h 927100"/>
              <a:gd name="connsiteX1" fmla="*/ 800100 w 1562100"/>
              <a:gd name="connsiteY1" fmla="*/ 863600 h 927100"/>
              <a:gd name="connsiteX2" fmla="*/ 1054100 w 1562100"/>
              <a:gd name="connsiteY2" fmla="*/ 584200 h 927100"/>
              <a:gd name="connsiteX3" fmla="*/ 1200150 w 1562100"/>
              <a:gd name="connsiteY3" fmla="*/ 127000 h 927100"/>
              <a:gd name="connsiteX4" fmla="*/ 1562100 w 1562100"/>
              <a:gd name="connsiteY4" fmla="*/ 0 h 927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62100" h="927100">
                <a:moveTo>
                  <a:pt x="0" y="927100"/>
                </a:moveTo>
                <a:cubicBezTo>
                  <a:pt x="312208" y="923925"/>
                  <a:pt x="624417" y="920750"/>
                  <a:pt x="800100" y="863600"/>
                </a:cubicBezTo>
                <a:cubicBezTo>
                  <a:pt x="975783" y="806450"/>
                  <a:pt x="987425" y="706967"/>
                  <a:pt x="1054100" y="584200"/>
                </a:cubicBezTo>
                <a:cubicBezTo>
                  <a:pt x="1120775" y="461433"/>
                  <a:pt x="1115483" y="224367"/>
                  <a:pt x="1200150" y="127000"/>
                </a:cubicBezTo>
                <a:cubicBezTo>
                  <a:pt x="1284817" y="29633"/>
                  <a:pt x="1423458" y="14816"/>
                  <a:pt x="1562100" y="0"/>
                </a:cubicBezTo>
              </a:path>
            </a:pathLst>
          </a:custGeom>
          <a:noFill/>
          <a:ln>
            <a:solidFill>
              <a:srgbClr val="47FFD1">
                <a:alpha val="27843"/>
              </a:srgbClr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52" name="Object 51"/>
          <p:cNvGraphicFramePr>
            <a:graphicFrameLocks noChangeAspect="1"/>
          </p:cNvGraphicFramePr>
          <p:nvPr>
            <p:extLst/>
          </p:nvPr>
        </p:nvGraphicFramePr>
        <p:xfrm>
          <a:off x="7221538" y="2130425"/>
          <a:ext cx="1147762" cy="269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2458" name="Equation" r:id="rId16" imgW="965160" imgH="228600" progId="Equation.3">
                  <p:embed/>
                </p:oleObj>
              </mc:Choice>
              <mc:Fallback>
                <p:oleObj name="Equation" r:id="rId16" imgW="965160" imgH="228600" progId="Equation.3">
                  <p:embed/>
                  <p:pic>
                    <p:nvPicPr>
                      <p:cNvPr id="52" name="Object 5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21538" y="2130425"/>
                        <a:ext cx="1147762" cy="269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7" name="Object 56"/>
          <p:cNvGraphicFramePr>
            <a:graphicFrameLocks noChangeAspect="1"/>
          </p:cNvGraphicFramePr>
          <p:nvPr>
            <p:extLst/>
          </p:nvPr>
        </p:nvGraphicFramePr>
        <p:xfrm>
          <a:off x="7162770" y="2426950"/>
          <a:ext cx="915987" cy="298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2459" name="Equation" r:id="rId18" imgW="660240" imgH="215640" progId="Equation.3">
                  <p:embed/>
                </p:oleObj>
              </mc:Choice>
              <mc:Fallback>
                <p:oleObj name="Equation" r:id="rId18" imgW="660240" imgH="215640" progId="Equation.3">
                  <p:embed/>
                  <p:pic>
                    <p:nvPicPr>
                      <p:cNvPr id="57" name="Object 5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62770" y="2426950"/>
                        <a:ext cx="915987" cy="298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8" name="Straight Arrow Connector 57"/>
          <p:cNvCxnSpPr/>
          <p:nvPr/>
        </p:nvCxnSpPr>
        <p:spPr>
          <a:xfrm>
            <a:off x="6759531" y="2467631"/>
            <a:ext cx="37278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59" name="Freeform 58"/>
          <p:cNvSpPr/>
          <p:nvPr/>
        </p:nvSpPr>
        <p:spPr>
          <a:xfrm>
            <a:off x="2815763" y="336793"/>
            <a:ext cx="4919598" cy="2871688"/>
          </a:xfrm>
          <a:custGeom>
            <a:avLst/>
            <a:gdLst>
              <a:gd name="connsiteX0" fmla="*/ 3158835 w 3625553"/>
              <a:gd name="connsiteY0" fmla="*/ 1290331 h 2919625"/>
              <a:gd name="connsiteX1" fmla="*/ 3474719 w 3625553"/>
              <a:gd name="connsiteY1" fmla="*/ 1173953 h 2919625"/>
              <a:gd name="connsiteX2" fmla="*/ 3607723 w 3625553"/>
              <a:gd name="connsiteY2" fmla="*/ 675189 h 2919625"/>
              <a:gd name="connsiteX3" fmla="*/ 3092333 w 3625553"/>
              <a:gd name="connsiteY3" fmla="*/ 126549 h 2919625"/>
              <a:gd name="connsiteX4" fmla="*/ 947650 w 3625553"/>
              <a:gd name="connsiteY4" fmla="*/ 51734 h 2919625"/>
              <a:gd name="connsiteX5" fmla="*/ 99752 w 3625553"/>
              <a:gd name="connsiteY5" fmla="*/ 774942 h 2919625"/>
              <a:gd name="connsiteX6" fmla="*/ 49875 w 3625553"/>
              <a:gd name="connsiteY6" fmla="*/ 2919625 h 2919625"/>
              <a:gd name="connsiteX0" fmla="*/ 3158835 w 3625553"/>
              <a:gd name="connsiteY0" fmla="*/ 1290331 h 2919625"/>
              <a:gd name="connsiteX1" fmla="*/ 3474719 w 3625553"/>
              <a:gd name="connsiteY1" fmla="*/ 1173953 h 2919625"/>
              <a:gd name="connsiteX2" fmla="*/ 3607723 w 3625553"/>
              <a:gd name="connsiteY2" fmla="*/ 675189 h 2919625"/>
              <a:gd name="connsiteX3" fmla="*/ 3092333 w 3625553"/>
              <a:gd name="connsiteY3" fmla="*/ 126549 h 2919625"/>
              <a:gd name="connsiteX4" fmla="*/ 947650 w 3625553"/>
              <a:gd name="connsiteY4" fmla="*/ 51734 h 2919625"/>
              <a:gd name="connsiteX5" fmla="*/ 99752 w 3625553"/>
              <a:gd name="connsiteY5" fmla="*/ 774942 h 2919625"/>
              <a:gd name="connsiteX6" fmla="*/ 49875 w 3625553"/>
              <a:gd name="connsiteY6" fmla="*/ 2919625 h 2919625"/>
              <a:gd name="connsiteX0" fmla="*/ 3158835 w 3611467"/>
              <a:gd name="connsiteY0" fmla="*/ 1290331 h 2919625"/>
              <a:gd name="connsiteX1" fmla="*/ 3474719 w 3611467"/>
              <a:gd name="connsiteY1" fmla="*/ 1173953 h 2919625"/>
              <a:gd name="connsiteX2" fmla="*/ 3607723 w 3611467"/>
              <a:gd name="connsiteY2" fmla="*/ 675189 h 2919625"/>
              <a:gd name="connsiteX3" fmla="*/ 3092333 w 3611467"/>
              <a:gd name="connsiteY3" fmla="*/ 126549 h 2919625"/>
              <a:gd name="connsiteX4" fmla="*/ 947650 w 3611467"/>
              <a:gd name="connsiteY4" fmla="*/ 51734 h 2919625"/>
              <a:gd name="connsiteX5" fmla="*/ 99752 w 3611467"/>
              <a:gd name="connsiteY5" fmla="*/ 774942 h 2919625"/>
              <a:gd name="connsiteX6" fmla="*/ 49875 w 3611467"/>
              <a:gd name="connsiteY6" fmla="*/ 2919625 h 2919625"/>
              <a:gd name="connsiteX0" fmla="*/ 3158835 w 3611467"/>
              <a:gd name="connsiteY0" fmla="*/ 1287301 h 2916595"/>
              <a:gd name="connsiteX1" fmla="*/ 3474719 w 3611467"/>
              <a:gd name="connsiteY1" fmla="*/ 1170923 h 2916595"/>
              <a:gd name="connsiteX2" fmla="*/ 3607723 w 3611467"/>
              <a:gd name="connsiteY2" fmla="*/ 589032 h 2916595"/>
              <a:gd name="connsiteX3" fmla="*/ 3092333 w 3611467"/>
              <a:gd name="connsiteY3" fmla="*/ 123519 h 2916595"/>
              <a:gd name="connsiteX4" fmla="*/ 947650 w 3611467"/>
              <a:gd name="connsiteY4" fmla="*/ 48704 h 2916595"/>
              <a:gd name="connsiteX5" fmla="*/ 99752 w 3611467"/>
              <a:gd name="connsiteY5" fmla="*/ 771912 h 2916595"/>
              <a:gd name="connsiteX6" fmla="*/ 49875 w 3611467"/>
              <a:gd name="connsiteY6" fmla="*/ 2916595 h 2916595"/>
              <a:gd name="connsiteX0" fmla="*/ 3158835 w 3611467"/>
              <a:gd name="connsiteY0" fmla="*/ 1287301 h 3102553"/>
              <a:gd name="connsiteX1" fmla="*/ 3474719 w 3611467"/>
              <a:gd name="connsiteY1" fmla="*/ 1170923 h 3102553"/>
              <a:gd name="connsiteX2" fmla="*/ 3607723 w 3611467"/>
              <a:gd name="connsiteY2" fmla="*/ 589032 h 3102553"/>
              <a:gd name="connsiteX3" fmla="*/ 3092333 w 3611467"/>
              <a:gd name="connsiteY3" fmla="*/ 123519 h 3102553"/>
              <a:gd name="connsiteX4" fmla="*/ 947650 w 3611467"/>
              <a:gd name="connsiteY4" fmla="*/ 48704 h 3102553"/>
              <a:gd name="connsiteX5" fmla="*/ 99752 w 3611467"/>
              <a:gd name="connsiteY5" fmla="*/ 771912 h 3102553"/>
              <a:gd name="connsiteX6" fmla="*/ 49875 w 3611467"/>
              <a:gd name="connsiteY6" fmla="*/ 3102553 h 3102553"/>
              <a:gd name="connsiteX0" fmla="*/ 2913656 w 3613618"/>
              <a:gd name="connsiteY0" fmla="*/ 1425601 h 3102553"/>
              <a:gd name="connsiteX1" fmla="*/ 3474719 w 3613618"/>
              <a:gd name="connsiteY1" fmla="*/ 1170923 h 3102553"/>
              <a:gd name="connsiteX2" fmla="*/ 3607723 w 3613618"/>
              <a:gd name="connsiteY2" fmla="*/ 589032 h 3102553"/>
              <a:gd name="connsiteX3" fmla="*/ 3092333 w 3613618"/>
              <a:gd name="connsiteY3" fmla="*/ 123519 h 3102553"/>
              <a:gd name="connsiteX4" fmla="*/ 947650 w 3613618"/>
              <a:gd name="connsiteY4" fmla="*/ 48704 h 3102553"/>
              <a:gd name="connsiteX5" fmla="*/ 99752 w 3613618"/>
              <a:gd name="connsiteY5" fmla="*/ 771912 h 3102553"/>
              <a:gd name="connsiteX6" fmla="*/ 49875 w 3613618"/>
              <a:gd name="connsiteY6" fmla="*/ 3102553 h 3102553"/>
              <a:gd name="connsiteX0" fmla="*/ 2913656 w 3626444"/>
              <a:gd name="connsiteY0" fmla="*/ 1425601 h 3102553"/>
              <a:gd name="connsiteX1" fmla="*/ 3456331 w 3626444"/>
              <a:gd name="connsiteY1" fmla="*/ 1207001 h 3102553"/>
              <a:gd name="connsiteX2" fmla="*/ 3607723 w 3626444"/>
              <a:gd name="connsiteY2" fmla="*/ 589032 h 3102553"/>
              <a:gd name="connsiteX3" fmla="*/ 3092333 w 3626444"/>
              <a:gd name="connsiteY3" fmla="*/ 123519 h 3102553"/>
              <a:gd name="connsiteX4" fmla="*/ 947650 w 3626444"/>
              <a:gd name="connsiteY4" fmla="*/ 48704 h 3102553"/>
              <a:gd name="connsiteX5" fmla="*/ 99752 w 3626444"/>
              <a:gd name="connsiteY5" fmla="*/ 771912 h 3102553"/>
              <a:gd name="connsiteX6" fmla="*/ 49875 w 3626444"/>
              <a:gd name="connsiteY6" fmla="*/ 3102553 h 3102553"/>
              <a:gd name="connsiteX0" fmla="*/ 2950494 w 3663282"/>
              <a:gd name="connsiteY0" fmla="*/ 1424711 h 3101663"/>
              <a:gd name="connsiteX1" fmla="*/ 3493169 w 3663282"/>
              <a:gd name="connsiteY1" fmla="*/ 1206111 h 3101663"/>
              <a:gd name="connsiteX2" fmla="*/ 3644561 w 3663282"/>
              <a:gd name="connsiteY2" fmla="*/ 588142 h 3101663"/>
              <a:gd name="connsiteX3" fmla="*/ 3129171 w 3663282"/>
              <a:gd name="connsiteY3" fmla="*/ 122629 h 3101663"/>
              <a:gd name="connsiteX4" fmla="*/ 984488 w 3663282"/>
              <a:gd name="connsiteY4" fmla="*/ 47814 h 3101663"/>
              <a:gd name="connsiteX5" fmla="*/ 75295 w 3663282"/>
              <a:gd name="connsiteY5" fmla="*/ 758996 h 3101663"/>
              <a:gd name="connsiteX6" fmla="*/ 86713 w 3663282"/>
              <a:gd name="connsiteY6" fmla="*/ 3101663 h 3101663"/>
              <a:gd name="connsiteX0" fmla="*/ 2943750 w 3656538"/>
              <a:gd name="connsiteY0" fmla="*/ 1424711 h 2091475"/>
              <a:gd name="connsiteX1" fmla="*/ 3486425 w 3656538"/>
              <a:gd name="connsiteY1" fmla="*/ 1206111 h 2091475"/>
              <a:gd name="connsiteX2" fmla="*/ 3637817 w 3656538"/>
              <a:gd name="connsiteY2" fmla="*/ 588142 h 2091475"/>
              <a:gd name="connsiteX3" fmla="*/ 3122427 w 3656538"/>
              <a:gd name="connsiteY3" fmla="*/ 122629 h 2091475"/>
              <a:gd name="connsiteX4" fmla="*/ 977744 w 3656538"/>
              <a:gd name="connsiteY4" fmla="*/ 47814 h 2091475"/>
              <a:gd name="connsiteX5" fmla="*/ 68551 w 3656538"/>
              <a:gd name="connsiteY5" fmla="*/ 758996 h 2091475"/>
              <a:gd name="connsiteX6" fmla="*/ 98358 w 3656538"/>
              <a:gd name="connsiteY6" fmla="*/ 2091475 h 2091475"/>
              <a:gd name="connsiteX0" fmla="*/ 2914717 w 3627505"/>
              <a:gd name="connsiteY0" fmla="*/ 1410477 h 2077241"/>
              <a:gd name="connsiteX1" fmla="*/ 3457392 w 3627505"/>
              <a:gd name="connsiteY1" fmla="*/ 1191877 h 2077241"/>
              <a:gd name="connsiteX2" fmla="*/ 3608784 w 3627505"/>
              <a:gd name="connsiteY2" fmla="*/ 573908 h 2077241"/>
              <a:gd name="connsiteX3" fmla="*/ 3093394 w 3627505"/>
              <a:gd name="connsiteY3" fmla="*/ 108395 h 2077241"/>
              <a:gd name="connsiteX4" fmla="*/ 948711 w 3627505"/>
              <a:gd name="connsiteY4" fmla="*/ 33580 h 2077241"/>
              <a:gd name="connsiteX5" fmla="*/ 82424 w 3627505"/>
              <a:gd name="connsiteY5" fmla="*/ 552345 h 2077241"/>
              <a:gd name="connsiteX6" fmla="*/ 69325 w 3627505"/>
              <a:gd name="connsiteY6" fmla="*/ 2077241 h 2077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27505" h="2077241">
                <a:moveTo>
                  <a:pt x="2914717" y="1410477"/>
                </a:moveTo>
                <a:cubicBezTo>
                  <a:pt x="3035251" y="1403550"/>
                  <a:pt x="3341714" y="1331305"/>
                  <a:pt x="3457392" y="1191877"/>
                </a:cubicBezTo>
                <a:cubicBezTo>
                  <a:pt x="3573070" y="1052449"/>
                  <a:pt x="3669450" y="754488"/>
                  <a:pt x="3608784" y="573908"/>
                </a:cubicBezTo>
                <a:cubicBezTo>
                  <a:pt x="3548118" y="393328"/>
                  <a:pt x="3536739" y="198450"/>
                  <a:pt x="3093394" y="108395"/>
                </a:cubicBezTo>
                <a:cubicBezTo>
                  <a:pt x="2650049" y="18340"/>
                  <a:pt x="1450539" y="-40412"/>
                  <a:pt x="948711" y="33580"/>
                </a:cubicBezTo>
                <a:cubicBezTo>
                  <a:pt x="446883" y="107572"/>
                  <a:pt x="228988" y="211735"/>
                  <a:pt x="82424" y="552345"/>
                </a:cubicBezTo>
                <a:cubicBezTo>
                  <a:pt x="-64140" y="892955"/>
                  <a:pt x="19449" y="1243890"/>
                  <a:pt x="69325" y="2077241"/>
                </a:cubicBezTo>
              </a:path>
            </a:pathLst>
          </a:custGeom>
          <a:noFill/>
          <a:ln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60" name="Rectangle 59"/>
          <p:cNvSpPr/>
          <p:nvPr/>
        </p:nvSpPr>
        <p:spPr>
          <a:xfrm>
            <a:off x="4980933" y="2879487"/>
            <a:ext cx="279501" cy="296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1" name="Rectangle 60"/>
          <p:cNvSpPr/>
          <p:nvPr/>
        </p:nvSpPr>
        <p:spPr>
          <a:xfrm>
            <a:off x="5737873" y="2879487"/>
            <a:ext cx="279501" cy="527288"/>
          </a:xfrm>
          <a:prstGeom prst="rect">
            <a:avLst/>
          </a:prstGeom>
          <a:solidFill>
            <a:srgbClr val="FFC000"/>
          </a:solidFill>
          <a:ln>
            <a:solidFill>
              <a:srgbClr val="B8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62" name="Straight Arrow Connector 61"/>
          <p:cNvCxnSpPr/>
          <p:nvPr/>
        </p:nvCxnSpPr>
        <p:spPr>
          <a:xfrm>
            <a:off x="5260434" y="3168999"/>
            <a:ext cx="463449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63" name="Rectangle 62"/>
          <p:cNvSpPr/>
          <p:nvPr/>
        </p:nvSpPr>
        <p:spPr>
          <a:xfrm>
            <a:off x="6470895" y="2891661"/>
            <a:ext cx="279501" cy="527288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64" name="Straight Arrow Connector 63"/>
          <p:cNvCxnSpPr/>
          <p:nvPr/>
        </p:nvCxnSpPr>
        <p:spPr>
          <a:xfrm>
            <a:off x="6034189" y="3181362"/>
            <a:ext cx="463449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>
            <a:endCxn id="61" idx="0"/>
          </p:cNvCxnSpPr>
          <p:nvPr/>
        </p:nvCxnSpPr>
        <p:spPr>
          <a:xfrm>
            <a:off x="5877624" y="2691920"/>
            <a:ext cx="0" cy="187567"/>
          </a:xfrm>
          <a:prstGeom prst="straightConnector1">
            <a:avLst/>
          </a:prstGeom>
          <a:ln w="28575">
            <a:solidFill>
              <a:srgbClr val="B88C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66" name="Rectangle 65"/>
          <p:cNvSpPr/>
          <p:nvPr/>
        </p:nvSpPr>
        <p:spPr>
          <a:xfrm>
            <a:off x="4980933" y="3168999"/>
            <a:ext cx="279501" cy="2848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67" name="Straight Arrow Connector 66"/>
          <p:cNvCxnSpPr/>
          <p:nvPr/>
        </p:nvCxnSpPr>
        <p:spPr>
          <a:xfrm>
            <a:off x="6759531" y="3260840"/>
            <a:ext cx="37278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graphicFrame>
        <p:nvGraphicFramePr>
          <p:cNvPr id="68" name="Object 6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98222773"/>
              </p:ext>
            </p:extLst>
          </p:nvPr>
        </p:nvGraphicFramePr>
        <p:xfrm>
          <a:off x="4121150" y="2935288"/>
          <a:ext cx="784225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2460" name="Equation" r:id="rId20" imgW="660240" imgH="215640" progId="Equation.3">
                  <p:embed/>
                </p:oleObj>
              </mc:Choice>
              <mc:Fallback>
                <p:oleObj name="Equation" r:id="rId20" imgW="660240" imgH="215640" progId="Equation.3">
                  <p:embed/>
                  <p:pic>
                    <p:nvPicPr>
                      <p:cNvPr id="41" name="Object 4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21150" y="2935288"/>
                        <a:ext cx="784225" cy="254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9" name="Straight Arrow Connector 68"/>
          <p:cNvCxnSpPr/>
          <p:nvPr/>
        </p:nvCxnSpPr>
        <p:spPr>
          <a:xfrm>
            <a:off x="6750396" y="3033453"/>
            <a:ext cx="372789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70" name="Freeform 69"/>
          <p:cNvSpPr/>
          <p:nvPr/>
        </p:nvSpPr>
        <p:spPr>
          <a:xfrm>
            <a:off x="3146319" y="3238773"/>
            <a:ext cx="1381093" cy="180176"/>
          </a:xfrm>
          <a:custGeom>
            <a:avLst/>
            <a:gdLst>
              <a:gd name="connsiteX0" fmla="*/ 0 w 1562100"/>
              <a:gd name="connsiteY0" fmla="*/ 927100 h 927100"/>
              <a:gd name="connsiteX1" fmla="*/ 800100 w 1562100"/>
              <a:gd name="connsiteY1" fmla="*/ 863600 h 927100"/>
              <a:gd name="connsiteX2" fmla="*/ 1054100 w 1562100"/>
              <a:gd name="connsiteY2" fmla="*/ 584200 h 927100"/>
              <a:gd name="connsiteX3" fmla="*/ 1200150 w 1562100"/>
              <a:gd name="connsiteY3" fmla="*/ 127000 h 927100"/>
              <a:gd name="connsiteX4" fmla="*/ 1562100 w 1562100"/>
              <a:gd name="connsiteY4" fmla="*/ 0 h 927100"/>
              <a:gd name="connsiteX0" fmla="*/ 0 w 1786634"/>
              <a:gd name="connsiteY0" fmla="*/ 803901 h 803901"/>
              <a:gd name="connsiteX1" fmla="*/ 800100 w 1786634"/>
              <a:gd name="connsiteY1" fmla="*/ 740401 h 803901"/>
              <a:gd name="connsiteX2" fmla="*/ 1054100 w 1786634"/>
              <a:gd name="connsiteY2" fmla="*/ 461001 h 803901"/>
              <a:gd name="connsiteX3" fmla="*/ 1200150 w 1786634"/>
              <a:gd name="connsiteY3" fmla="*/ 3801 h 803901"/>
              <a:gd name="connsiteX4" fmla="*/ 1786634 w 1786634"/>
              <a:gd name="connsiteY4" fmla="*/ 735574 h 803901"/>
              <a:gd name="connsiteX0" fmla="*/ 0 w 1786634"/>
              <a:gd name="connsiteY0" fmla="*/ 343666 h 343666"/>
              <a:gd name="connsiteX1" fmla="*/ 800100 w 1786634"/>
              <a:gd name="connsiteY1" fmla="*/ 280166 h 343666"/>
              <a:gd name="connsiteX2" fmla="*/ 1054100 w 1786634"/>
              <a:gd name="connsiteY2" fmla="*/ 766 h 343666"/>
              <a:gd name="connsiteX3" fmla="*/ 1355598 w 1786634"/>
              <a:gd name="connsiteY3" fmla="*/ 199709 h 343666"/>
              <a:gd name="connsiteX4" fmla="*/ 1786634 w 1786634"/>
              <a:gd name="connsiteY4" fmla="*/ 275339 h 343666"/>
              <a:gd name="connsiteX0" fmla="*/ 0 w 1786634"/>
              <a:gd name="connsiteY0" fmla="*/ 148199 h 148199"/>
              <a:gd name="connsiteX1" fmla="*/ 800100 w 1786634"/>
              <a:gd name="connsiteY1" fmla="*/ 84699 h 148199"/>
              <a:gd name="connsiteX2" fmla="*/ 1080008 w 1786634"/>
              <a:gd name="connsiteY2" fmla="*/ 17580 h 148199"/>
              <a:gd name="connsiteX3" fmla="*/ 1355598 w 1786634"/>
              <a:gd name="connsiteY3" fmla="*/ 4242 h 148199"/>
              <a:gd name="connsiteX4" fmla="*/ 1786634 w 1786634"/>
              <a:gd name="connsiteY4" fmla="*/ 79872 h 148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6634" h="148199">
                <a:moveTo>
                  <a:pt x="0" y="148199"/>
                </a:moveTo>
                <a:cubicBezTo>
                  <a:pt x="312208" y="145024"/>
                  <a:pt x="620099" y="106469"/>
                  <a:pt x="800100" y="84699"/>
                </a:cubicBezTo>
                <a:cubicBezTo>
                  <a:pt x="980101" y="62929"/>
                  <a:pt x="987425" y="30990"/>
                  <a:pt x="1080008" y="17580"/>
                </a:cubicBezTo>
                <a:cubicBezTo>
                  <a:pt x="1172591" y="4171"/>
                  <a:pt x="1237827" y="-6140"/>
                  <a:pt x="1355598" y="4242"/>
                </a:cubicBezTo>
                <a:cubicBezTo>
                  <a:pt x="1473369" y="14624"/>
                  <a:pt x="1647992" y="94688"/>
                  <a:pt x="1786634" y="79872"/>
                </a:cubicBezTo>
              </a:path>
            </a:pathLst>
          </a:custGeom>
          <a:noFill/>
          <a:ln>
            <a:solidFill>
              <a:schemeClr val="accent1">
                <a:lumMod val="60000"/>
                <a:lumOff val="40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71" name="Object 7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79316766"/>
              </p:ext>
            </p:extLst>
          </p:nvPr>
        </p:nvGraphicFramePr>
        <p:xfrm>
          <a:off x="4625975" y="3206750"/>
          <a:ext cx="19685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2461" name="Equation" r:id="rId22" imgW="164880" imgH="215640" progId="Equation.3">
                  <p:embed/>
                </p:oleObj>
              </mc:Choice>
              <mc:Fallback>
                <p:oleObj name="Equation" r:id="rId22" imgW="164880" imgH="215640" progId="Equation.3">
                  <p:embed/>
                  <p:pic>
                    <p:nvPicPr>
                      <p:cNvPr id="53" name="Object 5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25975" y="3206750"/>
                        <a:ext cx="196850" cy="254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2" name="Object 7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5466896"/>
              </p:ext>
            </p:extLst>
          </p:nvPr>
        </p:nvGraphicFramePr>
        <p:xfrm>
          <a:off x="7232650" y="2879725"/>
          <a:ext cx="1163638" cy="269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2462" name="Equation" r:id="rId24" imgW="977760" imgH="228600" progId="Equation.3">
                  <p:embed/>
                </p:oleObj>
              </mc:Choice>
              <mc:Fallback>
                <p:oleObj name="Equation" r:id="rId24" imgW="977760" imgH="228600" progId="Equation.3">
                  <p:embed/>
                  <p:pic>
                    <p:nvPicPr>
                      <p:cNvPr id="52" name="Object 5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32650" y="2879725"/>
                        <a:ext cx="1163638" cy="269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3" name="Object 7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31789021"/>
              </p:ext>
            </p:extLst>
          </p:nvPr>
        </p:nvGraphicFramePr>
        <p:xfrm>
          <a:off x="7137400" y="3194050"/>
          <a:ext cx="1074738" cy="298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2463" name="Equation" r:id="rId26" imgW="774360" imgH="215640" progId="Equation.3">
                  <p:embed/>
                </p:oleObj>
              </mc:Choice>
              <mc:Fallback>
                <p:oleObj name="Equation" r:id="rId26" imgW="774360" imgH="215640" progId="Equation.3">
                  <p:embed/>
                  <p:pic>
                    <p:nvPicPr>
                      <p:cNvPr id="57" name="Object 5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37400" y="3194050"/>
                        <a:ext cx="1074738" cy="298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4" name="Object 7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42284209"/>
              </p:ext>
            </p:extLst>
          </p:nvPr>
        </p:nvGraphicFramePr>
        <p:xfrm>
          <a:off x="3167063" y="3711575"/>
          <a:ext cx="1814512" cy="598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2464" name="Equation" r:id="rId28" imgW="647640" imgH="215640" progId="Equation.3">
                  <p:embed/>
                </p:oleObj>
              </mc:Choice>
              <mc:Fallback>
                <p:oleObj name="Equation" r:id="rId28" imgW="647640" imgH="215640" progId="Equation.3">
                  <p:embed/>
                  <p:pic>
                    <p:nvPicPr>
                      <p:cNvPr id="52" name="Object 5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67063" y="3711575"/>
                        <a:ext cx="1814512" cy="598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24570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B82919-9BAA-4552-A19E-DA5FA1CF0A97}" type="slidenum">
              <a:rPr lang="fr-CA" smtClean="0"/>
              <a:pPr>
                <a:defRPr/>
              </a:pPr>
              <a:t>151</a:t>
            </a:fld>
            <a:endParaRPr lang="fr-CA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541" y="2929722"/>
            <a:ext cx="903069" cy="915612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1227425" y="2671383"/>
            <a:ext cx="1413164" cy="1432290"/>
            <a:chOff x="3026534" y="3884870"/>
            <a:chExt cx="2936383" cy="2820732"/>
          </a:xfrm>
        </p:grpSpPr>
        <p:sp>
          <p:nvSpPr>
            <p:cNvPr id="7" name="Trapezoid 6"/>
            <p:cNvSpPr/>
            <p:nvPr/>
          </p:nvSpPr>
          <p:spPr>
            <a:xfrm rot="5400000">
              <a:off x="3084360" y="3827044"/>
              <a:ext cx="2820732" cy="2936383"/>
            </a:xfrm>
            <a:prstGeom prst="trapezoi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3237049" y="4280107"/>
              <a:ext cx="1001396" cy="2182116"/>
              <a:chOff x="2936026" y="4490353"/>
              <a:chExt cx="651225" cy="1199113"/>
            </a:xfrm>
            <a:solidFill>
              <a:schemeClr val="bg1"/>
            </a:solidFill>
          </p:grpSpPr>
          <p:sp>
            <p:nvSpPr>
              <p:cNvPr id="21" name="Cube 20"/>
              <p:cNvSpPr/>
              <p:nvPr/>
            </p:nvSpPr>
            <p:spPr>
              <a:xfrm>
                <a:off x="2936026" y="4496384"/>
                <a:ext cx="488197" cy="1193082"/>
              </a:xfrm>
              <a:prstGeom prst="cube">
                <a:avLst>
                  <a:gd name="adj" fmla="val 83368"/>
                </a:avLst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800"/>
              </a:p>
            </p:txBody>
          </p:sp>
          <p:sp>
            <p:nvSpPr>
              <p:cNvPr id="22" name="Cube 21"/>
              <p:cNvSpPr/>
              <p:nvPr/>
            </p:nvSpPr>
            <p:spPr>
              <a:xfrm>
                <a:off x="3017540" y="4490353"/>
                <a:ext cx="488197" cy="1173099"/>
              </a:xfrm>
              <a:prstGeom prst="cube">
                <a:avLst>
                  <a:gd name="adj" fmla="val 83368"/>
                </a:avLst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800"/>
              </a:p>
            </p:txBody>
          </p:sp>
          <p:sp>
            <p:nvSpPr>
              <p:cNvPr id="23" name="Cube 22"/>
              <p:cNvSpPr/>
              <p:nvPr/>
            </p:nvSpPr>
            <p:spPr>
              <a:xfrm>
                <a:off x="3099054" y="4498376"/>
                <a:ext cx="488197" cy="1173099"/>
              </a:xfrm>
              <a:prstGeom prst="cube">
                <a:avLst>
                  <a:gd name="adj" fmla="val 83368"/>
                </a:avLst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800"/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>
              <a:off x="3992574" y="4621276"/>
              <a:ext cx="819449" cy="1389344"/>
              <a:chOff x="3996733" y="5166387"/>
              <a:chExt cx="516560" cy="804169"/>
            </a:xfrm>
            <a:solidFill>
              <a:schemeClr val="bg1"/>
            </a:solidFill>
          </p:grpSpPr>
          <p:sp>
            <p:nvSpPr>
              <p:cNvPr id="18" name="Cube 17"/>
              <p:cNvSpPr/>
              <p:nvPr/>
            </p:nvSpPr>
            <p:spPr>
              <a:xfrm>
                <a:off x="3996733" y="5166387"/>
                <a:ext cx="356482" cy="804169"/>
              </a:xfrm>
              <a:prstGeom prst="cube">
                <a:avLst>
                  <a:gd name="adj" fmla="val 73466"/>
                </a:avLst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800"/>
              </a:p>
            </p:txBody>
          </p:sp>
          <p:sp>
            <p:nvSpPr>
              <p:cNvPr id="19" name="Cube 18"/>
              <p:cNvSpPr/>
              <p:nvPr/>
            </p:nvSpPr>
            <p:spPr>
              <a:xfrm>
                <a:off x="4085812" y="5166387"/>
                <a:ext cx="356482" cy="804169"/>
              </a:xfrm>
              <a:prstGeom prst="cube">
                <a:avLst>
                  <a:gd name="adj" fmla="val 73466"/>
                </a:avLst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800"/>
              </a:p>
            </p:txBody>
          </p:sp>
          <p:sp>
            <p:nvSpPr>
              <p:cNvPr id="20" name="Cube 19"/>
              <p:cNvSpPr/>
              <p:nvPr/>
            </p:nvSpPr>
            <p:spPr>
              <a:xfrm>
                <a:off x="4156811" y="5166387"/>
                <a:ext cx="356482" cy="804169"/>
              </a:xfrm>
              <a:prstGeom prst="cube">
                <a:avLst>
                  <a:gd name="adj" fmla="val 73466"/>
                </a:avLst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800"/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4683362" y="4817956"/>
              <a:ext cx="602349" cy="917646"/>
              <a:chOff x="3996733" y="5166387"/>
              <a:chExt cx="516560" cy="804169"/>
            </a:xfrm>
            <a:solidFill>
              <a:schemeClr val="bg1"/>
            </a:solidFill>
          </p:grpSpPr>
          <p:sp>
            <p:nvSpPr>
              <p:cNvPr id="15" name="Cube 14"/>
              <p:cNvSpPr/>
              <p:nvPr/>
            </p:nvSpPr>
            <p:spPr>
              <a:xfrm>
                <a:off x="3996733" y="5166387"/>
                <a:ext cx="356482" cy="804169"/>
              </a:xfrm>
              <a:prstGeom prst="cube">
                <a:avLst>
                  <a:gd name="adj" fmla="val 73466"/>
                </a:avLst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800"/>
              </a:p>
            </p:txBody>
          </p:sp>
          <p:sp>
            <p:nvSpPr>
              <p:cNvPr id="16" name="Cube 15"/>
              <p:cNvSpPr/>
              <p:nvPr/>
            </p:nvSpPr>
            <p:spPr>
              <a:xfrm>
                <a:off x="4085812" y="5166387"/>
                <a:ext cx="356482" cy="804169"/>
              </a:xfrm>
              <a:prstGeom prst="cube">
                <a:avLst>
                  <a:gd name="adj" fmla="val 73466"/>
                </a:avLst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800"/>
              </a:p>
            </p:txBody>
          </p:sp>
          <p:sp>
            <p:nvSpPr>
              <p:cNvPr id="17" name="Cube 16"/>
              <p:cNvSpPr/>
              <p:nvPr/>
            </p:nvSpPr>
            <p:spPr>
              <a:xfrm>
                <a:off x="4156811" y="5166387"/>
                <a:ext cx="356482" cy="804169"/>
              </a:xfrm>
              <a:prstGeom prst="cube">
                <a:avLst>
                  <a:gd name="adj" fmla="val 73466"/>
                </a:avLst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800"/>
              </a:p>
            </p:txBody>
          </p:sp>
        </p:grpSp>
        <p:grpSp>
          <p:nvGrpSpPr>
            <p:cNvPr id="11" name="Group 10"/>
            <p:cNvGrpSpPr/>
            <p:nvPr/>
          </p:nvGrpSpPr>
          <p:grpSpPr>
            <a:xfrm>
              <a:off x="5218989" y="4968366"/>
              <a:ext cx="490814" cy="534584"/>
              <a:chOff x="4085834" y="3608778"/>
              <a:chExt cx="731109" cy="556531"/>
            </a:xfrm>
            <a:solidFill>
              <a:schemeClr val="bg1"/>
            </a:solidFill>
          </p:grpSpPr>
          <p:sp>
            <p:nvSpPr>
              <p:cNvPr id="12" name="Cube 11"/>
              <p:cNvSpPr/>
              <p:nvPr/>
            </p:nvSpPr>
            <p:spPr>
              <a:xfrm>
                <a:off x="4085834" y="3608778"/>
                <a:ext cx="384705" cy="556531"/>
              </a:xfrm>
              <a:prstGeom prst="cube">
                <a:avLst>
                  <a:gd name="adj" fmla="val 53052"/>
                </a:avLst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800"/>
              </a:p>
            </p:txBody>
          </p:sp>
          <p:sp>
            <p:nvSpPr>
              <p:cNvPr id="13" name="Cube 12"/>
              <p:cNvSpPr/>
              <p:nvPr/>
            </p:nvSpPr>
            <p:spPr>
              <a:xfrm>
                <a:off x="4239887" y="3608778"/>
                <a:ext cx="384703" cy="556531"/>
              </a:xfrm>
              <a:prstGeom prst="cube">
                <a:avLst>
                  <a:gd name="adj" fmla="val 53052"/>
                </a:avLst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800"/>
              </a:p>
            </p:txBody>
          </p:sp>
          <p:sp>
            <p:nvSpPr>
              <p:cNvPr id="14" name="Cube 13"/>
              <p:cNvSpPr/>
              <p:nvPr/>
            </p:nvSpPr>
            <p:spPr>
              <a:xfrm>
                <a:off x="4432240" y="3608778"/>
                <a:ext cx="384703" cy="556531"/>
              </a:xfrm>
              <a:prstGeom prst="cube">
                <a:avLst>
                  <a:gd name="adj" fmla="val 53052"/>
                </a:avLst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800"/>
              </a:p>
            </p:txBody>
          </p:sp>
        </p:grpSp>
      </p:grpSp>
      <p:sp>
        <p:nvSpPr>
          <p:cNvPr id="24" name="TextBox 23"/>
          <p:cNvSpPr txBox="1"/>
          <p:nvPr/>
        </p:nvSpPr>
        <p:spPr>
          <a:xfrm>
            <a:off x="1227013" y="4111087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CA" sz="1800" dirty="0" smtClean="0"/>
              <a:t>« </a:t>
            </a:r>
            <a:r>
              <a:rPr lang="fr-CA" sz="1800" dirty="0" err="1" smtClean="0"/>
              <a:t>Backend</a:t>
            </a:r>
            <a:r>
              <a:rPr lang="fr-CA" sz="1800" dirty="0" smtClean="0"/>
              <a:t> »</a:t>
            </a:r>
          </a:p>
          <a:p>
            <a:pPr algn="ctr"/>
            <a:r>
              <a:rPr lang="fr-CA" sz="1800" dirty="0" smtClean="0"/>
              <a:t>VGG</a:t>
            </a:r>
            <a:endParaRPr lang="en-CA" sz="1800" dirty="0"/>
          </a:p>
        </p:txBody>
      </p:sp>
      <p:sp>
        <p:nvSpPr>
          <p:cNvPr id="25" name="Cube 24"/>
          <p:cNvSpPr/>
          <p:nvPr/>
        </p:nvSpPr>
        <p:spPr>
          <a:xfrm>
            <a:off x="2802225" y="3221554"/>
            <a:ext cx="124291" cy="271447"/>
          </a:xfrm>
          <a:prstGeom prst="cube">
            <a:avLst>
              <a:gd name="adj" fmla="val 53052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sp>
        <p:nvSpPr>
          <p:cNvPr id="26" name="Cube 25"/>
          <p:cNvSpPr/>
          <p:nvPr/>
        </p:nvSpPr>
        <p:spPr>
          <a:xfrm>
            <a:off x="2861989" y="3221553"/>
            <a:ext cx="124291" cy="271447"/>
          </a:xfrm>
          <a:prstGeom prst="cube">
            <a:avLst>
              <a:gd name="adj" fmla="val 53052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sp>
        <p:nvSpPr>
          <p:cNvPr id="27" name="Cube 26"/>
          <p:cNvSpPr/>
          <p:nvPr/>
        </p:nvSpPr>
        <p:spPr>
          <a:xfrm>
            <a:off x="2921753" y="3221553"/>
            <a:ext cx="124291" cy="271447"/>
          </a:xfrm>
          <a:prstGeom prst="cube">
            <a:avLst>
              <a:gd name="adj" fmla="val 53052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sp>
        <p:nvSpPr>
          <p:cNvPr id="28" name="Cube 27"/>
          <p:cNvSpPr/>
          <p:nvPr/>
        </p:nvSpPr>
        <p:spPr>
          <a:xfrm>
            <a:off x="2981517" y="3221552"/>
            <a:ext cx="124291" cy="271447"/>
          </a:xfrm>
          <a:prstGeom prst="cube">
            <a:avLst>
              <a:gd name="adj" fmla="val 53052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cxnSp>
        <p:nvCxnSpPr>
          <p:cNvPr id="30" name="Straight Connector 29"/>
          <p:cNvCxnSpPr>
            <a:endCxn id="25" idx="0"/>
          </p:cNvCxnSpPr>
          <p:nvPr/>
        </p:nvCxnSpPr>
        <p:spPr>
          <a:xfrm>
            <a:off x="2525130" y="3221552"/>
            <a:ext cx="372210" cy="2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2481587" y="3492997"/>
            <a:ext cx="372210" cy="2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4980933" y="1371423"/>
            <a:ext cx="279501" cy="5272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" name="Rectangle 34"/>
          <p:cNvSpPr/>
          <p:nvPr/>
        </p:nvSpPr>
        <p:spPr>
          <a:xfrm>
            <a:off x="5737873" y="1371423"/>
            <a:ext cx="279501" cy="527288"/>
          </a:xfrm>
          <a:prstGeom prst="rect">
            <a:avLst/>
          </a:prstGeom>
          <a:solidFill>
            <a:srgbClr val="FFC000"/>
          </a:solidFill>
          <a:ln>
            <a:solidFill>
              <a:srgbClr val="B8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6" name="Straight Arrow Connector 35"/>
          <p:cNvCxnSpPr/>
          <p:nvPr/>
        </p:nvCxnSpPr>
        <p:spPr>
          <a:xfrm>
            <a:off x="5260434" y="1660935"/>
            <a:ext cx="463449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>
            <a:off x="6470895" y="1383597"/>
            <a:ext cx="279501" cy="527288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8" name="Straight Arrow Connector 37"/>
          <p:cNvCxnSpPr/>
          <p:nvPr/>
        </p:nvCxnSpPr>
        <p:spPr>
          <a:xfrm>
            <a:off x="6034189" y="1673298"/>
            <a:ext cx="463449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9" name="Freeform 38"/>
          <p:cNvSpPr/>
          <p:nvPr/>
        </p:nvSpPr>
        <p:spPr>
          <a:xfrm>
            <a:off x="4738001" y="2549389"/>
            <a:ext cx="2272180" cy="445692"/>
          </a:xfrm>
          <a:custGeom>
            <a:avLst/>
            <a:gdLst>
              <a:gd name="connsiteX0" fmla="*/ 2015954 w 2430542"/>
              <a:gd name="connsiteY0" fmla="*/ 34437 h 1012337"/>
              <a:gd name="connsiteX1" fmla="*/ 2066754 w 2430542"/>
              <a:gd name="connsiteY1" fmla="*/ 47137 h 1012337"/>
              <a:gd name="connsiteX2" fmla="*/ 2333454 w 2430542"/>
              <a:gd name="connsiteY2" fmla="*/ 491637 h 1012337"/>
              <a:gd name="connsiteX3" fmla="*/ 212554 w 2430542"/>
              <a:gd name="connsiteY3" fmla="*/ 529737 h 1012337"/>
              <a:gd name="connsiteX4" fmla="*/ 187154 w 2430542"/>
              <a:gd name="connsiteY4" fmla="*/ 1012337 h 1012337"/>
              <a:gd name="connsiteX0" fmla="*/ 2015954 w 2511405"/>
              <a:gd name="connsiteY0" fmla="*/ 3123 h 981023"/>
              <a:gd name="connsiteX1" fmla="*/ 2355679 w 2511405"/>
              <a:gd name="connsiteY1" fmla="*/ 266648 h 981023"/>
              <a:gd name="connsiteX2" fmla="*/ 2333454 w 2511405"/>
              <a:gd name="connsiteY2" fmla="*/ 460323 h 981023"/>
              <a:gd name="connsiteX3" fmla="*/ 212554 w 2511405"/>
              <a:gd name="connsiteY3" fmla="*/ 498423 h 981023"/>
              <a:gd name="connsiteX4" fmla="*/ 187154 w 2511405"/>
              <a:gd name="connsiteY4" fmla="*/ 981023 h 981023"/>
              <a:gd name="connsiteX0" fmla="*/ 1972314 w 2317288"/>
              <a:gd name="connsiteY0" fmla="*/ 3135 h 981035"/>
              <a:gd name="connsiteX1" fmla="*/ 2312039 w 2317288"/>
              <a:gd name="connsiteY1" fmla="*/ 266660 h 981035"/>
              <a:gd name="connsiteX2" fmla="*/ 1642114 w 2317288"/>
              <a:gd name="connsiteY2" fmla="*/ 466685 h 981035"/>
              <a:gd name="connsiteX3" fmla="*/ 168914 w 2317288"/>
              <a:gd name="connsiteY3" fmla="*/ 498435 h 981035"/>
              <a:gd name="connsiteX4" fmla="*/ 143514 w 2317288"/>
              <a:gd name="connsiteY4" fmla="*/ 981035 h 981035"/>
              <a:gd name="connsiteX0" fmla="*/ 1972314 w 2317288"/>
              <a:gd name="connsiteY0" fmla="*/ 3135 h 981035"/>
              <a:gd name="connsiteX1" fmla="*/ 2312039 w 2317288"/>
              <a:gd name="connsiteY1" fmla="*/ 266660 h 981035"/>
              <a:gd name="connsiteX2" fmla="*/ 1642114 w 2317288"/>
              <a:gd name="connsiteY2" fmla="*/ 466685 h 981035"/>
              <a:gd name="connsiteX3" fmla="*/ 168914 w 2317288"/>
              <a:gd name="connsiteY3" fmla="*/ 498435 h 981035"/>
              <a:gd name="connsiteX4" fmla="*/ 143514 w 2317288"/>
              <a:gd name="connsiteY4" fmla="*/ 981035 h 981035"/>
              <a:gd name="connsiteX0" fmla="*/ 1972314 w 2312913"/>
              <a:gd name="connsiteY0" fmla="*/ 4192 h 982092"/>
              <a:gd name="connsiteX1" fmla="*/ 2312039 w 2312913"/>
              <a:gd name="connsiteY1" fmla="*/ 267717 h 982092"/>
              <a:gd name="connsiteX2" fmla="*/ 1642114 w 2312913"/>
              <a:gd name="connsiteY2" fmla="*/ 467742 h 982092"/>
              <a:gd name="connsiteX3" fmla="*/ 168914 w 2312913"/>
              <a:gd name="connsiteY3" fmla="*/ 499492 h 982092"/>
              <a:gd name="connsiteX4" fmla="*/ 143514 w 2312913"/>
              <a:gd name="connsiteY4" fmla="*/ 982092 h 982092"/>
              <a:gd name="connsiteX0" fmla="*/ 1972314 w 2230363"/>
              <a:gd name="connsiteY0" fmla="*/ 4854 h 982754"/>
              <a:gd name="connsiteX1" fmla="*/ 2229489 w 2230363"/>
              <a:gd name="connsiteY1" fmla="*/ 242979 h 982754"/>
              <a:gd name="connsiteX2" fmla="*/ 1642114 w 2230363"/>
              <a:gd name="connsiteY2" fmla="*/ 468404 h 982754"/>
              <a:gd name="connsiteX3" fmla="*/ 168914 w 2230363"/>
              <a:gd name="connsiteY3" fmla="*/ 500154 h 982754"/>
              <a:gd name="connsiteX4" fmla="*/ 143514 w 2230363"/>
              <a:gd name="connsiteY4" fmla="*/ 982754 h 982754"/>
              <a:gd name="connsiteX0" fmla="*/ 1972314 w 2231023"/>
              <a:gd name="connsiteY0" fmla="*/ 10083 h 987983"/>
              <a:gd name="connsiteX1" fmla="*/ 2229489 w 2231023"/>
              <a:gd name="connsiteY1" fmla="*/ 248208 h 987983"/>
              <a:gd name="connsiteX2" fmla="*/ 1642114 w 2231023"/>
              <a:gd name="connsiteY2" fmla="*/ 473633 h 987983"/>
              <a:gd name="connsiteX3" fmla="*/ 168914 w 2231023"/>
              <a:gd name="connsiteY3" fmla="*/ 505383 h 987983"/>
              <a:gd name="connsiteX4" fmla="*/ 143514 w 2231023"/>
              <a:gd name="connsiteY4" fmla="*/ 987983 h 987983"/>
              <a:gd name="connsiteX0" fmla="*/ 1972314 w 2231074"/>
              <a:gd name="connsiteY0" fmla="*/ 10083 h 987983"/>
              <a:gd name="connsiteX1" fmla="*/ 2229489 w 2231074"/>
              <a:gd name="connsiteY1" fmla="*/ 248208 h 987983"/>
              <a:gd name="connsiteX2" fmla="*/ 1642114 w 2231074"/>
              <a:gd name="connsiteY2" fmla="*/ 473633 h 987983"/>
              <a:gd name="connsiteX3" fmla="*/ 168914 w 2231074"/>
              <a:gd name="connsiteY3" fmla="*/ 505383 h 987983"/>
              <a:gd name="connsiteX4" fmla="*/ 143514 w 2231074"/>
              <a:gd name="connsiteY4" fmla="*/ 987983 h 987983"/>
              <a:gd name="connsiteX0" fmla="*/ 1983978 w 2242738"/>
              <a:gd name="connsiteY0" fmla="*/ 10083 h 987983"/>
              <a:gd name="connsiteX1" fmla="*/ 2241153 w 2242738"/>
              <a:gd name="connsiteY1" fmla="*/ 248208 h 987983"/>
              <a:gd name="connsiteX2" fmla="*/ 1653778 w 2242738"/>
              <a:gd name="connsiteY2" fmla="*/ 473633 h 987983"/>
              <a:gd name="connsiteX3" fmla="*/ 180578 w 2242738"/>
              <a:gd name="connsiteY3" fmla="*/ 505383 h 987983"/>
              <a:gd name="connsiteX4" fmla="*/ 155178 w 2242738"/>
              <a:gd name="connsiteY4" fmla="*/ 987983 h 987983"/>
              <a:gd name="connsiteX0" fmla="*/ 1975240 w 2234000"/>
              <a:gd name="connsiteY0" fmla="*/ 10083 h 987983"/>
              <a:gd name="connsiteX1" fmla="*/ 2232415 w 2234000"/>
              <a:gd name="connsiteY1" fmla="*/ 248208 h 987983"/>
              <a:gd name="connsiteX2" fmla="*/ 1645040 w 2234000"/>
              <a:gd name="connsiteY2" fmla="*/ 473633 h 987983"/>
              <a:gd name="connsiteX3" fmla="*/ 171840 w 2234000"/>
              <a:gd name="connsiteY3" fmla="*/ 505383 h 987983"/>
              <a:gd name="connsiteX4" fmla="*/ 162315 w 2234000"/>
              <a:gd name="connsiteY4" fmla="*/ 987983 h 987983"/>
              <a:gd name="connsiteX0" fmla="*/ 2005613 w 2264373"/>
              <a:gd name="connsiteY0" fmla="*/ 10083 h 987983"/>
              <a:gd name="connsiteX1" fmla="*/ 2262788 w 2264373"/>
              <a:gd name="connsiteY1" fmla="*/ 248208 h 987983"/>
              <a:gd name="connsiteX2" fmla="*/ 1675413 w 2264373"/>
              <a:gd name="connsiteY2" fmla="*/ 473633 h 987983"/>
              <a:gd name="connsiteX3" fmla="*/ 202213 w 2264373"/>
              <a:gd name="connsiteY3" fmla="*/ 505383 h 987983"/>
              <a:gd name="connsiteX4" fmla="*/ 192688 w 2264373"/>
              <a:gd name="connsiteY4" fmla="*/ 987983 h 987983"/>
              <a:gd name="connsiteX0" fmla="*/ 2013420 w 2272180"/>
              <a:gd name="connsiteY0" fmla="*/ 10083 h 987983"/>
              <a:gd name="connsiteX1" fmla="*/ 2270595 w 2272180"/>
              <a:gd name="connsiteY1" fmla="*/ 248208 h 987983"/>
              <a:gd name="connsiteX2" fmla="*/ 1683220 w 2272180"/>
              <a:gd name="connsiteY2" fmla="*/ 473633 h 987983"/>
              <a:gd name="connsiteX3" fmla="*/ 210020 w 2272180"/>
              <a:gd name="connsiteY3" fmla="*/ 505383 h 987983"/>
              <a:gd name="connsiteX4" fmla="*/ 200495 w 2272180"/>
              <a:gd name="connsiteY4" fmla="*/ 987983 h 987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72180" h="987983">
                <a:moveTo>
                  <a:pt x="2013420" y="10083"/>
                </a:moveTo>
                <a:cubicBezTo>
                  <a:pt x="2012361" y="-21667"/>
                  <a:pt x="2246253" y="12200"/>
                  <a:pt x="2270595" y="248208"/>
                </a:cubicBezTo>
                <a:cubicBezTo>
                  <a:pt x="2294937" y="484216"/>
                  <a:pt x="2036174" y="465696"/>
                  <a:pt x="1683220" y="473633"/>
                </a:cubicBezTo>
                <a:cubicBezTo>
                  <a:pt x="1330266" y="481570"/>
                  <a:pt x="552391" y="410133"/>
                  <a:pt x="210020" y="505383"/>
                </a:cubicBezTo>
                <a:cubicBezTo>
                  <a:pt x="-132351" y="600633"/>
                  <a:pt x="2586" y="837699"/>
                  <a:pt x="200495" y="987983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40" name="Object 39"/>
          <p:cNvGraphicFramePr>
            <a:graphicFrameLocks noChangeAspect="1"/>
          </p:cNvGraphicFramePr>
          <p:nvPr>
            <p:extLst/>
          </p:nvPr>
        </p:nvGraphicFramePr>
        <p:xfrm>
          <a:off x="5449578" y="764758"/>
          <a:ext cx="337650" cy="3521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3536" name="Equation" r:id="rId4" imgW="164880" imgH="253800" progId="Equation.3">
                  <p:embed/>
                </p:oleObj>
              </mc:Choice>
              <mc:Fallback>
                <p:oleObj name="Equation" r:id="rId4" imgW="164880" imgH="253800" progId="Equation.3">
                  <p:embed/>
                  <p:pic>
                    <p:nvPicPr>
                      <p:cNvPr id="40" name="Object 3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49578" y="764758"/>
                        <a:ext cx="337650" cy="35214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Freeform 1"/>
          <p:cNvSpPr/>
          <p:nvPr/>
        </p:nvSpPr>
        <p:spPr>
          <a:xfrm>
            <a:off x="3133897" y="1039076"/>
            <a:ext cx="2747255" cy="2286885"/>
          </a:xfrm>
          <a:custGeom>
            <a:avLst/>
            <a:gdLst>
              <a:gd name="connsiteX0" fmla="*/ 0 w 1961804"/>
              <a:gd name="connsiteY0" fmla="*/ 2267775 h 2443833"/>
              <a:gd name="connsiteX1" fmla="*/ 282633 w 1961804"/>
              <a:gd name="connsiteY1" fmla="*/ 2251149 h 2443833"/>
              <a:gd name="connsiteX2" fmla="*/ 556953 w 1961804"/>
              <a:gd name="connsiteY2" fmla="*/ 305971 h 2443833"/>
              <a:gd name="connsiteX3" fmla="*/ 1645920 w 1961804"/>
              <a:gd name="connsiteY3" fmla="*/ 6713 h 2443833"/>
              <a:gd name="connsiteX4" fmla="*/ 1961804 w 1961804"/>
              <a:gd name="connsiteY4" fmla="*/ 314284 h 2443833"/>
              <a:gd name="connsiteX0" fmla="*/ 0 w 1961804"/>
              <a:gd name="connsiteY0" fmla="*/ 2261565 h 2315944"/>
              <a:gd name="connsiteX1" fmla="*/ 365761 w 1961804"/>
              <a:gd name="connsiteY1" fmla="*/ 1895804 h 2315944"/>
              <a:gd name="connsiteX2" fmla="*/ 556953 w 1961804"/>
              <a:gd name="connsiteY2" fmla="*/ 299761 h 2315944"/>
              <a:gd name="connsiteX3" fmla="*/ 1645920 w 1961804"/>
              <a:gd name="connsiteY3" fmla="*/ 503 h 2315944"/>
              <a:gd name="connsiteX4" fmla="*/ 1961804 w 1961804"/>
              <a:gd name="connsiteY4" fmla="*/ 308074 h 2315944"/>
              <a:gd name="connsiteX0" fmla="*/ 0 w 1961804"/>
              <a:gd name="connsiteY0" fmla="*/ 2261565 h 2325806"/>
              <a:gd name="connsiteX1" fmla="*/ 365761 w 1961804"/>
              <a:gd name="connsiteY1" fmla="*/ 1895804 h 2325806"/>
              <a:gd name="connsiteX2" fmla="*/ 556953 w 1961804"/>
              <a:gd name="connsiteY2" fmla="*/ 299761 h 2325806"/>
              <a:gd name="connsiteX3" fmla="*/ 1645920 w 1961804"/>
              <a:gd name="connsiteY3" fmla="*/ 503 h 2325806"/>
              <a:gd name="connsiteX4" fmla="*/ 1961804 w 1961804"/>
              <a:gd name="connsiteY4" fmla="*/ 308074 h 2325806"/>
              <a:gd name="connsiteX0" fmla="*/ 0 w 1961804"/>
              <a:gd name="connsiteY0" fmla="*/ 2261565 h 2263731"/>
              <a:gd name="connsiteX1" fmla="*/ 365761 w 1961804"/>
              <a:gd name="connsiteY1" fmla="*/ 1895804 h 2263731"/>
              <a:gd name="connsiteX2" fmla="*/ 556953 w 1961804"/>
              <a:gd name="connsiteY2" fmla="*/ 299761 h 2263731"/>
              <a:gd name="connsiteX3" fmla="*/ 1645920 w 1961804"/>
              <a:gd name="connsiteY3" fmla="*/ 503 h 2263731"/>
              <a:gd name="connsiteX4" fmla="*/ 1961804 w 1961804"/>
              <a:gd name="connsiteY4" fmla="*/ 308074 h 2263731"/>
              <a:gd name="connsiteX0" fmla="*/ 0 w 1961804"/>
              <a:gd name="connsiteY0" fmla="*/ 2261082 h 2261128"/>
              <a:gd name="connsiteX1" fmla="*/ 432262 w 1961804"/>
              <a:gd name="connsiteY1" fmla="*/ 1379932 h 2261128"/>
              <a:gd name="connsiteX2" fmla="*/ 556953 w 1961804"/>
              <a:gd name="connsiteY2" fmla="*/ 299278 h 2261128"/>
              <a:gd name="connsiteX3" fmla="*/ 1645920 w 1961804"/>
              <a:gd name="connsiteY3" fmla="*/ 20 h 2261128"/>
              <a:gd name="connsiteX4" fmla="*/ 1961804 w 1961804"/>
              <a:gd name="connsiteY4" fmla="*/ 307591 h 2261128"/>
              <a:gd name="connsiteX0" fmla="*/ 0 w 1961804"/>
              <a:gd name="connsiteY0" fmla="*/ 2261082 h 2261507"/>
              <a:gd name="connsiteX1" fmla="*/ 432262 w 1961804"/>
              <a:gd name="connsiteY1" fmla="*/ 1379932 h 2261507"/>
              <a:gd name="connsiteX2" fmla="*/ 556953 w 1961804"/>
              <a:gd name="connsiteY2" fmla="*/ 299278 h 2261507"/>
              <a:gd name="connsiteX3" fmla="*/ 1645920 w 1961804"/>
              <a:gd name="connsiteY3" fmla="*/ 20 h 2261507"/>
              <a:gd name="connsiteX4" fmla="*/ 1961804 w 1961804"/>
              <a:gd name="connsiteY4" fmla="*/ 307591 h 2261507"/>
              <a:gd name="connsiteX0" fmla="*/ 0 w 1961804"/>
              <a:gd name="connsiteY0" fmla="*/ 2282690 h 2282732"/>
              <a:gd name="connsiteX1" fmla="*/ 432262 w 1961804"/>
              <a:gd name="connsiteY1" fmla="*/ 1401540 h 2282732"/>
              <a:gd name="connsiteX2" fmla="*/ 623455 w 1961804"/>
              <a:gd name="connsiteY2" fmla="*/ 179570 h 2282732"/>
              <a:gd name="connsiteX3" fmla="*/ 1645920 w 1961804"/>
              <a:gd name="connsiteY3" fmla="*/ 21628 h 2282732"/>
              <a:gd name="connsiteX4" fmla="*/ 1961804 w 1961804"/>
              <a:gd name="connsiteY4" fmla="*/ 329199 h 2282732"/>
              <a:gd name="connsiteX0" fmla="*/ 0 w 1961804"/>
              <a:gd name="connsiteY0" fmla="*/ 2286015 h 2286057"/>
              <a:gd name="connsiteX1" fmla="*/ 432262 w 1961804"/>
              <a:gd name="connsiteY1" fmla="*/ 1404865 h 2286057"/>
              <a:gd name="connsiteX2" fmla="*/ 532015 w 1961804"/>
              <a:gd name="connsiteY2" fmla="*/ 174582 h 2286057"/>
              <a:gd name="connsiteX3" fmla="*/ 1645920 w 1961804"/>
              <a:gd name="connsiteY3" fmla="*/ 24953 h 2286057"/>
              <a:gd name="connsiteX4" fmla="*/ 1961804 w 1961804"/>
              <a:gd name="connsiteY4" fmla="*/ 332524 h 2286057"/>
              <a:gd name="connsiteX0" fmla="*/ 0 w 1961804"/>
              <a:gd name="connsiteY0" fmla="*/ 2286015 h 2286058"/>
              <a:gd name="connsiteX1" fmla="*/ 432262 w 1961804"/>
              <a:gd name="connsiteY1" fmla="*/ 1404865 h 2286058"/>
              <a:gd name="connsiteX2" fmla="*/ 532015 w 1961804"/>
              <a:gd name="connsiteY2" fmla="*/ 174582 h 2286058"/>
              <a:gd name="connsiteX3" fmla="*/ 1645920 w 1961804"/>
              <a:gd name="connsiteY3" fmla="*/ 24953 h 2286058"/>
              <a:gd name="connsiteX4" fmla="*/ 1961804 w 1961804"/>
              <a:gd name="connsiteY4" fmla="*/ 332524 h 2286058"/>
              <a:gd name="connsiteX0" fmla="*/ 0 w 1961804"/>
              <a:gd name="connsiteY0" fmla="*/ 2286015 h 2286885"/>
              <a:gd name="connsiteX1" fmla="*/ 432262 w 1961804"/>
              <a:gd name="connsiteY1" fmla="*/ 1404865 h 2286885"/>
              <a:gd name="connsiteX2" fmla="*/ 532015 w 1961804"/>
              <a:gd name="connsiteY2" fmla="*/ 174582 h 2286885"/>
              <a:gd name="connsiteX3" fmla="*/ 1645920 w 1961804"/>
              <a:gd name="connsiteY3" fmla="*/ 24953 h 2286885"/>
              <a:gd name="connsiteX4" fmla="*/ 1961804 w 1961804"/>
              <a:gd name="connsiteY4" fmla="*/ 332524 h 2286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61804" h="2286885">
                <a:moveTo>
                  <a:pt x="0" y="2286015"/>
                </a:moveTo>
                <a:cubicBezTo>
                  <a:pt x="269471" y="2291556"/>
                  <a:pt x="426721" y="2297097"/>
                  <a:pt x="432262" y="1404865"/>
                </a:cubicBezTo>
                <a:cubicBezTo>
                  <a:pt x="437803" y="512633"/>
                  <a:pt x="329739" y="404567"/>
                  <a:pt x="532015" y="174582"/>
                </a:cubicBezTo>
                <a:cubicBezTo>
                  <a:pt x="734291" y="-55403"/>
                  <a:pt x="1407622" y="-1371"/>
                  <a:pt x="1645920" y="24953"/>
                </a:cubicBezTo>
                <a:cubicBezTo>
                  <a:pt x="1884218" y="51277"/>
                  <a:pt x="1920933" y="179431"/>
                  <a:pt x="1961804" y="332524"/>
                </a:cubicBezTo>
              </a:path>
            </a:pathLst>
          </a:custGeom>
          <a:noFill/>
          <a:ln>
            <a:solidFill>
              <a:srgbClr val="B88C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41" name="Object 40"/>
          <p:cNvGraphicFramePr>
            <a:graphicFrameLocks noChangeAspect="1"/>
          </p:cNvGraphicFramePr>
          <p:nvPr>
            <p:extLst/>
          </p:nvPr>
        </p:nvGraphicFramePr>
        <p:xfrm>
          <a:off x="4001969" y="2109377"/>
          <a:ext cx="935037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3537" name="Equation" r:id="rId6" imgW="787320" imgH="215640" progId="Equation.3">
                  <p:embed/>
                </p:oleObj>
              </mc:Choice>
              <mc:Fallback>
                <p:oleObj name="Equation" r:id="rId6" imgW="787320" imgH="215640" progId="Equation.3">
                  <p:embed/>
                  <p:pic>
                    <p:nvPicPr>
                      <p:cNvPr id="41" name="Object 4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01969" y="2109377"/>
                        <a:ext cx="935037" cy="254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2" name="Straight Arrow Connector 41"/>
          <p:cNvCxnSpPr/>
          <p:nvPr/>
        </p:nvCxnSpPr>
        <p:spPr>
          <a:xfrm>
            <a:off x="6759531" y="1788778"/>
            <a:ext cx="37278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graphicFrame>
        <p:nvGraphicFramePr>
          <p:cNvPr id="43" name="Object 42"/>
          <p:cNvGraphicFramePr>
            <a:graphicFrameLocks noChangeAspect="1"/>
          </p:cNvGraphicFramePr>
          <p:nvPr>
            <p:extLst/>
          </p:nvPr>
        </p:nvGraphicFramePr>
        <p:xfrm>
          <a:off x="7200698" y="1676160"/>
          <a:ext cx="514350" cy="269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3538" name="Equation" r:id="rId8" imgW="431640" imgH="228600" progId="Equation.3">
                  <p:embed/>
                </p:oleObj>
              </mc:Choice>
              <mc:Fallback>
                <p:oleObj name="Equation" r:id="rId8" imgW="431640" imgH="228600" progId="Equation.3">
                  <p:embed/>
                  <p:pic>
                    <p:nvPicPr>
                      <p:cNvPr id="43" name="Object 4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00698" y="1676160"/>
                        <a:ext cx="514350" cy="269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" name="Object 43"/>
          <p:cNvGraphicFramePr>
            <a:graphicFrameLocks noChangeAspect="1"/>
          </p:cNvGraphicFramePr>
          <p:nvPr>
            <p:extLst/>
          </p:nvPr>
        </p:nvGraphicFramePr>
        <p:xfrm>
          <a:off x="4377179" y="1541223"/>
          <a:ext cx="500063" cy="269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3539" name="Equation" r:id="rId10" imgW="419040" imgH="228600" progId="Equation.3">
                  <p:embed/>
                </p:oleObj>
              </mc:Choice>
              <mc:Fallback>
                <p:oleObj name="Equation" r:id="rId10" imgW="419040" imgH="228600" progId="Equation.3">
                  <p:embed/>
                  <p:pic>
                    <p:nvPicPr>
                      <p:cNvPr id="44" name="Object 4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77179" y="1541223"/>
                        <a:ext cx="500063" cy="269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" name="Rectangle 44"/>
          <p:cNvSpPr/>
          <p:nvPr/>
        </p:nvSpPr>
        <p:spPr>
          <a:xfrm>
            <a:off x="4980933" y="2086278"/>
            <a:ext cx="279501" cy="296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6" name="Rectangle 45"/>
          <p:cNvSpPr/>
          <p:nvPr/>
        </p:nvSpPr>
        <p:spPr>
          <a:xfrm>
            <a:off x="5737873" y="2086278"/>
            <a:ext cx="279501" cy="527288"/>
          </a:xfrm>
          <a:prstGeom prst="rect">
            <a:avLst/>
          </a:prstGeom>
          <a:solidFill>
            <a:srgbClr val="FFC000"/>
          </a:solidFill>
          <a:ln>
            <a:solidFill>
              <a:srgbClr val="B8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47" name="Straight Arrow Connector 46"/>
          <p:cNvCxnSpPr/>
          <p:nvPr/>
        </p:nvCxnSpPr>
        <p:spPr>
          <a:xfrm>
            <a:off x="5260434" y="2375790"/>
            <a:ext cx="463449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48" name="Rectangle 47"/>
          <p:cNvSpPr/>
          <p:nvPr/>
        </p:nvSpPr>
        <p:spPr>
          <a:xfrm>
            <a:off x="6470895" y="2098452"/>
            <a:ext cx="279501" cy="527288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49" name="Straight Arrow Connector 48"/>
          <p:cNvCxnSpPr/>
          <p:nvPr/>
        </p:nvCxnSpPr>
        <p:spPr>
          <a:xfrm>
            <a:off x="6034189" y="2388153"/>
            <a:ext cx="463449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35" idx="2"/>
            <a:endCxn id="46" idx="0"/>
          </p:cNvCxnSpPr>
          <p:nvPr/>
        </p:nvCxnSpPr>
        <p:spPr>
          <a:xfrm>
            <a:off x="5877624" y="1898711"/>
            <a:ext cx="0" cy="187567"/>
          </a:xfrm>
          <a:prstGeom prst="straightConnector1">
            <a:avLst/>
          </a:prstGeom>
          <a:ln w="28575">
            <a:solidFill>
              <a:srgbClr val="B88C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aphicFrame>
        <p:nvGraphicFramePr>
          <p:cNvPr id="53" name="Object 52"/>
          <p:cNvGraphicFramePr>
            <a:graphicFrameLocks noChangeAspect="1"/>
          </p:cNvGraphicFramePr>
          <p:nvPr>
            <p:extLst/>
          </p:nvPr>
        </p:nvGraphicFramePr>
        <p:xfrm>
          <a:off x="4647514" y="2414706"/>
          <a:ext cx="180975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3540" name="Equation" r:id="rId12" imgW="152280" imgH="215640" progId="Equation.3">
                  <p:embed/>
                </p:oleObj>
              </mc:Choice>
              <mc:Fallback>
                <p:oleObj name="Equation" r:id="rId12" imgW="152280" imgH="215640" progId="Equation.3">
                  <p:embed/>
                  <p:pic>
                    <p:nvPicPr>
                      <p:cNvPr id="53" name="Object 5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47514" y="2414706"/>
                        <a:ext cx="180975" cy="254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4" name="Rectangle 53"/>
          <p:cNvSpPr/>
          <p:nvPr/>
        </p:nvSpPr>
        <p:spPr>
          <a:xfrm>
            <a:off x="4980933" y="2375790"/>
            <a:ext cx="279501" cy="2848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55" name="Object 54"/>
          <p:cNvGraphicFramePr>
            <a:graphicFrameLocks noChangeAspect="1"/>
          </p:cNvGraphicFramePr>
          <p:nvPr>
            <p:extLst/>
          </p:nvPr>
        </p:nvGraphicFramePr>
        <p:xfrm>
          <a:off x="7252920" y="1329564"/>
          <a:ext cx="1163637" cy="285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3541" name="Equation" r:id="rId14" imgW="977760" imgH="241200" progId="Equation.3">
                  <p:embed/>
                </p:oleObj>
              </mc:Choice>
              <mc:Fallback>
                <p:oleObj name="Equation" r:id="rId14" imgW="977760" imgH="241200" progId="Equation.3">
                  <p:embed/>
                  <p:pic>
                    <p:nvPicPr>
                      <p:cNvPr id="55" name="Object 5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52920" y="1329564"/>
                        <a:ext cx="1163637" cy="285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" name="Object 51"/>
          <p:cNvGraphicFramePr>
            <a:graphicFrameLocks noChangeAspect="1"/>
          </p:cNvGraphicFramePr>
          <p:nvPr>
            <p:extLst/>
          </p:nvPr>
        </p:nvGraphicFramePr>
        <p:xfrm>
          <a:off x="7221538" y="2130425"/>
          <a:ext cx="1147762" cy="269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3542" name="Equation" r:id="rId16" imgW="965160" imgH="228600" progId="Equation.3">
                  <p:embed/>
                </p:oleObj>
              </mc:Choice>
              <mc:Fallback>
                <p:oleObj name="Equation" r:id="rId16" imgW="965160" imgH="228600" progId="Equation.3">
                  <p:embed/>
                  <p:pic>
                    <p:nvPicPr>
                      <p:cNvPr id="52" name="Object 5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21538" y="2130425"/>
                        <a:ext cx="1147762" cy="269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7" name="Object 56"/>
          <p:cNvGraphicFramePr>
            <a:graphicFrameLocks noChangeAspect="1"/>
          </p:cNvGraphicFramePr>
          <p:nvPr>
            <p:extLst/>
          </p:nvPr>
        </p:nvGraphicFramePr>
        <p:xfrm>
          <a:off x="7162770" y="2426950"/>
          <a:ext cx="915987" cy="298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3543" name="Equation" r:id="rId18" imgW="660240" imgH="215640" progId="Equation.3">
                  <p:embed/>
                </p:oleObj>
              </mc:Choice>
              <mc:Fallback>
                <p:oleObj name="Equation" r:id="rId18" imgW="660240" imgH="215640" progId="Equation.3">
                  <p:embed/>
                  <p:pic>
                    <p:nvPicPr>
                      <p:cNvPr id="57" name="Object 5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62770" y="2426950"/>
                        <a:ext cx="915987" cy="298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8" name="Straight Arrow Connector 57"/>
          <p:cNvCxnSpPr/>
          <p:nvPr/>
        </p:nvCxnSpPr>
        <p:spPr>
          <a:xfrm>
            <a:off x="6759531" y="2467631"/>
            <a:ext cx="37278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59" name="Freeform 58"/>
          <p:cNvSpPr/>
          <p:nvPr/>
        </p:nvSpPr>
        <p:spPr>
          <a:xfrm>
            <a:off x="2815763" y="336793"/>
            <a:ext cx="4919598" cy="2871688"/>
          </a:xfrm>
          <a:custGeom>
            <a:avLst/>
            <a:gdLst>
              <a:gd name="connsiteX0" fmla="*/ 3158835 w 3625553"/>
              <a:gd name="connsiteY0" fmla="*/ 1290331 h 2919625"/>
              <a:gd name="connsiteX1" fmla="*/ 3474719 w 3625553"/>
              <a:gd name="connsiteY1" fmla="*/ 1173953 h 2919625"/>
              <a:gd name="connsiteX2" fmla="*/ 3607723 w 3625553"/>
              <a:gd name="connsiteY2" fmla="*/ 675189 h 2919625"/>
              <a:gd name="connsiteX3" fmla="*/ 3092333 w 3625553"/>
              <a:gd name="connsiteY3" fmla="*/ 126549 h 2919625"/>
              <a:gd name="connsiteX4" fmla="*/ 947650 w 3625553"/>
              <a:gd name="connsiteY4" fmla="*/ 51734 h 2919625"/>
              <a:gd name="connsiteX5" fmla="*/ 99752 w 3625553"/>
              <a:gd name="connsiteY5" fmla="*/ 774942 h 2919625"/>
              <a:gd name="connsiteX6" fmla="*/ 49875 w 3625553"/>
              <a:gd name="connsiteY6" fmla="*/ 2919625 h 2919625"/>
              <a:gd name="connsiteX0" fmla="*/ 3158835 w 3625553"/>
              <a:gd name="connsiteY0" fmla="*/ 1290331 h 2919625"/>
              <a:gd name="connsiteX1" fmla="*/ 3474719 w 3625553"/>
              <a:gd name="connsiteY1" fmla="*/ 1173953 h 2919625"/>
              <a:gd name="connsiteX2" fmla="*/ 3607723 w 3625553"/>
              <a:gd name="connsiteY2" fmla="*/ 675189 h 2919625"/>
              <a:gd name="connsiteX3" fmla="*/ 3092333 w 3625553"/>
              <a:gd name="connsiteY3" fmla="*/ 126549 h 2919625"/>
              <a:gd name="connsiteX4" fmla="*/ 947650 w 3625553"/>
              <a:gd name="connsiteY4" fmla="*/ 51734 h 2919625"/>
              <a:gd name="connsiteX5" fmla="*/ 99752 w 3625553"/>
              <a:gd name="connsiteY5" fmla="*/ 774942 h 2919625"/>
              <a:gd name="connsiteX6" fmla="*/ 49875 w 3625553"/>
              <a:gd name="connsiteY6" fmla="*/ 2919625 h 2919625"/>
              <a:gd name="connsiteX0" fmla="*/ 3158835 w 3611467"/>
              <a:gd name="connsiteY0" fmla="*/ 1290331 h 2919625"/>
              <a:gd name="connsiteX1" fmla="*/ 3474719 w 3611467"/>
              <a:gd name="connsiteY1" fmla="*/ 1173953 h 2919625"/>
              <a:gd name="connsiteX2" fmla="*/ 3607723 w 3611467"/>
              <a:gd name="connsiteY2" fmla="*/ 675189 h 2919625"/>
              <a:gd name="connsiteX3" fmla="*/ 3092333 w 3611467"/>
              <a:gd name="connsiteY3" fmla="*/ 126549 h 2919625"/>
              <a:gd name="connsiteX4" fmla="*/ 947650 w 3611467"/>
              <a:gd name="connsiteY4" fmla="*/ 51734 h 2919625"/>
              <a:gd name="connsiteX5" fmla="*/ 99752 w 3611467"/>
              <a:gd name="connsiteY5" fmla="*/ 774942 h 2919625"/>
              <a:gd name="connsiteX6" fmla="*/ 49875 w 3611467"/>
              <a:gd name="connsiteY6" fmla="*/ 2919625 h 2919625"/>
              <a:gd name="connsiteX0" fmla="*/ 3158835 w 3611467"/>
              <a:gd name="connsiteY0" fmla="*/ 1287301 h 2916595"/>
              <a:gd name="connsiteX1" fmla="*/ 3474719 w 3611467"/>
              <a:gd name="connsiteY1" fmla="*/ 1170923 h 2916595"/>
              <a:gd name="connsiteX2" fmla="*/ 3607723 w 3611467"/>
              <a:gd name="connsiteY2" fmla="*/ 589032 h 2916595"/>
              <a:gd name="connsiteX3" fmla="*/ 3092333 w 3611467"/>
              <a:gd name="connsiteY3" fmla="*/ 123519 h 2916595"/>
              <a:gd name="connsiteX4" fmla="*/ 947650 w 3611467"/>
              <a:gd name="connsiteY4" fmla="*/ 48704 h 2916595"/>
              <a:gd name="connsiteX5" fmla="*/ 99752 w 3611467"/>
              <a:gd name="connsiteY5" fmla="*/ 771912 h 2916595"/>
              <a:gd name="connsiteX6" fmla="*/ 49875 w 3611467"/>
              <a:gd name="connsiteY6" fmla="*/ 2916595 h 2916595"/>
              <a:gd name="connsiteX0" fmla="*/ 3158835 w 3611467"/>
              <a:gd name="connsiteY0" fmla="*/ 1287301 h 3102553"/>
              <a:gd name="connsiteX1" fmla="*/ 3474719 w 3611467"/>
              <a:gd name="connsiteY1" fmla="*/ 1170923 h 3102553"/>
              <a:gd name="connsiteX2" fmla="*/ 3607723 w 3611467"/>
              <a:gd name="connsiteY2" fmla="*/ 589032 h 3102553"/>
              <a:gd name="connsiteX3" fmla="*/ 3092333 w 3611467"/>
              <a:gd name="connsiteY3" fmla="*/ 123519 h 3102553"/>
              <a:gd name="connsiteX4" fmla="*/ 947650 w 3611467"/>
              <a:gd name="connsiteY4" fmla="*/ 48704 h 3102553"/>
              <a:gd name="connsiteX5" fmla="*/ 99752 w 3611467"/>
              <a:gd name="connsiteY5" fmla="*/ 771912 h 3102553"/>
              <a:gd name="connsiteX6" fmla="*/ 49875 w 3611467"/>
              <a:gd name="connsiteY6" fmla="*/ 3102553 h 3102553"/>
              <a:gd name="connsiteX0" fmla="*/ 2913656 w 3613618"/>
              <a:gd name="connsiteY0" fmla="*/ 1425601 h 3102553"/>
              <a:gd name="connsiteX1" fmla="*/ 3474719 w 3613618"/>
              <a:gd name="connsiteY1" fmla="*/ 1170923 h 3102553"/>
              <a:gd name="connsiteX2" fmla="*/ 3607723 w 3613618"/>
              <a:gd name="connsiteY2" fmla="*/ 589032 h 3102553"/>
              <a:gd name="connsiteX3" fmla="*/ 3092333 w 3613618"/>
              <a:gd name="connsiteY3" fmla="*/ 123519 h 3102553"/>
              <a:gd name="connsiteX4" fmla="*/ 947650 w 3613618"/>
              <a:gd name="connsiteY4" fmla="*/ 48704 h 3102553"/>
              <a:gd name="connsiteX5" fmla="*/ 99752 w 3613618"/>
              <a:gd name="connsiteY5" fmla="*/ 771912 h 3102553"/>
              <a:gd name="connsiteX6" fmla="*/ 49875 w 3613618"/>
              <a:gd name="connsiteY6" fmla="*/ 3102553 h 3102553"/>
              <a:gd name="connsiteX0" fmla="*/ 2913656 w 3626444"/>
              <a:gd name="connsiteY0" fmla="*/ 1425601 h 3102553"/>
              <a:gd name="connsiteX1" fmla="*/ 3456331 w 3626444"/>
              <a:gd name="connsiteY1" fmla="*/ 1207001 h 3102553"/>
              <a:gd name="connsiteX2" fmla="*/ 3607723 w 3626444"/>
              <a:gd name="connsiteY2" fmla="*/ 589032 h 3102553"/>
              <a:gd name="connsiteX3" fmla="*/ 3092333 w 3626444"/>
              <a:gd name="connsiteY3" fmla="*/ 123519 h 3102553"/>
              <a:gd name="connsiteX4" fmla="*/ 947650 w 3626444"/>
              <a:gd name="connsiteY4" fmla="*/ 48704 h 3102553"/>
              <a:gd name="connsiteX5" fmla="*/ 99752 w 3626444"/>
              <a:gd name="connsiteY5" fmla="*/ 771912 h 3102553"/>
              <a:gd name="connsiteX6" fmla="*/ 49875 w 3626444"/>
              <a:gd name="connsiteY6" fmla="*/ 3102553 h 3102553"/>
              <a:gd name="connsiteX0" fmla="*/ 2950494 w 3663282"/>
              <a:gd name="connsiteY0" fmla="*/ 1424711 h 3101663"/>
              <a:gd name="connsiteX1" fmla="*/ 3493169 w 3663282"/>
              <a:gd name="connsiteY1" fmla="*/ 1206111 h 3101663"/>
              <a:gd name="connsiteX2" fmla="*/ 3644561 w 3663282"/>
              <a:gd name="connsiteY2" fmla="*/ 588142 h 3101663"/>
              <a:gd name="connsiteX3" fmla="*/ 3129171 w 3663282"/>
              <a:gd name="connsiteY3" fmla="*/ 122629 h 3101663"/>
              <a:gd name="connsiteX4" fmla="*/ 984488 w 3663282"/>
              <a:gd name="connsiteY4" fmla="*/ 47814 h 3101663"/>
              <a:gd name="connsiteX5" fmla="*/ 75295 w 3663282"/>
              <a:gd name="connsiteY5" fmla="*/ 758996 h 3101663"/>
              <a:gd name="connsiteX6" fmla="*/ 86713 w 3663282"/>
              <a:gd name="connsiteY6" fmla="*/ 3101663 h 3101663"/>
              <a:gd name="connsiteX0" fmla="*/ 2943750 w 3656538"/>
              <a:gd name="connsiteY0" fmla="*/ 1424711 h 2091475"/>
              <a:gd name="connsiteX1" fmla="*/ 3486425 w 3656538"/>
              <a:gd name="connsiteY1" fmla="*/ 1206111 h 2091475"/>
              <a:gd name="connsiteX2" fmla="*/ 3637817 w 3656538"/>
              <a:gd name="connsiteY2" fmla="*/ 588142 h 2091475"/>
              <a:gd name="connsiteX3" fmla="*/ 3122427 w 3656538"/>
              <a:gd name="connsiteY3" fmla="*/ 122629 h 2091475"/>
              <a:gd name="connsiteX4" fmla="*/ 977744 w 3656538"/>
              <a:gd name="connsiteY4" fmla="*/ 47814 h 2091475"/>
              <a:gd name="connsiteX5" fmla="*/ 68551 w 3656538"/>
              <a:gd name="connsiteY5" fmla="*/ 758996 h 2091475"/>
              <a:gd name="connsiteX6" fmla="*/ 98358 w 3656538"/>
              <a:gd name="connsiteY6" fmla="*/ 2091475 h 2091475"/>
              <a:gd name="connsiteX0" fmla="*/ 2914717 w 3627505"/>
              <a:gd name="connsiteY0" fmla="*/ 1410477 h 2077241"/>
              <a:gd name="connsiteX1" fmla="*/ 3457392 w 3627505"/>
              <a:gd name="connsiteY1" fmla="*/ 1191877 h 2077241"/>
              <a:gd name="connsiteX2" fmla="*/ 3608784 w 3627505"/>
              <a:gd name="connsiteY2" fmla="*/ 573908 h 2077241"/>
              <a:gd name="connsiteX3" fmla="*/ 3093394 w 3627505"/>
              <a:gd name="connsiteY3" fmla="*/ 108395 h 2077241"/>
              <a:gd name="connsiteX4" fmla="*/ 948711 w 3627505"/>
              <a:gd name="connsiteY4" fmla="*/ 33580 h 2077241"/>
              <a:gd name="connsiteX5" fmla="*/ 82424 w 3627505"/>
              <a:gd name="connsiteY5" fmla="*/ 552345 h 2077241"/>
              <a:gd name="connsiteX6" fmla="*/ 69325 w 3627505"/>
              <a:gd name="connsiteY6" fmla="*/ 2077241 h 2077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27505" h="2077241">
                <a:moveTo>
                  <a:pt x="2914717" y="1410477"/>
                </a:moveTo>
                <a:cubicBezTo>
                  <a:pt x="3035251" y="1403550"/>
                  <a:pt x="3341714" y="1331305"/>
                  <a:pt x="3457392" y="1191877"/>
                </a:cubicBezTo>
                <a:cubicBezTo>
                  <a:pt x="3573070" y="1052449"/>
                  <a:pt x="3669450" y="754488"/>
                  <a:pt x="3608784" y="573908"/>
                </a:cubicBezTo>
                <a:cubicBezTo>
                  <a:pt x="3548118" y="393328"/>
                  <a:pt x="3536739" y="198450"/>
                  <a:pt x="3093394" y="108395"/>
                </a:cubicBezTo>
                <a:cubicBezTo>
                  <a:pt x="2650049" y="18340"/>
                  <a:pt x="1450539" y="-40412"/>
                  <a:pt x="948711" y="33580"/>
                </a:cubicBezTo>
                <a:cubicBezTo>
                  <a:pt x="446883" y="107572"/>
                  <a:pt x="228988" y="211735"/>
                  <a:pt x="82424" y="552345"/>
                </a:cubicBezTo>
                <a:cubicBezTo>
                  <a:pt x="-64140" y="892955"/>
                  <a:pt x="19449" y="1243890"/>
                  <a:pt x="69325" y="2077241"/>
                </a:cubicBezTo>
              </a:path>
            </a:pathLst>
          </a:custGeom>
          <a:noFill/>
          <a:ln>
            <a:solidFill>
              <a:srgbClr val="C00000">
                <a:alpha val="45882"/>
              </a:srgbClr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60" name="Rectangle 59"/>
          <p:cNvSpPr/>
          <p:nvPr/>
        </p:nvSpPr>
        <p:spPr>
          <a:xfrm>
            <a:off x="4980933" y="2879487"/>
            <a:ext cx="279501" cy="296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1" name="Rectangle 60"/>
          <p:cNvSpPr/>
          <p:nvPr/>
        </p:nvSpPr>
        <p:spPr>
          <a:xfrm>
            <a:off x="5737873" y="2879487"/>
            <a:ext cx="279501" cy="527288"/>
          </a:xfrm>
          <a:prstGeom prst="rect">
            <a:avLst/>
          </a:prstGeom>
          <a:solidFill>
            <a:srgbClr val="FFC000"/>
          </a:solidFill>
          <a:ln>
            <a:solidFill>
              <a:srgbClr val="B8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62" name="Straight Arrow Connector 61"/>
          <p:cNvCxnSpPr/>
          <p:nvPr/>
        </p:nvCxnSpPr>
        <p:spPr>
          <a:xfrm>
            <a:off x="5260434" y="3168999"/>
            <a:ext cx="463449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63" name="Rectangle 62"/>
          <p:cNvSpPr/>
          <p:nvPr/>
        </p:nvSpPr>
        <p:spPr>
          <a:xfrm>
            <a:off x="6470895" y="2891661"/>
            <a:ext cx="279501" cy="527288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64" name="Straight Arrow Connector 63"/>
          <p:cNvCxnSpPr/>
          <p:nvPr/>
        </p:nvCxnSpPr>
        <p:spPr>
          <a:xfrm>
            <a:off x="6034189" y="3181362"/>
            <a:ext cx="463449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>
            <a:endCxn id="61" idx="0"/>
          </p:cNvCxnSpPr>
          <p:nvPr/>
        </p:nvCxnSpPr>
        <p:spPr>
          <a:xfrm>
            <a:off x="5877624" y="2691920"/>
            <a:ext cx="0" cy="187567"/>
          </a:xfrm>
          <a:prstGeom prst="straightConnector1">
            <a:avLst/>
          </a:prstGeom>
          <a:ln w="28575">
            <a:solidFill>
              <a:srgbClr val="B88C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66" name="Rectangle 65"/>
          <p:cNvSpPr/>
          <p:nvPr/>
        </p:nvSpPr>
        <p:spPr>
          <a:xfrm>
            <a:off x="4980933" y="3168999"/>
            <a:ext cx="279501" cy="2848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67" name="Straight Arrow Connector 66"/>
          <p:cNvCxnSpPr/>
          <p:nvPr/>
        </p:nvCxnSpPr>
        <p:spPr>
          <a:xfrm>
            <a:off x="6759531" y="3260840"/>
            <a:ext cx="37278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graphicFrame>
        <p:nvGraphicFramePr>
          <p:cNvPr id="68" name="Object 67"/>
          <p:cNvGraphicFramePr>
            <a:graphicFrameLocks noChangeAspect="1"/>
          </p:cNvGraphicFramePr>
          <p:nvPr>
            <p:extLst/>
          </p:nvPr>
        </p:nvGraphicFramePr>
        <p:xfrm>
          <a:off x="4121150" y="2935288"/>
          <a:ext cx="784225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3544" name="Equation" r:id="rId20" imgW="660240" imgH="215640" progId="Equation.3">
                  <p:embed/>
                </p:oleObj>
              </mc:Choice>
              <mc:Fallback>
                <p:oleObj name="Equation" r:id="rId20" imgW="660240" imgH="215640" progId="Equation.3">
                  <p:embed/>
                  <p:pic>
                    <p:nvPicPr>
                      <p:cNvPr id="68" name="Object 6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21150" y="2935288"/>
                        <a:ext cx="784225" cy="254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0" name="Freeform 69"/>
          <p:cNvSpPr/>
          <p:nvPr/>
        </p:nvSpPr>
        <p:spPr>
          <a:xfrm>
            <a:off x="3146319" y="3238773"/>
            <a:ext cx="1381093" cy="180176"/>
          </a:xfrm>
          <a:custGeom>
            <a:avLst/>
            <a:gdLst>
              <a:gd name="connsiteX0" fmla="*/ 0 w 1562100"/>
              <a:gd name="connsiteY0" fmla="*/ 927100 h 927100"/>
              <a:gd name="connsiteX1" fmla="*/ 800100 w 1562100"/>
              <a:gd name="connsiteY1" fmla="*/ 863600 h 927100"/>
              <a:gd name="connsiteX2" fmla="*/ 1054100 w 1562100"/>
              <a:gd name="connsiteY2" fmla="*/ 584200 h 927100"/>
              <a:gd name="connsiteX3" fmla="*/ 1200150 w 1562100"/>
              <a:gd name="connsiteY3" fmla="*/ 127000 h 927100"/>
              <a:gd name="connsiteX4" fmla="*/ 1562100 w 1562100"/>
              <a:gd name="connsiteY4" fmla="*/ 0 h 927100"/>
              <a:gd name="connsiteX0" fmla="*/ 0 w 1786634"/>
              <a:gd name="connsiteY0" fmla="*/ 803901 h 803901"/>
              <a:gd name="connsiteX1" fmla="*/ 800100 w 1786634"/>
              <a:gd name="connsiteY1" fmla="*/ 740401 h 803901"/>
              <a:gd name="connsiteX2" fmla="*/ 1054100 w 1786634"/>
              <a:gd name="connsiteY2" fmla="*/ 461001 h 803901"/>
              <a:gd name="connsiteX3" fmla="*/ 1200150 w 1786634"/>
              <a:gd name="connsiteY3" fmla="*/ 3801 h 803901"/>
              <a:gd name="connsiteX4" fmla="*/ 1786634 w 1786634"/>
              <a:gd name="connsiteY4" fmla="*/ 735574 h 803901"/>
              <a:gd name="connsiteX0" fmla="*/ 0 w 1786634"/>
              <a:gd name="connsiteY0" fmla="*/ 343666 h 343666"/>
              <a:gd name="connsiteX1" fmla="*/ 800100 w 1786634"/>
              <a:gd name="connsiteY1" fmla="*/ 280166 h 343666"/>
              <a:gd name="connsiteX2" fmla="*/ 1054100 w 1786634"/>
              <a:gd name="connsiteY2" fmla="*/ 766 h 343666"/>
              <a:gd name="connsiteX3" fmla="*/ 1355598 w 1786634"/>
              <a:gd name="connsiteY3" fmla="*/ 199709 h 343666"/>
              <a:gd name="connsiteX4" fmla="*/ 1786634 w 1786634"/>
              <a:gd name="connsiteY4" fmla="*/ 275339 h 343666"/>
              <a:gd name="connsiteX0" fmla="*/ 0 w 1786634"/>
              <a:gd name="connsiteY0" fmla="*/ 148199 h 148199"/>
              <a:gd name="connsiteX1" fmla="*/ 800100 w 1786634"/>
              <a:gd name="connsiteY1" fmla="*/ 84699 h 148199"/>
              <a:gd name="connsiteX2" fmla="*/ 1080008 w 1786634"/>
              <a:gd name="connsiteY2" fmla="*/ 17580 h 148199"/>
              <a:gd name="connsiteX3" fmla="*/ 1355598 w 1786634"/>
              <a:gd name="connsiteY3" fmla="*/ 4242 h 148199"/>
              <a:gd name="connsiteX4" fmla="*/ 1786634 w 1786634"/>
              <a:gd name="connsiteY4" fmla="*/ 79872 h 148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6634" h="148199">
                <a:moveTo>
                  <a:pt x="0" y="148199"/>
                </a:moveTo>
                <a:cubicBezTo>
                  <a:pt x="312208" y="145024"/>
                  <a:pt x="620099" y="106469"/>
                  <a:pt x="800100" y="84699"/>
                </a:cubicBezTo>
                <a:cubicBezTo>
                  <a:pt x="980101" y="62929"/>
                  <a:pt x="987425" y="30990"/>
                  <a:pt x="1080008" y="17580"/>
                </a:cubicBezTo>
                <a:cubicBezTo>
                  <a:pt x="1172591" y="4171"/>
                  <a:pt x="1237827" y="-6140"/>
                  <a:pt x="1355598" y="4242"/>
                </a:cubicBezTo>
                <a:cubicBezTo>
                  <a:pt x="1473369" y="14624"/>
                  <a:pt x="1647992" y="94688"/>
                  <a:pt x="1786634" y="79872"/>
                </a:cubicBezTo>
              </a:path>
            </a:pathLst>
          </a:custGeom>
          <a:noFill/>
          <a:ln>
            <a:solidFill>
              <a:srgbClr val="47FFD1">
                <a:alpha val="29020"/>
              </a:srgbClr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71" name="Object 70"/>
          <p:cNvGraphicFramePr>
            <a:graphicFrameLocks noChangeAspect="1"/>
          </p:cNvGraphicFramePr>
          <p:nvPr>
            <p:extLst/>
          </p:nvPr>
        </p:nvGraphicFramePr>
        <p:xfrm>
          <a:off x="4625975" y="3206750"/>
          <a:ext cx="19685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3545" name="Equation" r:id="rId22" imgW="164880" imgH="215640" progId="Equation.3">
                  <p:embed/>
                </p:oleObj>
              </mc:Choice>
              <mc:Fallback>
                <p:oleObj name="Equation" r:id="rId22" imgW="164880" imgH="215640" progId="Equation.3">
                  <p:embed/>
                  <p:pic>
                    <p:nvPicPr>
                      <p:cNvPr id="71" name="Object 7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25975" y="3206750"/>
                        <a:ext cx="196850" cy="254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2" name="Object 71"/>
          <p:cNvGraphicFramePr>
            <a:graphicFrameLocks noChangeAspect="1"/>
          </p:cNvGraphicFramePr>
          <p:nvPr>
            <p:extLst/>
          </p:nvPr>
        </p:nvGraphicFramePr>
        <p:xfrm>
          <a:off x="7232650" y="2879725"/>
          <a:ext cx="1163638" cy="269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3546" name="Equation" r:id="rId24" imgW="977760" imgH="228600" progId="Equation.3">
                  <p:embed/>
                </p:oleObj>
              </mc:Choice>
              <mc:Fallback>
                <p:oleObj name="Equation" r:id="rId24" imgW="977760" imgH="228600" progId="Equation.3">
                  <p:embed/>
                  <p:pic>
                    <p:nvPicPr>
                      <p:cNvPr id="72" name="Object 7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32650" y="2879725"/>
                        <a:ext cx="1163638" cy="269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3" name="Object 7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77563534"/>
              </p:ext>
            </p:extLst>
          </p:nvPr>
        </p:nvGraphicFramePr>
        <p:xfrm>
          <a:off x="7119938" y="3194050"/>
          <a:ext cx="1111250" cy="298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3547" name="Equation" r:id="rId26" imgW="799920" imgH="215640" progId="Equation.3">
                  <p:embed/>
                </p:oleObj>
              </mc:Choice>
              <mc:Fallback>
                <p:oleObj name="Equation" r:id="rId26" imgW="799920" imgH="215640" progId="Equation.3">
                  <p:embed/>
                  <p:pic>
                    <p:nvPicPr>
                      <p:cNvPr id="73" name="Object 7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19938" y="3194050"/>
                        <a:ext cx="1111250" cy="298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4" name="Freeform 73"/>
          <p:cNvSpPr/>
          <p:nvPr/>
        </p:nvSpPr>
        <p:spPr>
          <a:xfrm>
            <a:off x="2844246" y="571181"/>
            <a:ext cx="4497185" cy="2635134"/>
          </a:xfrm>
          <a:custGeom>
            <a:avLst/>
            <a:gdLst>
              <a:gd name="connsiteX0" fmla="*/ 3158835 w 3625553"/>
              <a:gd name="connsiteY0" fmla="*/ 1290331 h 2919625"/>
              <a:gd name="connsiteX1" fmla="*/ 3474719 w 3625553"/>
              <a:gd name="connsiteY1" fmla="*/ 1173953 h 2919625"/>
              <a:gd name="connsiteX2" fmla="*/ 3607723 w 3625553"/>
              <a:gd name="connsiteY2" fmla="*/ 675189 h 2919625"/>
              <a:gd name="connsiteX3" fmla="*/ 3092333 w 3625553"/>
              <a:gd name="connsiteY3" fmla="*/ 126549 h 2919625"/>
              <a:gd name="connsiteX4" fmla="*/ 947650 w 3625553"/>
              <a:gd name="connsiteY4" fmla="*/ 51734 h 2919625"/>
              <a:gd name="connsiteX5" fmla="*/ 99752 w 3625553"/>
              <a:gd name="connsiteY5" fmla="*/ 774942 h 2919625"/>
              <a:gd name="connsiteX6" fmla="*/ 49875 w 3625553"/>
              <a:gd name="connsiteY6" fmla="*/ 2919625 h 2919625"/>
              <a:gd name="connsiteX0" fmla="*/ 3158835 w 3625553"/>
              <a:gd name="connsiteY0" fmla="*/ 1290331 h 2919625"/>
              <a:gd name="connsiteX1" fmla="*/ 3474719 w 3625553"/>
              <a:gd name="connsiteY1" fmla="*/ 1173953 h 2919625"/>
              <a:gd name="connsiteX2" fmla="*/ 3607723 w 3625553"/>
              <a:gd name="connsiteY2" fmla="*/ 675189 h 2919625"/>
              <a:gd name="connsiteX3" fmla="*/ 3092333 w 3625553"/>
              <a:gd name="connsiteY3" fmla="*/ 126549 h 2919625"/>
              <a:gd name="connsiteX4" fmla="*/ 947650 w 3625553"/>
              <a:gd name="connsiteY4" fmla="*/ 51734 h 2919625"/>
              <a:gd name="connsiteX5" fmla="*/ 99752 w 3625553"/>
              <a:gd name="connsiteY5" fmla="*/ 774942 h 2919625"/>
              <a:gd name="connsiteX6" fmla="*/ 49875 w 3625553"/>
              <a:gd name="connsiteY6" fmla="*/ 2919625 h 2919625"/>
              <a:gd name="connsiteX0" fmla="*/ 3158835 w 3611467"/>
              <a:gd name="connsiteY0" fmla="*/ 1290331 h 2919625"/>
              <a:gd name="connsiteX1" fmla="*/ 3474719 w 3611467"/>
              <a:gd name="connsiteY1" fmla="*/ 1173953 h 2919625"/>
              <a:gd name="connsiteX2" fmla="*/ 3607723 w 3611467"/>
              <a:gd name="connsiteY2" fmla="*/ 675189 h 2919625"/>
              <a:gd name="connsiteX3" fmla="*/ 3092333 w 3611467"/>
              <a:gd name="connsiteY3" fmla="*/ 126549 h 2919625"/>
              <a:gd name="connsiteX4" fmla="*/ 947650 w 3611467"/>
              <a:gd name="connsiteY4" fmla="*/ 51734 h 2919625"/>
              <a:gd name="connsiteX5" fmla="*/ 99752 w 3611467"/>
              <a:gd name="connsiteY5" fmla="*/ 774942 h 2919625"/>
              <a:gd name="connsiteX6" fmla="*/ 49875 w 3611467"/>
              <a:gd name="connsiteY6" fmla="*/ 2919625 h 2919625"/>
              <a:gd name="connsiteX0" fmla="*/ 3158835 w 3611467"/>
              <a:gd name="connsiteY0" fmla="*/ 1287301 h 2916595"/>
              <a:gd name="connsiteX1" fmla="*/ 3474719 w 3611467"/>
              <a:gd name="connsiteY1" fmla="*/ 1170923 h 2916595"/>
              <a:gd name="connsiteX2" fmla="*/ 3607723 w 3611467"/>
              <a:gd name="connsiteY2" fmla="*/ 589032 h 2916595"/>
              <a:gd name="connsiteX3" fmla="*/ 3092333 w 3611467"/>
              <a:gd name="connsiteY3" fmla="*/ 123519 h 2916595"/>
              <a:gd name="connsiteX4" fmla="*/ 947650 w 3611467"/>
              <a:gd name="connsiteY4" fmla="*/ 48704 h 2916595"/>
              <a:gd name="connsiteX5" fmla="*/ 99752 w 3611467"/>
              <a:gd name="connsiteY5" fmla="*/ 771912 h 2916595"/>
              <a:gd name="connsiteX6" fmla="*/ 49875 w 3611467"/>
              <a:gd name="connsiteY6" fmla="*/ 2916595 h 2916595"/>
              <a:gd name="connsiteX0" fmla="*/ 3158835 w 3611467"/>
              <a:gd name="connsiteY0" fmla="*/ 1287301 h 3102553"/>
              <a:gd name="connsiteX1" fmla="*/ 3474719 w 3611467"/>
              <a:gd name="connsiteY1" fmla="*/ 1170923 h 3102553"/>
              <a:gd name="connsiteX2" fmla="*/ 3607723 w 3611467"/>
              <a:gd name="connsiteY2" fmla="*/ 589032 h 3102553"/>
              <a:gd name="connsiteX3" fmla="*/ 3092333 w 3611467"/>
              <a:gd name="connsiteY3" fmla="*/ 123519 h 3102553"/>
              <a:gd name="connsiteX4" fmla="*/ 947650 w 3611467"/>
              <a:gd name="connsiteY4" fmla="*/ 48704 h 3102553"/>
              <a:gd name="connsiteX5" fmla="*/ 99752 w 3611467"/>
              <a:gd name="connsiteY5" fmla="*/ 771912 h 3102553"/>
              <a:gd name="connsiteX6" fmla="*/ 49875 w 3611467"/>
              <a:gd name="connsiteY6" fmla="*/ 3102553 h 3102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11467" h="3102553">
                <a:moveTo>
                  <a:pt x="3158835" y="1287301"/>
                </a:moveTo>
                <a:cubicBezTo>
                  <a:pt x="3279369" y="1280374"/>
                  <a:pt x="3399904" y="1287301"/>
                  <a:pt x="3474719" y="1170923"/>
                </a:cubicBezTo>
                <a:cubicBezTo>
                  <a:pt x="3549534" y="1054545"/>
                  <a:pt x="3629891" y="938166"/>
                  <a:pt x="3607723" y="589032"/>
                </a:cubicBezTo>
                <a:cubicBezTo>
                  <a:pt x="3585555" y="239898"/>
                  <a:pt x="3535678" y="213574"/>
                  <a:pt x="3092333" y="123519"/>
                </a:cubicBezTo>
                <a:cubicBezTo>
                  <a:pt x="2648988" y="33464"/>
                  <a:pt x="1446413" y="-59361"/>
                  <a:pt x="947650" y="48704"/>
                </a:cubicBezTo>
                <a:cubicBezTo>
                  <a:pt x="448887" y="156769"/>
                  <a:pt x="249381" y="262937"/>
                  <a:pt x="99752" y="771912"/>
                </a:cubicBezTo>
                <a:cubicBezTo>
                  <a:pt x="-49877" y="1280887"/>
                  <a:pt x="-1" y="2269202"/>
                  <a:pt x="49875" y="3102553"/>
                </a:cubicBezTo>
              </a:path>
            </a:pathLst>
          </a:custGeom>
          <a:noFill/>
          <a:ln>
            <a:solidFill>
              <a:srgbClr val="C00000">
                <a:alpha val="34118"/>
              </a:srgbClr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75" name="Freeform 74"/>
          <p:cNvSpPr/>
          <p:nvPr/>
        </p:nvSpPr>
        <p:spPr>
          <a:xfrm>
            <a:off x="4738001" y="3291990"/>
            <a:ext cx="2272180" cy="445692"/>
          </a:xfrm>
          <a:custGeom>
            <a:avLst/>
            <a:gdLst>
              <a:gd name="connsiteX0" fmla="*/ 2015954 w 2430542"/>
              <a:gd name="connsiteY0" fmla="*/ 34437 h 1012337"/>
              <a:gd name="connsiteX1" fmla="*/ 2066754 w 2430542"/>
              <a:gd name="connsiteY1" fmla="*/ 47137 h 1012337"/>
              <a:gd name="connsiteX2" fmla="*/ 2333454 w 2430542"/>
              <a:gd name="connsiteY2" fmla="*/ 491637 h 1012337"/>
              <a:gd name="connsiteX3" fmla="*/ 212554 w 2430542"/>
              <a:gd name="connsiteY3" fmla="*/ 529737 h 1012337"/>
              <a:gd name="connsiteX4" fmla="*/ 187154 w 2430542"/>
              <a:gd name="connsiteY4" fmla="*/ 1012337 h 1012337"/>
              <a:gd name="connsiteX0" fmla="*/ 2015954 w 2511405"/>
              <a:gd name="connsiteY0" fmla="*/ 3123 h 981023"/>
              <a:gd name="connsiteX1" fmla="*/ 2355679 w 2511405"/>
              <a:gd name="connsiteY1" fmla="*/ 266648 h 981023"/>
              <a:gd name="connsiteX2" fmla="*/ 2333454 w 2511405"/>
              <a:gd name="connsiteY2" fmla="*/ 460323 h 981023"/>
              <a:gd name="connsiteX3" fmla="*/ 212554 w 2511405"/>
              <a:gd name="connsiteY3" fmla="*/ 498423 h 981023"/>
              <a:gd name="connsiteX4" fmla="*/ 187154 w 2511405"/>
              <a:gd name="connsiteY4" fmla="*/ 981023 h 981023"/>
              <a:gd name="connsiteX0" fmla="*/ 1972314 w 2317288"/>
              <a:gd name="connsiteY0" fmla="*/ 3135 h 981035"/>
              <a:gd name="connsiteX1" fmla="*/ 2312039 w 2317288"/>
              <a:gd name="connsiteY1" fmla="*/ 266660 h 981035"/>
              <a:gd name="connsiteX2" fmla="*/ 1642114 w 2317288"/>
              <a:gd name="connsiteY2" fmla="*/ 466685 h 981035"/>
              <a:gd name="connsiteX3" fmla="*/ 168914 w 2317288"/>
              <a:gd name="connsiteY3" fmla="*/ 498435 h 981035"/>
              <a:gd name="connsiteX4" fmla="*/ 143514 w 2317288"/>
              <a:gd name="connsiteY4" fmla="*/ 981035 h 981035"/>
              <a:gd name="connsiteX0" fmla="*/ 1972314 w 2317288"/>
              <a:gd name="connsiteY0" fmla="*/ 3135 h 981035"/>
              <a:gd name="connsiteX1" fmla="*/ 2312039 w 2317288"/>
              <a:gd name="connsiteY1" fmla="*/ 266660 h 981035"/>
              <a:gd name="connsiteX2" fmla="*/ 1642114 w 2317288"/>
              <a:gd name="connsiteY2" fmla="*/ 466685 h 981035"/>
              <a:gd name="connsiteX3" fmla="*/ 168914 w 2317288"/>
              <a:gd name="connsiteY3" fmla="*/ 498435 h 981035"/>
              <a:gd name="connsiteX4" fmla="*/ 143514 w 2317288"/>
              <a:gd name="connsiteY4" fmla="*/ 981035 h 981035"/>
              <a:gd name="connsiteX0" fmla="*/ 1972314 w 2312913"/>
              <a:gd name="connsiteY0" fmla="*/ 4192 h 982092"/>
              <a:gd name="connsiteX1" fmla="*/ 2312039 w 2312913"/>
              <a:gd name="connsiteY1" fmla="*/ 267717 h 982092"/>
              <a:gd name="connsiteX2" fmla="*/ 1642114 w 2312913"/>
              <a:gd name="connsiteY2" fmla="*/ 467742 h 982092"/>
              <a:gd name="connsiteX3" fmla="*/ 168914 w 2312913"/>
              <a:gd name="connsiteY3" fmla="*/ 499492 h 982092"/>
              <a:gd name="connsiteX4" fmla="*/ 143514 w 2312913"/>
              <a:gd name="connsiteY4" fmla="*/ 982092 h 982092"/>
              <a:gd name="connsiteX0" fmla="*/ 1972314 w 2230363"/>
              <a:gd name="connsiteY0" fmla="*/ 4854 h 982754"/>
              <a:gd name="connsiteX1" fmla="*/ 2229489 w 2230363"/>
              <a:gd name="connsiteY1" fmla="*/ 242979 h 982754"/>
              <a:gd name="connsiteX2" fmla="*/ 1642114 w 2230363"/>
              <a:gd name="connsiteY2" fmla="*/ 468404 h 982754"/>
              <a:gd name="connsiteX3" fmla="*/ 168914 w 2230363"/>
              <a:gd name="connsiteY3" fmla="*/ 500154 h 982754"/>
              <a:gd name="connsiteX4" fmla="*/ 143514 w 2230363"/>
              <a:gd name="connsiteY4" fmla="*/ 982754 h 982754"/>
              <a:gd name="connsiteX0" fmla="*/ 1972314 w 2231023"/>
              <a:gd name="connsiteY0" fmla="*/ 10083 h 987983"/>
              <a:gd name="connsiteX1" fmla="*/ 2229489 w 2231023"/>
              <a:gd name="connsiteY1" fmla="*/ 248208 h 987983"/>
              <a:gd name="connsiteX2" fmla="*/ 1642114 w 2231023"/>
              <a:gd name="connsiteY2" fmla="*/ 473633 h 987983"/>
              <a:gd name="connsiteX3" fmla="*/ 168914 w 2231023"/>
              <a:gd name="connsiteY3" fmla="*/ 505383 h 987983"/>
              <a:gd name="connsiteX4" fmla="*/ 143514 w 2231023"/>
              <a:gd name="connsiteY4" fmla="*/ 987983 h 987983"/>
              <a:gd name="connsiteX0" fmla="*/ 1972314 w 2231074"/>
              <a:gd name="connsiteY0" fmla="*/ 10083 h 987983"/>
              <a:gd name="connsiteX1" fmla="*/ 2229489 w 2231074"/>
              <a:gd name="connsiteY1" fmla="*/ 248208 h 987983"/>
              <a:gd name="connsiteX2" fmla="*/ 1642114 w 2231074"/>
              <a:gd name="connsiteY2" fmla="*/ 473633 h 987983"/>
              <a:gd name="connsiteX3" fmla="*/ 168914 w 2231074"/>
              <a:gd name="connsiteY3" fmla="*/ 505383 h 987983"/>
              <a:gd name="connsiteX4" fmla="*/ 143514 w 2231074"/>
              <a:gd name="connsiteY4" fmla="*/ 987983 h 987983"/>
              <a:gd name="connsiteX0" fmla="*/ 1983978 w 2242738"/>
              <a:gd name="connsiteY0" fmla="*/ 10083 h 987983"/>
              <a:gd name="connsiteX1" fmla="*/ 2241153 w 2242738"/>
              <a:gd name="connsiteY1" fmla="*/ 248208 h 987983"/>
              <a:gd name="connsiteX2" fmla="*/ 1653778 w 2242738"/>
              <a:gd name="connsiteY2" fmla="*/ 473633 h 987983"/>
              <a:gd name="connsiteX3" fmla="*/ 180578 w 2242738"/>
              <a:gd name="connsiteY3" fmla="*/ 505383 h 987983"/>
              <a:gd name="connsiteX4" fmla="*/ 155178 w 2242738"/>
              <a:gd name="connsiteY4" fmla="*/ 987983 h 987983"/>
              <a:gd name="connsiteX0" fmla="*/ 1975240 w 2234000"/>
              <a:gd name="connsiteY0" fmla="*/ 10083 h 987983"/>
              <a:gd name="connsiteX1" fmla="*/ 2232415 w 2234000"/>
              <a:gd name="connsiteY1" fmla="*/ 248208 h 987983"/>
              <a:gd name="connsiteX2" fmla="*/ 1645040 w 2234000"/>
              <a:gd name="connsiteY2" fmla="*/ 473633 h 987983"/>
              <a:gd name="connsiteX3" fmla="*/ 171840 w 2234000"/>
              <a:gd name="connsiteY3" fmla="*/ 505383 h 987983"/>
              <a:gd name="connsiteX4" fmla="*/ 162315 w 2234000"/>
              <a:gd name="connsiteY4" fmla="*/ 987983 h 987983"/>
              <a:gd name="connsiteX0" fmla="*/ 2005613 w 2264373"/>
              <a:gd name="connsiteY0" fmla="*/ 10083 h 987983"/>
              <a:gd name="connsiteX1" fmla="*/ 2262788 w 2264373"/>
              <a:gd name="connsiteY1" fmla="*/ 248208 h 987983"/>
              <a:gd name="connsiteX2" fmla="*/ 1675413 w 2264373"/>
              <a:gd name="connsiteY2" fmla="*/ 473633 h 987983"/>
              <a:gd name="connsiteX3" fmla="*/ 202213 w 2264373"/>
              <a:gd name="connsiteY3" fmla="*/ 505383 h 987983"/>
              <a:gd name="connsiteX4" fmla="*/ 192688 w 2264373"/>
              <a:gd name="connsiteY4" fmla="*/ 987983 h 987983"/>
              <a:gd name="connsiteX0" fmla="*/ 2013420 w 2272180"/>
              <a:gd name="connsiteY0" fmla="*/ 10083 h 987983"/>
              <a:gd name="connsiteX1" fmla="*/ 2270595 w 2272180"/>
              <a:gd name="connsiteY1" fmla="*/ 248208 h 987983"/>
              <a:gd name="connsiteX2" fmla="*/ 1683220 w 2272180"/>
              <a:gd name="connsiteY2" fmla="*/ 473633 h 987983"/>
              <a:gd name="connsiteX3" fmla="*/ 210020 w 2272180"/>
              <a:gd name="connsiteY3" fmla="*/ 505383 h 987983"/>
              <a:gd name="connsiteX4" fmla="*/ 200495 w 2272180"/>
              <a:gd name="connsiteY4" fmla="*/ 987983 h 987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72180" h="987983">
                <a:moveTo>
                  <a:pt x="2013420" y="10083"/>
                </a:moveTo>
                <a:cubicBezTo>
                  <a:pt x="2012361" y="-21667"/>
                  <a:pt x="2246253" y="12200"/>
                  <a:pt x="2270595" y="248208"/>
                </a:cubicBezTo>
                <a:cubicBezTo>
                  <a:pt x="2294937" y="484216"/>
                  <a:pt x="2036174" y="465696"/>
                  <a:pt x="1683220" y="473633"/>
                </a:cubicBezTo>
                <a:cubicBezTo>
                  <a:pt x="1330266" y="481570"/>
                  <a:pt x="552391" y="410133"/>
                  <a:pt x="210020" y="505383"/>
                </a:cubicBezTo>
                <a:cubicBezTo>
                  <a:pt x="-132351" y="600633"/>
                  <a:pt x="2586" y="837699"/>
                  <a:pt x="200495" y="987983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6" name="Rectangle 75"/>
          <p:cNvSpPr/>
          <p:nvPr/>
        </p:nvSpPr>
        <p:spPr>
          <a:xfrm>
            <a:off x="4980933" y="3622088"/>
            <a:ext cx="279501" cy="296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7" name="Rectangle 76"/>
          <p:cNvSpPr/>
          <p:nvPr/>
        </p:nvSpPr>
        <p:spPr>
          <a:xfrm>
            <a:off x="5737873" y="3622088"/>
            <a:ext cx="279501" cy="527288"/>
          </a:xfrm>
          <a:prstGeom prst="rect">
            <a:avLst/>
          </a:prstGeom>
          <a:solidFill>
            <a:srgbClr val="FFC000"/>
          </a:solidFill>
          <a:ln>
            <a:solidFill>
              <a:srgbClr val="B8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78" name="Straight Arrow Connector 77"/>
          <p:cNvCxnSpPr/>
          <p:nvPr/>
        </p:nvCxnSpPr>
        <p:spPr>
          <a:xfrm>
            <a:off x="5260434" y="3911600"/>
            <a:ext cx="463449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79" name="Rectangle 78"/>
          <p:cNvSpPr/>
          <p:nvPr/>
        </p:nvSpPr>
        <p:spPr>
          <a:xfrm>
            <a:off x="6470895" y="3634262"/>
            <a:ext cx="279501" cy="527288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80" name="Straight Arrow Connector 79"/>
          <p:cNvCxnSpPr/>
          <p:nvPr/>
        </p:nvCxnSpPr>
        <p:spPr>
          <a:xfrm>
            <a:off x="6034189" y="3923963"/>
            <a:ext cx="463449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>
            <a:endCxn id="77" idx="0"/>
          </p:cNvCxnSpPr>
          <p:nvPr/>
        </p:nvCxnSpPr>
        <p:spPr>
          <a:xfrm>
            <a:off x="5877624" y="3434521"/>
            <a:ext cx="0" cy="187567"/>
          </a:xfrm>
          <a:prstGeom prst="straightConnector1">
            <a:avLst/>
          </a:prstGeom>
          <a:ln w="28575">
            <a:solidFill>
              <a:srgbClr val="B88C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82" name="Rectangle 81"/>
          <p:cNvSpPr/>
          <p:nvPr/>
        </p:nvSpPr>
        <p:spPr>
          <a:xfrm>
            <a:off x="4980933" y="3911600"/>
            <a:ext cx="279501" cy="2848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83" name="Straight Arrow Connector 82"/>
          <p:cNvCxnSpPr/>
          <p:nvPr/>
        </p:nvCxnSpPr>
        <p:spPr>
          <a:xfrm>
            <a:off x="6759531" y="4003441"/>
            <a:ext cx="37278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/>
          <p:nvPr/>
        </p:nvCxnSpPr>
        <p:spPr>
          <a:xfrm>
            <a:off x="6750396" y="3776054"/>
            <a:ext cx="372789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graphicFrame>
        <p:nvGraphicFramePr>
          <p:cNvPr id="85" name="Object 8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63083558"/>
              </p:ext>
            </p:extLst>
          </p:nvPr>
        </p:nvGraphicFramePr>
        <p:xfrm>
          <a:off x="7240588" y="3616325"/>
          <a:ext cx="1147762" cy="284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3548" name="Equation" r:id="rId28" imgW="965160" imgH="241200" progId="Equation.3">
                  <p:embed/>
                </p:oleObj>
              </mc:Choice>
              <mc:Fallback>
                <p:oleObj name="Equation" r:id="rId28" imgW="965160" imgH="241200" progId="Equation.3">
                  <p:embed/>
                  <p:pic>
                    <p:nvPicPr>
                      <p:cNvPr id="72" name="Object 7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40588" y="3616325"/>
                        <a:ext cx="1147762" cy="284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6" name="Object 8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79321273"/>
              </p:ext>
            </p:extLst>
          </p:nvPr>
        </p:nvGraphicFramePr>
        <p:xfrm>
          <a:off x="7199313" y="3929063"/>
          <a:ext cx="950912" cy="315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3549" name="Equation" r:id="rId30" imgW="685800" imgH="228600" progId="Equation.3">
                  <p:embed/>
                </p:oleObj>
              </mc:Choice>
              <mc:Fallback>
                <p:oleObj name="Equation" r:id="rId30" imgW="685800" imgH="228600" progId="Equation.3">
                  <p:embed/>
                  <p:pic>
                    <p:nvPicPr>
                      <p:cNvPr id="73" name="Object 7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99313" y="3929063"/>
                        <a:ext cx="950912" cy="315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7" name="Freeform 86"/>
          <p:cNvSpPr/>
          <p:nvPr/>
        </p:nvSpPr>
        <p:spPr>
          <a:xfrm>
            <a:off x="2729244" y="233922"/>
            <a:ext cx="5322225" cy="2993954"/>
          </a:xfrm>
          <a:custGeom>
            <a:avLst/>
            <a:gdLst>
              <a:gd name="connsiteX0" fmla="*/ 3158835 w 3625553"/>
              <a:gd name="connsiteY0" fmla="*/ 1290331 h 2919625"/>
              <a:gd name="connsiteX1" fmla="*/ 3474719 w 3625553"/>
              <a:gd name="connsiteY1" fmla="*/ 1173953 h 2919625"/>
              <a:gd name="connsiteX2" fmla="*/ 3607723 w 3625553"/>
              <a:gd name="connsiteY2" fmla="*/ 675189 h 2919625"/>
              <a:gd name="connsiteX3" fmla="*/ 3092333 w 3625553"/>
              <a:gd name="connsiteY3" fmla="*/ 126549 h 2919625"/>
              <a:gd name="connsiteX4" fmla="*/ 947650 w 3625553"/>
              <a:gd name="connsiteY4" fmla="*/ 51734 h 2919625"/>
              <a:gd name="connsiteX5" fmla="*/ 99752 w 3625553"/>
              <a:gd name="connsiteY5" fmla="*/ 774942 h 2919625"/>
              <a:gd name="connsiteX6" fmla="*/ 49875 w 3625553"/>
              <a:gd name="connsiteY6" fmla="*/ 2919625 h 2919625"/>
              <a:gd name="connsiteX0" fmla="*/ 3158835 w 3625553"/>
              <a:gd name="connsiteY0" fmla="*/ 1290331 h 2919625"/>
              <a:gd name="connsiteX1" fmla="*/ 3474719 w 3625553"/>
              <a:gd name="connsiteY1" fmla="*/ 1173953 h 2919625"/>
              <a:gd name="connsiteX2" fmla="*/ 3607723 w 3625553"/>
              <a:gd name="connsiteY2" fmla="*/ 675189 h 2919625"/>
              <a:gd name="connsiteX3" fmla="*/ 3092333 w 3625553"/>
              <a:gd name="connsiteY3" fmla="*/ 126549 h 2919625"/>
              <a:gd name="connsiteX4" fmla="*/ 947650 w 3625553"/>
              <a:gd name="connsiteY4" fmla="*/ 51734 h 2919625"/>
              <a:gd name="connsiteX5" fmla="*/ 99752 w 3625553"/>
              <a:gd name="connsiteY5" fmla="*/ 774942 h 2919625"/>
              <a:gd name="connsiteX6" fmla="*/ 49875 w 3625553"/>
              <a:gd name="connsiteY6" fmla="*/ 2919625 h 2919625"/>
              <a:gd name="connsiteX0" fmla="*/ 3158835 w 3611467"/>
              <a:gd name="connsiteY0" fmla="*/ 1290331 h 2919625"/>
              <a:gd name="connsiteX1" fmla="*/ 3474719 w 3611467"/>
              <a:gd name="connsiteY1" fmla="*/ 1173953 h 2919625"/>
              <a:gd name="connsiteX2" fmla="*/ 3607723 w 3611467"/>
              <a:gd name="connsiteY2" fmla="*/ 675189 h 2919625"/>
              <a:gd name="connsiteX3" fmla="*/ 3092333 w 3611467"/>
              <a:gd name="connsiteY3" fmla="*/ 126549 h 2919625"/>
              <a:gd name="connsiteX4" fmla="*/ 947650 w 3611467"/>
              <a:gd name="connsiteY4" fmla="*/ 51734 h 2919625"/>
              <a:gd name="connsiteX5" fmla="*/ 99752 w 3611467"/>
              <a:gd name="connsiteY5" fmla="*/ 774942 h 2919625"/>
              <a:gd name="connsiteX6" fmla="*/ 49875 w 3611467"/>
              <a:gd name="connsiteY6" fmla="*/ 2919625 h 2919625"/>
              <a:gd name="connsiteX0" fmla="*/ 3158835 w 3611467"/>
              <a:gd name="connsiteY0" fmla="*/ 1287301 h 2916595"/>
              <a:gd name="connsiteX1" fmla="*/ 3474719 w 3611467"/>
              <a:gd name="connsiteY1" fmla="*/ 1170923 h 2916595"/>
              <a:gd name="connsiteX2" fmla="*/ 3607723 w 3611467"/>
              <a:gd name="connsiteY2" fmla="*/ 589032 h 2916595"/>
              <a:gd name="connsiteX3" fmla="*/ 3092333 w 3611467"/>
              <a:gd name="connsiteY3" fmla="*/ 123519 h 2916595"/>
              <a:gd name="connsiteX4" fmla="*/ 947650 w 3611467"/>
              <a:gd name="connsiteY4" fmla="*/ 48704 h 2916595"/>
              <a:gd name="connsiteX5" fmla="*/ 99752 w 3611467"/>
              <a:gd name="connsiteY5" fmla="*/ 771912 h 2916595"/>
              <a:gd name="connsiteX6" fmla="*/ 49875 w 3611467"/>
              <a:gd name="connsiteY6" fmla="*/ 2916595 h 2916595"/>
              <a:gd name="connsiteX0" fmla="*/ 3158835 w 3611467"/>
              <a:gd name="connsiteY0" fmla="*/ 1287301 h 3102553"/>
              <a:gd name="connsiteX1" fmla="*/ 3474719 w 3611467"/>
              <a:gd name="connsiteY1" fmla="*/ 1170923 h 3102553"/>
              <a:gd name="connsiteX2" fmla="*/ 3607723 w 3611467"/>
              <a:gd name="connsiteY2" fmla="*/ 589032 h 3102553"/>
              <a:gd name="connsiteX3" fmla="*/ 3092333 w 3611467"/>
              <a:gd name="connsiteY3" fmla="*/ 123519 h 3102553"/>
              <a:gd name="connsiteX4" fmla="*/ 947650 w 3611467"/>
              <a:gd name="connsiteY4" fmla="*/ 48704 h 3102553"/>
              <a:gd name="connsiteX5" fmla="*/ 99752 w 3611467"/>
              <a:gd name="connsiteY5" fmla="*/ 771912 h 3102553"/>
              <a:gd name="connsiteX6" fmla="*/ 49875 w 3611467"/>
              <a:gd name="connsiteY6" fmla="*/ 3102553 h 3102553"/>
              <a:gd name="connsiteX0" fmla="*/ 2913656 w 3613618"/>
              <a:gd name="connsiteY0" fmla="*/ 1425601 h 3102553"/>
              <a:gd name="connsiteX1" fmla="*/ 3474719 w 3613618"/>
              <a:gd name="connsiteY1" fmla="*/ 1170923 h 3102553"/>
              <a:gd name="connsiteX2" fmla="*/ 3607723 w 3613618"/>
              <a:gd name="connsiteY2" fmla="*/ 589032 h 3102553"/>
              <a:gd name="connsiteX3" fmla="*/ 3092333 w 3613618"/>
              <a:gd name="connsiteY3" fmla="*/ 123519 h 3102553"/>
              <a:gd name="connsiteX4" fmla="*/ 947650 w 3613618"/>
              <a:gd name="connsiteY4" fmla="*/ 48704 h 3102553"/>
              <a:gd name="connsiteX5" fmla="*/ 99752 w 3613618"/>
              <a:gd name="connsiteY5" fmla="*/ 771912 h 3102553"/>
              <a:gd name="connsiteX6" fmla="*/ 49875 w 3613618"/>
              <a:gd name="connsiteY6" fmla="*/ 3102553 h 3102553"/>
              <a:gd name="connsiteX0" fmla="*/ 2913656 w 3626444"/>
              <a:gd name="connsiteY0" fmla="*/ 1425601 h 3102553"/>
              <a:gd name="connsiteX1" fmla="*/ 3456331 w 3626444"/>
              <a:gd name="connsiteY1" fmla="*/ 1207001 h 3102553"/>
              <a:gd name="connsiteX2" fmla="*/ 3607723 w 3626444"/>
              <a:gd name="connsiteY2" fmla="*/ 589032 h 3102553"/>
              <a:gd name="connsiteX3" fmla="*/ 3092333 w 3626444"/>
              <a:gd name="connsiteY3" fmla="*/ 123519 h 3102553"/>
              <a:gd name="connsiteX4" fmla="*/ 947650 w 3626444"/>
              <a:gd name="connsiteY4" fmla="*/ 48704 h 3102553"/>
              <a:gd name="connsiteX5" fmla="*/ 99752 w 3626444"/>
              <a:gd name="connsiteY5" fmla="*/ 771912 h 3102553"/>
              <a:gd name="connsiteX6" fmla="*/ 49875 w 3626444"/>
              <a:gd name="connsiteY6" fmla="*/ 3102553 h 3102553"/>
              <a:gd name="connsiteX0" fmla="*/ 2950494 w 3663282"/>
              <a:gd name="connsiteY0" fmla="*/ 1424711 h 3101663"/>
              <a:gd name="connsiteX1" fmla="*/ 3493169 w 3663282"/>
              <a:gd name="connsiteY1" fmla="*/ 1206111 h 3101663"/>
              <a:gd name="connsiteX2" fmla="*/ 3644561 w 3663282"/>
              <a:gd name="connsiteY2" fmla="*/ 588142 h 3101663"/>
              <a:gd name="connsiteX3" fmla="*/ 3129171 w 3663282"/>
              <a:gd name="connsiteY3" fmla="*/ 122629 h 3101663"/>
              <a:gd name="connsiteX4" fmla="*/ 984488 w 3663282"/>
              <a:gd name="connsiteY4" fmla="*/ 47814 h 3101663"/>
              <a:gd name="connsiteX5" fmla="*/ 75295 w 3663282"/>
              <a:gd name="connsiteY5" fmla="*/ 758996 h 3101663"/>
              <a:gd name="connsiteX6" fmla="*/ 86713 w 3663282"/>
              <a:gd name="connsiteY6" fmla="*/ 3101663 h 3101663"/>
              <a:gd name="connsiteX0" fmla="*/ 2943750 w 3656538"/>
              <a:gd name="connsiteY0" fmla="*/ 1424711 h 2091475"/>
              <a:gd name="connsiteX1" fmla="*/ 3486425 w 3656538"/>
              <a:gd name="connsiteY1" fmla="*/ 1206111 h 2091475"/>
              <a:gd name="connsiteX2" fmla="*/ 3637817 w 3656538"/>
              <a:gd name="connsiteY2" fmla="*/ 588142 h 2091475"/>
              <a:gd name="connsiteX3" fmla="*/ 3122427 w 3656538"/>
              <a:gd name="connsiteY3" fmla="*/ 122629 h 2091475"/>
              <a:gd name="connsiteX4" fmla="*/ 977744 w 3656538"/>
              <a:gd name="connsiteY4" fmla="*/ 47814 h 2091475"/>
              <a:gd name="connsiteX5" fmla="*/ 68551 w 3656538"/>
              <a:gd name="connsiteY5" fmla="*/ 758996 h 2091475"/>
              <a:gd name="connsiteX6" fmla="*/ 98358 w 3656538"/>
              <a:gd name="connsiteY6" fmla="*/ 2091475 h 2091475"/>
              <a:gd name="connsiteX0" fmla="*/ 2914717 w 3627505"/>
              <a:gd name="connsiteY0" fmla="*/ 1410477 h 2077241"/>
              <a:gd name="connsiteX1" fmla="*/ 3457392 w 3627505"/>
              <a:gd name="connsiteY1" fmla="*/ 1191877 h 2077241"/>
              <a:gd name="connsiteX2" fmla="*/ 3608784 w 3627505"/>
              <a:gd name="connsiteY2" fmla="*/ 573908 h 2077241"/>
              <a:gd name="connsiteX3" fmla="*/ 3093394 w 3627505"/>
              <a:gd name="connsiteY3" fmla="*/ 108395 h 2077241"/>
              <a:gd name="connsiteX4" fmla="*/ 948711 w 3627505"/>
              <a:gd name="connsiteY4" fmla="*/ 33580 h 2077241"/>
              <a:gd name="connsiteX5" fmla="*/ 82424 w 3627505"/>
              <a:gd name="connsiteY5" fmla="*/ 552345 h 2077241"/>
              <a:gd name="connsiteX6" fmla="*/ 69325 w 3627505"/>
              <a:gd name="connsiteY6" fmla="*/ 2077241 h 2077241"/>
              <a:gd name="connsiteX0" fmla="*/ 2822775 w 3629269"/>
              <a:gd name="connsiteY0" fmla="*/ 1873480 h 2077241"/>
              <a:gd name="connsiteX1" fmla="*/ 3457392 w 3629269"/>
              <a:gd name="connsiteY1" fmla="*/ 1191877 h 2077241"/>
              <a:gd name="connsiteX2" fmla="*/ 3608784 w 3629269"/>
              <a:gd name="connsiteY2" fmla="*/ 573908 h 2077241"/>
              <a:gd name="connsiteX3" fmla="*/ 3093394 w 3629269"/>
              <a:gd name="connsiteY3" fmla="*/ 108395 h 2077241"/>
              <a:gd name="connsiteX4" fmla="*/ 948711 w 3629269"/>
              <a:gd name="connsiteY4" fmla="*/ 33580 h 2077241"/>
              <a:gd name="connsiteX5" fmla="*/ 82424 w 3629269"/>
              <a:gd name="connsiteY5" fmla="*/ 552345 h 2077241"/>
              <a:gd name="connsiteX6" fmla="*/ 69325 w 3629269"/>
              <a:gd name="connsiteY6" fmla="*/ 2077241 h 2077241"/>
              <a:gd name="connsiteX0" fmla="*/ 2822775 w 3680910"/>
              <a:gd name="connsiteY0" fmla="*/ 1873480 h 2077241"/>
              <a:gd name="connsiteX1" fmla="*/ 3592240 w 3680910"/>
              <a:gd name="connsiteY1" fmla="*/ 1245995 h 2077241"/>
              <a:gd name="connsiteX2" fmla="*/ 3608784 w 3680910"/>
              <a:gd name="connsiteY2" fmla="*/ 573908 h 2077241"/>
              <a:gd name="connsiteX3" fmla="*/ 3093394 w 3680910"/>
              <a:gd name="connsiteY3" fmla="*/ 108395 h 2077241"/>
              <a:gd name="connsiteX4" fmla="*/ 948711 w 3680910"/>
              <a:gd name="connsiteY4" fmla="*/ 33580 h 2077241"/>
              <a:gd name="connsiteX5" fmla="*/ 82424 w 3680910"/>
              <a:gd name="connsiteY5" fmla="*/ 552345 h 2077241"/>
              <a:gd name="connsiteX6" fmla="*/ 69325 w 3680910"/>
              <a:gd name="connsiteY6" fmla="*/ 2077241 h 2077241"/>
              <a:gd name="connsiteX0" fmla="*/ 2822775 w 3746855"/>
              <a:gd name="connsiteY0" fmla="*/ 1869499 h 2073260"/>
              <a:gd name="connsiteX1" fmla="*/ 3592240 w 3746855"/>
              <a:gd name="connsiteY1" fmla="*/ 1242014 h 2073260"/>
              <a:gd name="connsiteX2" fmla="*/ 3706855 w 3746855"/>
              <a:gd name="connsiteY2" fmla="*/ 443653 h 2073260"/>
              <a:gd name="connsiteX3" fmla="*/ 3093394 w 3746855"/>
              <a:gd name="connsiteY3" fmla="*/ 104414 h 2073260"/>
              <a:gd name="connsiteX4" fmla="*/ 948711 w 3746855"/>
              <a:gd name="connsiteY4" fmla="*/ 29599 h 2073260"/>
              <a:gd name="connsiteX5" fmla="*/ 82424 w 3746855"/>
              <a:gd name="connsiteY5" fmla="*/ 548364 h 2073260"/>
              <a:gd name="connsiteX6" fmla="*/ 69325 w 3746855"/>
              <a:gd name="connsiteY6" fmla="*/ 2073260 h 2073260"/>
              <a:gd name="connsiteX0" fmla="*/ 2822775 w 3748217"/>
              <a:gd name="connsiteY0" fmla="*/ 1978040 h 2181801"/>
              <a:gd name="connsiteX1" fmla="*/ 3592240 w 3748217"/>
              <a:gd name="connsiteY1" fmla="*/ 1350555 h 2181801"/>
              <a:gd name="connsiteX2" fmla="*/ 3706855 w 3748217"/>
              <a:gd name="connsiteY2" fmla="*/ 552194 h 2181801"/>
              <a:gd name="connsiteX3" fmla="*/ 3075006 w 3748217"/>
              <a:gd name="connsiteY3" fmla="*/ 26551 h 2181801"/>
              <a:gd name="connsiteX4" fmla="*/ 948711 w 3748217"/>
              <a:gd name="connsiteY4" fmla="*/ 138140 h 2181801"/>
              <a:gd name="connsiteX5" fmla="*/ 82424 w 3748217"/>
              <a:gd name="connsiteY5" fmla="*/ 656905 h 2181801"/>
              <a:gd name="connsiteX6" fmla="*/ 69325 w 3748217"/>
              <a:gd name="connsiteY6" fmla="*/ 2181801 h 2181801"/>
              <a:gd name="connsiteX0" fmla="*/ 2803283 w 3728725"/>
              <a:gd name="connsiteY0" fmla="*/ 2057689 h 2261450"/>
              <a:gd name="connsiteX1" fmla="*/ 3572748 w 3728725"/>
              <a:gd name="connsiteY1" fmla="*/ 1430204 h 2261450"/>
              <a:gd name="connsiteX2" fmla="*/ 3687363 w 3728725"/>
              <a:gd name="connsiteY2" fmla="*/ 631843 h 2261450"/>
              <a:gd name="connsiteX3" fmla="*/ 3055514 w 3728725"/>
              <a:gd name="connsiteY3" fmla="*/ 106200 h 2261450"/>
              <a:gd name="connsiteX4" fmla="*/ 647264 w 3728725"/>
              <a:gd name="connsiteY4" fmla="*/ 55438 h 2261450"/>
              <a:gd name="connsiteX5" fmla="*/ 62932 w 3728725"/>
              <a:gd name="connsiteY5" fmla="*/ 736554 h 2261450"/>
              <a:gd name="connsiteX6" fmla="*/ 49833 w 3728725"/>
              <a:gd name="connsiteY6" fmla="*/ 2261450 h 2261450"/>
              <a:gd name="connsiteX0" fmla="*/ 2972323 w 3897765"/>
              <a:gd name="connsiteY0" fmla="*/ 2058130 h 2261891"/>
              <a:gd name="connsiteX1" fmla="*/ 3741788 w 3897765"/>
              <a:gd name="connsiteY1" fmla="*/ 1430645 h 2261891"/>
              <a:gd name="connsiteX2" fmla="*/ 3856403 w 3897765"/>
              <a:gd name="connsiteY2" fmla="*/ 632284 h 2261891"/>
              <a:gd name="connsiteX3" fmla="*/ 3224554 w 3897765"/>
              <a:gd name="connsiteY3" fmla="*/ 106641 h 2261891"/>
              <a:gd name="connsiteX4" fmla="*/ 816304 w 3897765"/>
              <a:gd name="connsiteY4" fmla="*/ 55879 h 2261891"/>
              <a:gd name="connsiteX5" fmla="*/ 23570 w 3897765"/>
              <a:gd name="connsiteY5" fmla="*/ 743007 h 2261891"/>
              <a:gd name="connsiteX6" fmla="*/ 218873 w 3897765"/>
              <a:gd name="connsiteY6" fmla="*/ 2261891 h 2261891"/>
              <a:gd name="connsiteX0" fmla="*/ 2998944 w 3924386"/>
              <a:gd name="connsiteY0" fmla="*/ 2058130 h 2165682"/>
              <a:gd name="connsiteX1" fmla="*/ 3768409 w 3924386"/>
              <a:gd name="connsiteY1" fmla="*/ 1430645 h 2165682"/>
              <a:gd name="connsiteX2" fmla="*/ 3883024 w 3924386"/>
              <a:gd name="connsiteY2" fmla="*/ 632284 h 2165682"/>
              <a:gd name="connsiteX3" fmla="*/ 3251175 w 3924386"/>
              <a:gd name="connsiteY3" fmla="*/ 106641 h 2165682"/>
              <a:gd name="connsiteX4" fmla="*/ 842925 w 3924386"/>
              <a:gd name="connsiteY4" fmla="*/ 55879 h 2165682"/>
              <a:gd name="connsiteX5" fmla="*/ 50191 w 3924386"/>
              <a:gd name="connsiteY5" fmla="*/ 743007 h 2165682"/>
              <a:gd name="connsiteX6" fmla="*/ 110646 w 3924386"/>
              <a:gd name="connsiteY6" fmla="*/ 2165682 h 2165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24386" h="2165682">
                <a:moveTo>
                  <a:pt x="2998944" y="2058130"/>
                </a:moveTo>
                <a:cubicBezTo>
                  <a:pt x="3119478" y="2051203"/>
                  <a:pt x="3621062" y="1668286"/>
                  <a:pt x="3768409" y="1430645"/>
                </a:cubicBezTo>
                <a:cubicBezTo>
                  <a:pt x="3915756" y="1193004"/>
                  <a:pt x="3969230" y="852951"/>
                  <a:pt x="3883024" y="632284"/>
                </a:cubicBezTo>
                <a:cubicBezTo>
                  <a:pt x="3796818" y="411617"/>
                  <a:pt x="3757858" y="202708"/>
                  <a:pt x="3251175" y="106641"/>
                </a:cubicBezTo>
                <a:cubicBezTo>
                  <a:pt x="2744492" y="10574"/>
                  <a:pt x="1376422" y="-50182"/>
                  <a:pt x="842925" y="55879"/>
                </a:cubicBezTo>
                <a:cubicBezTo>
                  <a:pt x="309428" y="161940"/>
                  <a:pt x="172237" y="391373"/>
                  <a:pt x="50191" y="743007"/>
                </a:cubicBezTo>
                <a:cubicBezTo>
                  <a:pt x="-71855" y="1094641"/>
                  <a:pt x="60770" y="1332331"/>
                  <a:pt x="110646" y="2165682"/>
                </a:cubicBezTo>
              </a:path>
            </a:pathLst>
          </a:custGeom>
          <a:noFill/>
          <a:ln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88" name="Freeform 87"/>
          <p:cNvSpPr/>
          <p:nvPr/>
        </p:nvSpPr>
        <p:spPr>
          <a:xfrm>
            <a:off x="3165716" y="3442091"/>
            <a:ext cx="1604526" cy="605829"/>
          </a:xfrm>
          <a:custGeom>
            <a:avLst/>
            <a:gdLst>
              <a:gd name="connsiteX0" fmla="*/ 0 w 1562100"/>
              <a:gd name="connsiteY0" fmla="*/ 927100 h 927100"/>
              <a:gd name="connsiteX1" fmla="*/ 800100 w 1562100"/>
              <a:gd name="connsiteY1" fmla="*/ 863600 h 927100"/>
              <a:gd name="connsiteX2" fmla="*/ 1054100 w 1562100"/>
              <a:gd name="connsiteY2" fmla="*/ 584200 h 927100"/>
              <a:gd name="connsiteX3" fmla="*/ 1200150 w 1562100"/>
              <a:gd name="connsiteY3" fmla="*/ 127000 h 927100"/>
              <a:gd name="connsiteX4" fmla="*/ 1562100 w 1562100"/>
              <a:gd name="connsiteY4" fmla="*/ 0 h 927100"/>
              <a:gd name="connsiteX0" fmla="*/ 0 w 1786634"/>
              <a:gd name="connsiteY0" fmla="*/ 803901 h 803901"/>
              <a:gd name="connsiteX1" fmla="*/ 800100 w 1786634"/>
              <a:gd name="connsiteY1" fmla="*/ 740401 h 803901"/>
              <a:gd name="connsiteX2" fmla="*/ 1054100 w 1786634"/>
              <a:gd name="connsiteY2" fmla="*/ 461001 h 803901"/>
              <a:gd name="connsiteX3" fmla="*/ 1200150 w 1786634"/>
              <a:gd name="connsiteY3" fmla="*/ 3801 h 803901"/>
              <a:gd name="connsiteX4" fmla="*/ 1786634 w 1786634"/>
              <a:gd name="connsiteY4" fmla="*/ 735574 h 803901"/>
              <a:gd name="connsiteX0" fmla="*/ 0 w 1786634"/>
              <a:gd name="connsiteY0" fmla="*/ 343666 h 343666"/>
              <a:gd name="connsiteX1" fmla="*/ 800100 w 1786634"/>
              <a:gd name="connsiteY1" fmla="*/ 280166 h 343666"/>
              <a:gd name="connsiteX2" fmla="*/ 1054100 w 1786634"/>
              <a:gd name="connsiteY2" fmla="*/ 766 h 343666"/>
              <a:gd name="connsiteX3" fmla="*/ 1355598 w 1786634"/>
              <a:gd name="connsiteY3" fmla="*/ 199709 h 343666"/>
              <a:gd name="connsiteX4" fmla="*/ 1786634 w 1786634"/>
              <a:gd name="connsiteY4" fmla="*/ 275339 h 343666"/>
              <a:gd name="connsiteX0" fmla="*/ 0 w 1786634"/>
              <a:gd name="connsiteY0" fmla="*/ 148199 h 148199"/>
              <a:gd name="connsiteX1" fmla="*/ 800100 w 1786634"/>
              <a:gd name="connsiteY1" fmla="*/ 84699 h 148199"/>
              <a:gd name="connsiteX2" fmla="*/ 1080008 w 1786634"/>
              <a:gd name="connsiteY2" fmla="*/ 17580 h 148199"/>
              <a:gd name="connsiteX3" fmla="*/ 1355598 w 1786634"/>
              <a:gd name="connsiteY3" fmla="*/ 4242 h 148199"/>
              <a:gd name="connsiteX4" fmla="*/ 1786634 w 1786634"/>
              <a:gd name="connsiteY4" fmla="*/ 79872 h 148199"/>
              <a:gd name="connsiteX0" fmla="*/ 0 w 1958692"/>
              <a:gd name="connsiteY0" fmla="*/ 52475 h 85262"/>
              <a:gd name="connsiteX1" fmla="*/ 972158 w 1958692"/>
              <a:gd name="connsiteY1" fmla="*/ 84699 h 85262"/>
              <a:gd name="connsiteX2" fmla="*/ 1252066 w 1958692"/>
              <a:gd name="connsiteY2" fmla="*/ 17580 h 85262"/>
              <a:gd name="connsiteX3" fmla="*/ 1527656 w 1958692"/>
              <a:gd name="connsiteY3" fmla="*/ 4242 h 85262"/>
              <a:gd name="connsiteX4" fmla="*/ 1958692 w 1958692"/>
              <a:gd name="connsiteY4" fmla="*/ 79872 h 85262"/>
              <a:gd name="connsiteX0" fmla="*/ 0 w 2281302"/>
              <a:gd name="connsiteY0" fmla="*/ 86320 h 572172"/>
              <a:gd name="connsiteX1" fmla="*/ 972158 w 2281302"/>
              <a:gd name="connsiteY1" fmla="*/ 118544 h 572172"/>
              <a:gd name="connsiteX2" fmla="*/ 1252066 w 2281302"/>
              <a:gd name="connsiteY2" fmla="*/ 51425 h 572172"/>
              <a:gd name="connsiteX3" fmla="*/ 1527656 w 2281302"/>
              <a:gd name="connsiteY3" fmla="*/ 38087 h 572172"/>
              <a:gd name="connsiteX4" fmla="*/ 2281302 w 2281302"/>
              <a:gd name="connsiteY4" fmla="*/ 571824 h 572172"/>
              <a:gd name="connsiteX0" fmla="*/ 0 w 2281302"/>
              <a:gd name="connsiteY0" fmla="*/ 51769 h 542004"/>
              <a:gd name="connsiteX1" fmla="*/ 972158 w 2281302"/>
              <a:gd name="connsiteY1" fmla="*/ 83993 h 542004"/>
              <a:gd name="connsiteX2" fmla="*/ 1252066 w 2281302"/>
              <a:gd name="connsiteY2" fmla="*/ 16874 h 542004"/>
              <a:gd name="connsiteX3" fmla="*/ 1559916 w 2281302"/>
              <a:gd name="connsiteY3" fmla="*/ 447968 h 542004"/>
              <a:gd name="connsiteX4" fmla="*/ 2281302 w 2281302"/>
              <a:gd name="connsiteY4" fmla="*/ 537273 h 542004"/>
              <a:gd name="connsiteX0" fmla="*/ 0 w 2281302"/>
              <a:gd name="connsiteY0" fmla="*/ 1958 h 489673"/>
              <a:gd name="connsiteX1" fmla="*/ 972158 w 2281302"/>
              <a:gd name="connsiteY1" fmla="*/ 34182 h 489673"/>
              <a:gd name="connsiteX2" fmla="*/ 1198298 w 2281302"/>
              <a:gd name="connsiteY2" fmla="*/ 240559 h 489673"/>
              <a:gd name="connsiteX3" fmla="*/ 1559916 w 2281302"/>
              <a:gd name="connsiteY3" fmla="*/ 398157 h 489673"/>
              <a:gd name="connsiteX4" fmla="*/ 2281302 w 2281302"/>
              <a:gd name="connsiteY4" fmla="*/ 487462 h 489673"/>
              <a:gd name="connsiteX0" fmla="*/ 0 w 2281302"/>
              <a:gd name="connsiteY0" fmla="*/ 76 h 487791"/>
              <a:gd name="connsiteX1" fmla="*/ 724824 w 2281302"/>
              <a:gd name="connsiteY1" fmla="*/ 134861 h 487791"/>
              <a:gd name="connsiteX2" fmla="*/ 1198298 w 2281302"/>
              <a:gd name="connsiteY2" fmla="*/ 238677 h 487791"/>
              <a:gd name="connsiteX3" fmla="*/ 1559916 w 2281302"/>
              <a:gd name="connsiteY3" fmla="*/ 396275 h 487791"/>
              <a:gd name="connsiteX4" fmla="*/ 2281302 w 2281302"/>
              <a:gd name="connsiteY4" fmla="*/ 485580 h 487791"/>
              <a:gd name="connsiteX0" fmla="*/ 0 w 2281302"/>
              <a:gd name="connsiteY0" fmla="*/ 10594 h 498309"/>
              <a:gd name="connsiteX1" fmla="*/ 864622 w 2281302"/>
              <a:gd name="connsiteY1" fmla="*/ 22305 h 498309"/>
              <a:gd name="connsiteX2" fmla="*/ 1198298 w 2281302"/>
              <a:gd name="connsiteY2" fmla="*/ 249195 h 498309"/>
              <a:gd name="connsiteX3" fmla="*/ 1559916 w 2281302"/>
              <a:gd name="connsiteY3" fmla="*/ 406793 h 498309"/>
              <a:gd name="connsiteX4" fmla="*/ 2281302 w 2281302"/>
              <a:gd name="connsiteY4" fmla="*/ 496098 h 498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1302" h="498309">
                <a:moveTo>
                  <a:pt x="0" y="10594"/>
                </a:moveTo>
                <a:cubicBezTo>
                  <a:pt x="312208" y="7419"/>
                  <a:pt x="664906" y="-17462"/>
                  <a:pt x="864622" y="22305"/>
                </a:cubicBezTo>
                <a:cubicBezTo>
                  <a:pt x="1064338" y="62072"/>
                  <a:pt x="1082416" y="185114"/>
                  <a:pt x="1198298" y="249195"/>
                </a:cubicBezTo>
                <a:cubicBezTo>
                  <a:pt x="1314180" y="313276"/>
                  <a:pt x="1379415" y="365643"/>
                  <a:pt x="1559916" y="406793"/>
                </a:cubicBezTo>
                <a:cubicBezTo>
                  <a:pt x="1740417" y="447943"/>
                  <a:pt x="2142660" y="510914"/>
                  <a:pt x="2281302" y="496098"/>
                </a:cubicBezTo>
              </a:path>
            </a:pathLst>
          </a:custGeom>
          <a:noFill/>
          <a:ln>
            <a:solidFill>
              <a:schemeClr val="accent1">
                <a:lumMod val="60000"/>
                <a:lumOff val="40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89" name="Object 8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32933079"/>
              </p:ext>
            </p:extLst>
          </p:nvPr>
        </p:nvGraphicFramePr>
        <p:xfrm>
          <a:off x="4727575" y="3976688"/>
          <a:ext cx="196850" cy="268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3550" name="Equation" r:id="rId32" imgW="164880" imgH="228600" progId="Equation.3">
                  <p:embed/>
                </p:oleObj>
              </mc:Choice>
              <mc:Fallback>
                <p:oleObj name="Equation" r:id="rId32" imgW="164880" imgH="228600" progId="Equation.3">
                  <p:embed/>
                  <p:pic>
                    <p:nvPicPr>
                      <p:cNvPr id="71" name="Object 7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27575" y="3976688"/>
                        <a:ext cx="196850" cy="2682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0" name="Object 8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36832527"/>
              </p:ext>
            </p:extLst>
          </p:nvPr>
        </p:nvGraphicFramePr>
        <p:xfrm>
          <a:off x="4090203" y="3696998"/>
          <a:ext cx="919162" cy="268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3551" name="Equation" r:id="rId34" imgW="774360" imgH="228600" progId="Equation.3">
                  <p:embed/>
                </p:oleObj>
              </mc:Choice>
              <mc:Fallback>
                <p:oleObj name="Equation" r:id="rId34" imgW="774360" imgH="228600" progId="Equation.3">
                  <p:embed/>
                  <p:pic>
                    <p:nvPicPr>
                      <p:cNvPr id="68" name="Object 6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90203" y="3696998"/>
                        <a:ext cx="919162" cy="268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1" name="Freeform 90"/>
          <p:cNvSpPr/>
          <p:nvPr/>
        </p:nvSpPr>
        <p:spPr>
          <a:xfrm>
            <a:off x="3133897" y="2567750"/>
            <a:ext cx="1503640" cy="798696"/>
          </a:xfrm>
          <a:custGeom>
            <a:avLst/>
            <a:gdLst>
              <a:gd name="connsiteX0" fmla="*/ 0 w 1562100"/>
              <a:gd name="connsiteY0" fmla="*/ 927100 h 927100"/>
              <a:gd name="connsiteX1" fmla="*/ 800100 w 1562100"/>
              <a:gd name="connsiteY1" fmla="*/ 863600 h 927100"/>
              <a:gd name="connsiteX2" fmla="*/ 1054100 w 1562100"/>
              <a:gd name="connsiteY2" fmla="*/ 584200 h 927100"/>
              <a:gd name="connsiteX3" fmla="*/ 1200150 w 1562100"/>
              <a:gd name="connsiteY3" fmla="*/ 127000 h 927100"/>
              <a:gd name="connsiteX4" fmla="*/ 1562100 w 1562100"/>
              <a:gd name="connsiteY4" fmla="*/ 0 h 927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62100" h="927100">
                <a:moveTo>
                  <a:pt x="0" y="927100"/>
                </a:moveTo>
                <a:cubicBezTo>
                  <a:pt x="312208" y="923925"/>
                  <a:pt x="624417" y="920750"/>
                  <a:pt x="800100" y="863600"/>
                </a:cubicBezTo>
                <a:cubicBezTo>
                  <a:pt x="975783" y="806450"/>
                  <a:pt x="987425" y="706967"/>
                  <a:pt x="1054100" y="584200"/>
                </a:cubicBezTo>
                <a:cubicBezTo>
                  <a:pt x="1120775" y="461433"/>
                  <a:pt x="1115483" y="224367"/>
                  <a:pt x="1200150" y="127000"/>
                </a:cubicBezTo>
                <a:cubicBezTo>
                  <a:pt x="1284817" y="29633"/>
                  <a:pt x="1423458" y="14816"/>
                  <a:pt x="1562100" y="0"/>
                </a:cubicBezTo>
              </a:path>
            </a:pathLst>
          </a:custGeom>
          <a:noFill/>
          <a:ln>
            <a:solidFill>
              <a:srgbClr val="47FFD1">
                <a:alpha val="27843"/>
              </a:srgbClr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" name="TextBox 31"/>
          <p:cNvSpPr txBox="1"/>
          <p:nvPr/>
        </p:nvSpPr>
        <p:spPr>
          <a:xfrm>
            <a:off x="5618403" y="4757418"/>
            <a:ext cx="6976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(…)</a:t>
            </a:r>
            <a:endParaRPr lang="en-CA" dirty="0"/>
          </a:p>
        </p:txBody>
      </p:sp>
      <p:graphicFrame>
        <p:nvGraphicFramePr>
          <p:cNvPr id="92" name="Object 9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05879047"/>
              </p:ext>
            </p:extLst>
          </p:nvPr>
        </p:nvGraphicFramePr>
        <p:xfrm>
          <a:off x="2903538" y="4400550"/>
          <a:ext cx="1849437" cy="633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3552" name="Equation" r:id="rId36" imgW="660240" imgH="228600" progId="Equation.3">
                  <p:embed/>
                </p:oleObj>
              </mc:Choice>
              <mc:Fallback>
                <p:oleObj name="Equation" r:id="rId36" imgW="660240" imgH="228600" progId="Equation.3">
                  <p:embed/>
                  <p:pic>
                    <p:nvPicPr>
                      <p:cNvPr id="52" name="Object 5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03538" y="4400550"/>
                        <a:ext cx="1849437" cy="6334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79078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B82919-9BAA-4552-A19E-DA5FA1CF0A97}" type="slidenum">
              <a:rPr lang="fr-CA" smtClean="0"/>
              <a:pPr>
                <a:defRPr/>
              </a:pPr>
              <a:t>152</a:t>
            </a:fld>
            <a:endParaRPr lang="fr-CA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541" y="2929722"/>
            <a:ext cx="903069" cy="915612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1227425" y="2671383"/>
            <a:ext cx="1413164" cy="1432290"/>
            <a:chOff x="3026534" y="3884870"/>
            <a:chExt cx="2936383" cy="2820732"/>
          </a:xfrm>
        </p:grpSpPr>
        <p:sp>
          <p:nvSpPr>
            <p:cNvPr id="7" name="Trapezoid 6"/>
            <p:cNvSpPr/>
            <p:nvPr/>
          </p:nvSpPr>
          <p:spPr>
            <a:xfrm rot="5400000">
              <a:off x="3084360" y="3827044"/>
              <a:ext cx="2820732" cy="2936383"/>
            </a:xfrm>
            <a:prstGeom prst="trapezoi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3237049" y="4280107"/>
              <a:ext cx="1001396" cy="2182116"/>
              <a:chOff x="2936026" y="4490353"/>
              <a:chExt cx="651225" cy="1199113"/>
            </a:xfrm>
            <a:solidFill>
              <a:schemeClr val="bg1"/>
            </a:solidFill>
          </p:grpSpPr>
          <p:sp>
            <p:nvSpPr>
              <p:cNvPr id="21" name="Cube 20"/>
              <p:cNvSpPr/>
              <p:nvPr/>
            </p:nvSpPr>
            <p:spPr>
              <a:xfrm>
                <a:off x="2936026" y="4496384"/>
                <a:ext cx="488197" cy="1193082"/>
              </a:xfrm>
              <a:prstGeom prst="cube">
                <a:avLst>
                  <a:gd name="adj" fmla="val 83368"/>
                </a:avLst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800"/>
              </a:p>
            </p:txBody>
          </p:sp>
          <p:sp>
            <p:nvSpPr>
              <p:cNvPr id="22" name="Cube 21"/>
              <p:cNvSpPr/>
              <p:nvPr/>
            </p:nvSpPr>
            <p:spPr>
              <a:xfrm>
                <a:off x="3017540" y="4490353"/>
                <a:ext cx="488197" cy="1173099"/>
              </a:xfrm>
              <a:prstGeom prst="cube">
                <a:avLst>
                  <a:gd name="adj" fmla="val 83368"/>
                </a:avLst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800"/>
              </a:p>
            </p:txBody>
          </p:sp>
          <p:sp>
            <p:nvSpPr>
              <p:cNvPr id="23" name="Cube 22"/>
              <p:cNvSpPr/>
              <p:nvPr/>
            </p:nvSpPr>
            <p:spPr>
              <a:xfrm>
                <a:off x="3099054" y="4498376"/>
                <a:ext cx="488197" cy="1173099"/>
              </a:xfrm>
              <a:prstGeom prst="cube">
                <a:avLst>
                  <a:gd name="adj" fmla="val 83368"/>
                </a:avLst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800"/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>
              <a:off x="3992574" y="4621276"/>
              <a:ext cx="819449" cy="1389344"/>
              <a:chOff x="3996733" y="5166387"/>
              <a:chExt cx="516560" cy="804169"/>
            </a:xfrm>
            <a:solidFill>
              <a:schemeClr val="bg1"/>
            </a:solidFill>
          </p:grpSpPr>
          <p:sp>
            <p:nvSpPr>
              <p:cNvPr id="18" name="Cube 17"/>
              <p:cNvSpPr/>
              <p:nvPr/>
            </p:nvSpPr>
            <p:spPr>
              <a:xfrm>
                <a:off x="3996733" y="5166387"/>
                <a:ext cx="356482" cy="804169"/>
              </a:xfrm>
              <a:prstGeom prst="cube">
                <a:avLst>
                  <a:gd name="adj" fmla="val 73466"/>
                </a:avLst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800"/>
              </a:p>
            </p:txBody>
          </p:sp>
          <p:sp>
            <p:nvSpPr>
              <p:cNvPr id="19" name="Cube 18"/>
              <p:cNvSpPr/>
              <p:nvPr/>
            </p:nvSpPr>
            <p:spPr>
              <a:xfrm>
                <a:off x="4085812" y="5166387"/>
                <a:ext cx="356482" cy="804169"/>
              </a:xfrm>
              <a:prstGeom prst="cube">
                <a:avLst>
                  <a:gd name="adj" fmla="val 73466"/>
                </a:avLst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800"/>
              </a:p>
            </p:txBody>
          </p:sp>
          <p:sp>
            <p:nvSpPr>
              <p:cNvPr id="20" name="Cube 19"/>
              <p:cNvSpPr/>
              <p:nvPr/>
            </p:nvSpPr>
            <p:spPr>
              <a:xfrm>
                <a:off x="4156811" y="5166387"/>
                <a:ext cx="356482" cy="804169"/>
              </a:xfrm>
              <a:prstGeom prst="cube">
                <a:avLst>
                  <a:gd name="adj" fmla="val 73466"/>
                </a:avLst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800"/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4683362" y="4817956"/>
              <a:ext cx="602349" cy="917646"/>
              <a:chOff x="3996733" y="5166387"/>
              <a:chExt cx="516560" cy="804169"/>
            </a:xfrm>
            <a:solidFill>
              <a:schemeClr val="bg1"/>
            </a:solidFill>
          </p:grpSpPr>
          <p:sp>
            <p:nvSpPr>
              <p:cNvPr id="15" name="Cube 14"/>
              <p:cNvSpPr/>
              <p:nvPr/>
            </p:nvSpPr>
            <p:spPr>
              <a:xfrm>
                <a:off x="3996733" y="5166387"/>
                <a:ext cx="356482" cy="804169"/>
              </a:xfrm>
              <a:prstGeom prst="cube">
                <a:avLst>
                  <a:gd name="adj" fmla="val 73466"/>
                </a:avLst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800"/>
              </a:p>
            </p:txBody>
          </p:sp>
          <p:sp>
            <p:nvSpPr>
              <p:cNvPr id="16" name="Cube 15"/>
              <p:cNvSpPr/>
              <p:nvPr/>
            </p:nvSpPr>
            <p:spPr>
              <a:xfrm>
                <a:off x="4085812" y="5166387"/>
                <a:ext cx="356482" cy="804169"/>
              </a:xfrm>
              <a:prstGeom prst="cube">
                <a:avLst>
                  <a:gd name="adj" fmla="val 73466"/>
                </a:avLst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800"/>
              </a:p>
            </p:txBody>
          </p:sp>
          <p:sp>
            <p:nvSpPr>
              <p:cNvPr id="17" name="Cube 16"/>
              <p:cNvSpPr/>
              <p:nvPr/>
            </p:nvSpPr>
            <p:spPr>
              <a:xfrm>
                <a:off x="4156811" y="5166387"/>
                <a:ext cx="356482" cy="804169"/>
              </a:xfrm>
              <a:prstGeom prst="cube">
                <a:avLst>
                  <a:gd name="adj" fmla="val 73466"/>
                </a:avLst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800"/>
              </a:p>
            </p:txBody>
          </p:sp>
        </p:grpSp>
        <p:grpSp>
          <p:nvGrpSpPr>
            <p:cNvPr id="11" name="Group 10"/>
            <p:cNvGrpSpPr/>
            <p:nvPr/>
          </p:nvGrpSpPr>
          <p:grpSpPr>
            <a:xfrm>
              <a:off x="5218989" y="4968366"/>
              <a:ext cx="490814" cy="534584"/>
              <a:chOff x="4085834" y="3608778"/>
              <a:chExt cx="731109" cy="556531"/>
            </a:xfrm>
            <a:solidFill>
              <a:schemeClr val="bg1"/>
            </a:solidFill>
          </p:grpSpPr>
          <p:sp>
            <p:nvSpPr>
              <p:cNvPr id="12" name="Cube 11"/>
              <p:cNvSpPr/>
              <p:nvPr/>
            </p:nvSpPr>
            <p:spPr>
              <a:xfrm>
                <a:off x="4085834" y="3608778"/>
                <a:ext cx="384705" cy="556531"/>
              </a:xfrm>
              <a:prstGeom prst="cube">
                <a:avLst>
                  <a:gd name="adj" fmla="val 53052"/>
                </a:avLst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800"/>
              </a:p>
            </p:txBody>
          </p:sp>
          <p:sp>
            <p:nvSpPr>
              <p:cNvPr id="13" name="Cube 12"/>
              <p:cNvSpPr/>
              <p:nvPr/>
            </p:nvSpPr>
            <p:spPr>
              <a:xfrm>
                <a:off x="4239887" y="3608778"/>
                <a:ext cx="384703" cy="556531"/>
              </a:xfrm>
              <a:prstGeom prst="cube">
                <a:avLst>
                  <a:gd name="adj" fmla="val 53052"/>
                </a:avLst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800"/>
              </a:p>
            </p:txBody>
          </p:sp>
          <p:sp>
            <p:nvSpPr>
              <p:cNvPr id="14" name="Cube 13"/>
              <p:cNvSpPr/>
              <p:nvPr/>
            </p:nvSpPr>
            <p:spPr>
              <a:xfrm>
                <a:off x="4432240" y="3608778"/>
                <a:ext cx="384703" cy="556531"/>
              </a:xfrm>
              <a:prstGeom prst="cube">
                <a:avLst>
                  <a:gd name="adj" fmla="val 53052"/>
                </a:avLst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800"/>
              </a:p>
            </p:txBody>
          </p:sp>
        </p:grpSp>
      </p:grpSp>
      <p:sp>
        <p:nvSpPr>
          <p:cNvPr id="24" name="TextBox 23"/>
          <p:cNvSpPr txBox="1"/>
          <p:nvPr/>
        </p:nvSpPr>
        <p:spPr>
          <a:xfrm>
            <a:off x="1227013" y="4111087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CA" sz="1800" dirty="0" smtClean="0"/>
              <a:t>« </a:t>
            </a:r>
            <a:r>
              <a:rPr lang="fr-CA" sz="1800" dirty="0" err="1" smtClean="0"/>
              <a:t>Backend</a:t>
            </a:r>
            <a:r>
              <a:rPr lang="fr-CA" sz="1800" dirty="0" smtClean="0"/>
              <a:t> »</a:t>
            </a:r>
          </a:p>
          <a:p>
            <a:pPr algn="ctr"/>
            <a:r>
              <a:rPr lang="fr-CA" sz="1800" dirty="0" smtClean="0"/>
              <a:t>VGG</a:t>
            </a:r>
            <a:endParaRPr lang="en-CA" sz="1800" dirty="0"/>
          </a:p>
        </p:txBody>
      </p:sp>
      <p:sp>
        <p:nvSpPr>
          <p:cNvPr id="25" name="Cube 24"/>
          <p:cNvSpPr/>
          <p:nvPr/>
        </p:nvSpPr>
        <p:spPr>
          <a:xfrm>
            <a:off x="2802225" y="3221554"/>
            <a:ext cx="124291" cy="271447"/>
          </a:xfrm>
          <a:prstGeom prst="cube">
            <a:avLst>
              <a:gd name="adj" fmla="val 53052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sp>
        <p:nvSpPr>
          <p:cNvPr id="26" name="Cube 25"/>
          <p:cNvSpPr/>
          <p:nvPr/>
        </p:nvSpPr>
        <p:spPr>
          <a:xfrm>
            <a:off x="2861989" y="3221553"/>
            <a:ext cx="124291" cy="271447"/>
          </a:xfrm>
          <a:prstGeom prst="cube">
            <a:avLst>
              <a:gd name="adj" fmla="val 53052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sp>
        <p:nvSpPr>
          <p:cNvPr id="27" name="Cube 26"/>
          <p:cNvSpPr/>
          <p:nvPr/>
        </p:nvSpPr>
        <p:spPr>
          <a:xfrm>
            <a:off x="2921753" y="3221553"/>
            <a:ext cx="124291" cy="271447"/>
          </a:xfrm>
          <a:prstGeom prst="cube">
            <a:avLst>
              <a:gd name="adj" fmla="val 53052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sp>
        <p:nvSpPr>
          <p:cNvPr id="28" name="Cube 27"/>
          <p:cNvSpPr/>
          <p:nvPr/>
        </p:nvSpPr>
        <p:spPr>
          <a:xfrm>
            <a:off x="2981517" y="3221552"/>
            <a:ext cx="124291" cy="271447"/>
          </a:xfrm>
          <a:prstGeom prst="cube">
            <a:avLst>
              <a:gd name="adj" fmla="val 53052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cxnSp>
        <p:nvCxnSpPr>
          <p:cNvPr id="30" name="Straight Connector 29"/>
          <p:cNvCxnSpPr>
            <a:endCxn id="25" idx="0"/>
          </p:cNvCxnSpPr>
          <p:nvPr/>
        </p:nvCxnSpPr>
        <p:spPr>
          <a:xfrm>
            <a:off x="2525130" y="3221552"/>
            <a:ext cx="372210" cy="2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2481587" y="3492997"/>
            <a:ext cx="372210" cy="2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4980933" y="1371423"/>
            <a:ext cx="279501" cy="5272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" name="Rectangle 34"/>
          <p:cNvSpPr/>
          <p:nvPr/>
        </p:nvSpPr>
        <p:spPr>
          <a:xfrm>
            <a:off x="5737873" y="1371423"/>
            <a:ext cx="279501" cy="527288"/>
          </a:xfrm>
          <a:prstGeom prst="rect">
            <a:avLst/>
          </a:prstGeom>
          <a:solidFill>
            <a:srgbClr val="FFC000"/>
          </a:solidFill>
          <a:ln>
            <a:solidFill>
              <a:srgbClr val="B8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6" name="Straight Arrow Connector 35"/>
          <p:cNvCxnSpPr/>
          <p:nvPr/>
        </p:nvCxnSpPr>
        <p:spPr>
          <a:xfrm>
            <a:off x="5260434" y="1660935"/>
            <a:ext cx="463449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>
            <a:off x="6470895" y="1383597"/>
            <a:ext cx="279501" cy="527288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8" name="Straight Arrow Connector 37"/>
          <p:cNvCxnSpPr/>
          <p:nvPr/>
        </p:nvCxnSpPr>
        <p:spPr>
          <a:xfrm>
            <a:off x="6034189" y="1673298"/>
            <a:ext cx="463449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9" name="Freeform 38"/>
          <p:cNvSpPr/>
          <p:nvPr/>
        </p:nvSpPr>
        <p:spPr>
          <a:xfrm>
            <a:off x="4738001" y="2549389"/>
            <a:ext cx="2272180" cy="445692"/>
          </a:xfrm>
          <a:custGeom>
            <a:avLst/>
            <a:gdLst>
              <a:gd name="connsiteX0" fmla="*/ 2015954 w 2430542"/>
              <a:gd name="connsiteY0" fmla="*/ 34437 h 1012337"/>
              <a:gd name="connsiteX1" fmla="*/ 2066754 w 2430542"/>
              <a:gd name="connsiteY1" fmla="*/ 47137 h 1012337"/>
              <a:gd name="connsiteX2" fmla="*/ 2333454 w 2430542"/>
              <a:gd name="connsiteY2" fmla="*/ 491637 h 1012337"/>
              <a:gd name="connsiteX3" fmla="*/ 212554 w 2430542"/>
              <a:gd name="connsiteY3" fmla="*/ 529737 h 1012337"/>
              <a:gd name="connsiteX4" fmla="*/ 187154 w 2430542"/>
              <a:gd name="connsiteY4" fmla="*/ 1012337 h 1012337"/>
              <a:gd name="connsiteX0" fmla="*/ 2015954 w 2511405"/>
              <a:gd name="connsiteY0" fmla="*/ 3123 h 981023"/>
              <a:gd name="connsiteX1" fmla="*/ 2355679 w 2511405"/>
              <a:gd name="connsiteY1" fmla="*/ 266648 h 981023"/>
              <a:gd name="connsiteX2" fmla="*/ 2333454 w 2511405"/>
              <a:gd name="connsiteY2" fmla="*/ 460323 h 981023"/>
              <a:gd name="connsiteX3" fmla="*/ 212554 w 2511405"/>
              <a:gd name="connsiteY3" fmla="*/ 498423 h 981023"/>
              <a:gd name="connsiteX4" fmla="*/ 187154 w 2511405"/>
              <a:gd name="connsiteY4" fmla="*/ 981023 h 981023"/>
              <a:gd name="connsiteX0" fmla="*/ 1972314 w 2317288"/>
              <a:gd name="connsiteY0" fmla="*/ 3135 h 981035"/>
              <a:gd name="connsiteX1" fmla="*/ 2312039 w 2317288"/>
              <a:gd name="connsiteY1" fmla="*/ 266660 h 981035"/>
              <a:gd name="connsiteX2" fmla="*/ 1642114 w 2317288"/>
              <a:gd name="connsiteY2" fmla="*/ 466685 h 981035"/>
              <a:gd name="connsiteX3" fmla="*/ 168914 w 2317288"/>
              <a:gd name="connsiteY3" fmla="*/ 498435 h 981035"/>
              <a:gd name="connsiteX4" fmla="*/ 143514 w 2317288"/>
              <a:gd name="connsiteY4" fmla="*/ 981035 h 981035"/>
              <a:gd name="connsiteX0" fmla="*/ 1972314 w 2317288"/>
              <a:gd name="connsiteY0" fmla="*/ 3135 h 981035"/>
              <a:gd name="connsiteX1" fmla="*/ 2312039 w 2317288"/>
              <a:gd name="connsiteY1" fmla="*/ 266660 h 981035"/>
              <a:gd name="connsiteX2" fmla="*/ 1642114 w 2317288"/>
              <a:gd name="connsiteY2" fmla="*/ 466685 h 981035"/>
              <a:gd name="connsiteX3" fmla="*/ 168914 w 2317288"/>
              <a:gd name="connsiteY3" fmla="*/ 498435 h 981035"/>
              <a:gd name="connsiteX4" fmla="*/ 143514 w 2317288"/>
              <a:gd name="connsiteY4" fmla="*/ 981035 h 981035"/>
              <a:gd name="connsiteX0" fmla="*/ 1972314 w 2312913"/>
              <a:gd name="connsiteY0" fmla="*/ 4192 h 982092"/>
              <a:gd name="connsiteX1" fmla="*/ 2312039 w 2312913"/>
              <a:gd name="connsiteY1" fmla="*/ 267717 h 982092"/>
              <a:gd name="connsiteX2" fmla="*/ 1642114 w 2312913"/>
              <a:gd name="connsiteY2" fmla="*/ 467742 h 982092"/>
              <a:gd name="connsiteX3" fmla="*/ 168914 w 2312913"/>
              <a:gd name="connsiteY3" fmla="*/ 499492 h 982092"/>
              <a:gd name="connsiteX4" fmla="*/ 143514 w 2312913"/>
              <a:gd name="connsiteY4" fmla="*/ 982092 h 982092"/>
              <a:gd name="connsiteX0" fmla="*/ 1972314 w 2230363"/>
              <a:gd name="connsiteY0" fmla="*/ 4854 h 982754"/>
              <a:gd name="connsiteX1" fmla="*/ 2229489 w 2230363"/>
              <a:gd name="connsiteY1" fmla="*/ 242979 h 982754"/>
              <a:gd name="connsiteX2" fmla="*/ 1642114 w 2230363"/>
              <a:gd name="connsiteY2" fmla="*/ 468404 h 982754"/>
              <a:gd name="connsiteX3" fmla="*/ 168914 w 2230363"/>
              <a:gd name="connsiteY3" fmla="*/ 500154 h 982754"/>
              <a:gd name="connsiteX4" fmla="*/ 143514 w 2230363"/>
              <a:gd name="connsiteY4" fmla="*/ 982754 h 982754"/>
              <a:gd name="connsiteX0" fmla="*/ 1972314 w 2231023"/>
              <a:gd name="connsiteY0" fmla="*/ 10083 h 987983"/>
              <a:gd name="connsiteX1" fmla="*/ 2229489 w 2231023"/>
              <a:gd name="connsiteY1" fmla="*/ 248208 h 987983"/>
              <a:gd name="connsiteX2" fmla="*/ 1642114 w 2231023"/>
              <a:gd name="connsiteY2" fmla="*/ 473633 h 987983"/>
              <a:gd name="connsiteX3" fmla="*/ 168914 w 2231023"/>
              <a:gd name="connsiteY3" fmla="*/ 505383 h 987983"/>
              <a:gd name="connsiteX4" fmla="*/ 143514 w 2231023"/>
              <a:gd name="connsiteY4" fmla="*/ 987983 h 987983"/>
              <a:gd name="connsiteX0" fmla="*/ 1972314 w 2231074"/>
              <a:gd name="connsiteY0" fmla="*/ 10083 h 987983"/>
              <a:gd name="connsiteX1" fmla="*/ 2229489 w 2231074"/>
              <a:gd name="connsiteY1" fmla="*/ 248208 h 987983"/>
              <a:gd name="connsiteX2" fmla="*/ 1642114 w 2231074"/>
              <a:gd name="connsiteY2" fmla="*/ 473633 h 987983"/>
              <a:gd name="connsiteX3" fmla="*/ 168914 w 2231074"/>
              <a:gd name="connsiteY3" fmla="*/ 505383 h 987983"/>
              <a:gd name="connsiteX4" fmla="*/ 143514 w 2231074"/>
              <a:gd name="connsiteY4" fmla="*/ 987983 h 987983"/>
              <a:gd name="connsiteX0" fmla="*/ 1983978 w 2242738"/>
              <a:gd name="connsiteY0" fmla="*/ 10083 h 987983"/>
              <a:gd name="connsiteX1" fmla="*/ 2241153 w 2242738"/>
              <a:gd name="connsiteY1" fmla="*/ 248208 h 987983"/>
              <a:gd name="connsiteX2" fmla="*/ 1653778 w 2242738"/>
              <a:gd name="connsiteY2" fmla="*/ 473633 h 987983"/>
              <a:gd name="connsiteX3" fmla="*/ 180578 w 2242738"/>
              <a:gd name="connsiteY3" fmla="*/ 505383 h 987983"/>
              <a:gd name="connsiteX4" fmla="*/ 155178 w 2242738"/>
              <a:gd name="connsiteY4" fmla="*/ 987983 h 987983"/>
              <a:gd name="connsiteX0" fmla="*/ 1975240 w 2234000"/>
              <a:gd name="connsiteY0" fmla="*/ 10083 h 987983"/>
              <a:gd name="connsiteX1" fmla="*/ 2232415 w 2234000"/>
              <a:gd name="connsiteY1" fmla="*/ 248208 h 987983"/>
              <a:gd name="connsiteX2" fmla="*/ 1645040 w 2234000"/>
              <a:gd name="connsiteY2" fmla="*/ 473633 h 987983"/>
              <a:gd name="connsiteX3" fmla="*/ 171840 w 2234000"/>
              <a:gd name="connsiteY3" fmla="*/ 505383 h 987983"/>
              <a:gd name="connsiteX4" fmla="*/ 162315 w 2234000"/>
              <a:gd name="connsiteY4" fmla="*/ 987983 h 987983"/>
              <a:gd name="connsiteX0" fmla="*/ 2005613 w 2264373"/>
              <a:gd name="connsiteY0" fmla="*/ 10083 h 987983"/>
              <a:gd name="connsiteX1" fmla="*/ 2262788 w 2264373"/>
              <a:gd name="connsiteY1" fmla="*/ 248208 h 987983"/>
              <a:gd name="connsiteX2" fmla="*/ 1675413 w 2264373"/>
              <a:gd name="connsiteY2" fmla="*/ 473633 h 987983"/>
              <a:gd name="connsiteX3" fmla="*/ 202213 w 2264373"/>
              <a:gd name="connsiteY3" fmla="*/ 505383 h 987983"/>
              <a:gd name="connsiteX4" fmla="*/ 192688 w 2264373"/>
              <a:gd name="connsiteY4" fmla="*/ 987983 h 987983"/>
              <a:gd name="connsiteX0" fmla="*/ 2013420 w 2272180"/>
              <a:gd name="connsiteY0" fmla="*/ 10083 h 987983"/>
              <a:gd name="connsiteX1" fmla="*/ 2270595 w 2272180"/>
              <a:gd name="connsiteY1" fmla="*/ 248208 h 987983"/>
              <a:gd name="connsiteX2" fmla="*/ 1683220 w 2272180"/>
              <a:gd name="connsiteY2" fmla="*/ 473633 h 987983"/>
              <a:gd name="connsiteX3" fmla="*/ 210020 w 2272180"/>
              <a:gd name="connsiteY3" fmla="*/ 505383 h 987983"/>
              <a:gd name="connsiteX4" fmla="*/ 200495 w 2272180"/>
              <a:gd name="connsiteY4" fmla="*/ 987983 h 987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72180" h="987983">
                <a:moveTo>
                  <a:pt x="2013420" y="10083"/>
                </a:moveTo>
                <a:cubicBezTo>
                  <a:pt x="2012361" y="-21667"/>
                  <a:pt x="2246253" y="12200"/>
                  <a:pt x="2270595" y="248208"/>
                </a:cubicBezTo>
                <a:cubicBezTo>
                  <a:pt x="2294937" y="484216"/>
                  <a:pt x="2036174" y="465696"/>
                  <a:pt x="1683220" y="473633"/>
                </a:cubicBezTo>
                <a:cubicBezTo>
                  <a:pt x="1330266" y="481570"/>
                  <a:pt x="552391" y="410133"/>
                  <a:pt x="210020" y="505383"/>
                </a:cubicBezTo>
                <a:cubicBezTo>
                  <a:pt x="-132351" y="600633"/>
                  <a:pt x="2586" y="837699"/>
                  <a:pt x="200495" y="987983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40" name="Object 39"/>
          <p:cNvGraphicFramePr>
            <a:graphicFrameLocks noChangeAspect="1"/>
          </p:cNvGraphicFramePr>
          <p:nvPr>
            <p:extLst/>
          </p:nvPr>
        </p:nvGraphicFramePr>
        <p:xfrm>
          <a:off x="5449578" y="764758"/>
          <a:ext cx="337650" cy="3521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538" name="Equation" r:id="rId4" imgW="164880" imgH="253800" progId="Equation.3">
                  <p:embed/>
                </p:oleObj>
              </mc:Choice>
              <mc:Fallback>
                <p:oleObj name="Equation" r:id="rId4" imgW="164880" imgH="253800" progId="Equation.3">
                  <p:embed/>
                  <p:pic>
                    <p:nvPicPr>
                      <p:cNvPr id="40" name="Object 3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49578" y="764758"/>
                        <a:ext cx="337650" cy="35214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Freeform 1"/>
          <p:cNvSpPr/>
          <p:nvPr/>
        </p:nvSpPr>
        <p:spPr>
          <a:xfrm>
            <a:off x="3133897" y="1039076"/>
            <a:ext cx="2747255" cy="2286885"/>
          </a:xfrm>
          <a:custGeom>
            <a:avLst/>
            <a:gdLst>
              <a:gd name="connsiteX0" fmla="*/ 0 w 1961804"/>
              <a:gd name="connsiteY0" fmla="*/ 2267775 h 2443833"/>
              <a:gd name="connsiteX1" fmla="*/ 282633 w 1961804"/>
              <a:gd name="connsiteY1" fmla="*/ 2251149 h 2443833"/>
              <a:gd name="connsiteX2" fmla="*/ 556953 w 1961804"/>
              <a:gd name="connsiteY2" fmla="*/ 305971 h 2443833"/>
              <a:gd name="connsiteX3" fmla="*/ 1645920 w 1961804"/>
              <a:gd name="connsiteY3" fmla="*/ 6713 h 2443833"/>
              <a:gd name="connsiteX4" fmla="*/ 1961804 w 1961804"/>
              <a:gd name="connsiteY4" fmla="*/ 314284 h 2443833"/>
              <a:gd name="connsiteX0" fmla="*/ 0 w 1961804"/>
              <a:gd name="connsiteY0" fmla="*/ 2261565 h 2315944"/>
              <a:gd name="connsiteX1" fmla="*/ 365761 w 1961804"/>
              <a:gd name="connsiteY1" fmla="*/ 1895804 h 2315944"/>
              <a:gd name="connsiteX2" fmla="*/ 556953 w 1961804"/>
              <a:gd name="connsiteY2" fmla="*/ 299761 h 2315944"/>
              <a:gd name="connsiteX3" fmla="*/ 1645920 w 1961804"/>
              <a:gd name="connsiteY3" fmla="*/ 503 h 2315944"/>
              <a:gd name="connsiteX4" fmla="*/ 1961804 w 1961804"/>
              <a:gd name="connsiteY4" fmla="*/ 308074 h 2315944"/>
              <a:gd name="connsiteX0" fmla="*/ 0 w 1961804"/>
              <a:gd name="connsiteY0" fmla="*/ 2261565 h 2325806"/>
              <a:gd name="connsiteX1" fmla="*/ 365761 w 1961804"/>
              <a:gd name="connsiteY1" fmla="*/ 1895804 h 2325806"/>
              <a:gd name="connsiteX2" fmla="*/ 556953 w 1961804"/>
              <a:gd name="connsiteY2" fmla="*/ 299761 h 2325806"/>
              <a:gd name="connsiteX3" fmla="*/ 1645920 w 1961804"/>
              <a:gd name="connsiteY3" fmla="*/ 503 h 2325806"/>
              <a:gd name="connsiteX4" fmla="*/ 1961804 w 1961804"/>
              <a:gd name="connsiteY4" fmla="*/ 308074 h 2325806"/>
              <a:gd name="connsiteX0" fmla="*/ 0 w 1961804"/>
              <a:gd name="connsiteY0" fmla="*/ 2261565 h 2263731"/>
              <a:gd name="connsiteX1" fmla="*/ 365761 w 1961804"/>
              <a:gd name="connsiteY1" fmla="*/ 1895804 h 2263731"/>
              <a:gd name="connsiteX2" fmla="*/ 556953 w 1961804"/>
              <a:gd name="connsiteY2" fmla="*/ 299761 h 2263731"/>
              <a:gd name="connsiteX3" fmla="*/ 1645920 w 1961804"/>
              <a:gd name="connsiteY3" fmla="*/ 503 h 2263731"/>
              <a:gd name="connsiteX4" fmla="*/ 1961804 w 1961804"/>
              <a:gd name="connsiteY4" fmla="*/ 308074 h 2263731"/>
              <a:gd name="connsiteX0" fmla="*/ 0 w 1961804"/>
              <a:gd name="connsiteY0" fmla="*/ 2261082 h 2261128"/>
              <a:gd name="connsiteX1" fmla="*/ 432262 w 1961804"/>
              <a:gd name="connsiteY1" fmla="*/ 1379932 h 2261128"/>
              <a:gd name="connsiteX2" fmla="*/ 556953 w 1961804"/>
              <a:gd name="connsiteY2" fmla="*/ 299278 h 2261128"/>
              <a:gd name="connsiteX3" fmla="*/ 1645920 w 1961804"/>
              <a:gd name="connsiteY3" fmla="*/ 20 h 2261128"/>
              <a:gd name="connsiteX4" fmla="*/ 1961804 w 1961804"/>
              <a:gd name="connsiteY4" fmla="*/ 307591 h 2261128"/>
              <a:gd name="connsiteX0" fmla="*/ 0 w 1961804"/>
              <a:gd name="connsiteY0" fmla="*/ 2261082 h 2261507"/>
              <a:gd name="connsiteX1" fmla="*/ 432262 w 1961804"/>
              <a:gd name="connsiteY1" fmla="*/ 1379932 h 2261507"/>
              <a:gd name="connsiteX2" fmla="*/ 556953 w 1961804"/>
              <a:gd name="connsiteY2" fmla="*/ 299278 h 2261507"/>
              <a:gd name="connsiteX3" fmla="*/ 1645920 w 1961804"/>
              <a:gd name="connsiteY3" fmla="*/ 20 h 2261507"/>
              <a:gd name="connsiteX4" fmla="*/ 1961804 w 1961804"/>
              <a:gd name="connsiteY4" fmla="*/ 307591 h 2261507"/>
              <a:gd name="connsiteX0" fmla="*/ 0 w 1961804"/>
              <a:gd name="connsiteY0" fmla="*/ 2282690 h 2282732"/>
              <a:gd name="connsiteX1" fmla="*/ 432262 w 1961804"/>
              <a:gd name="connsiteY1" fmla="*/ 1401540 h 2282732"/>
              <a:gd name="connsiteX2" fmla="*/ 623455 w 1961804"/>
              <a:gd name="connsiteY2" fmla="*/ 179570 h 2282732"/>
              <a:gd name="connsiteX3" fmla="*/ 1645920 w 1961804"/>
              <a:gd name="connsiteY3" fmla="*/ 21628 h 2282732"/>
              <a:gd name="connsiteX4" fmla="*/ 1961804 w 1961804"/>
              <a:gd name="connsiteY4" fmla="*/ 329199 h 2282732"/>
              <a:gd name="connsiteX0" fmla="*/ 0 w 1961804"/>
              <a:gd name="connsiteY0" fmla="*/ 2286015 h 2286057"/>
              <a:gd name="connsiteX1" fmla="*/ 432262 w 1961804"/>
              <a:gd name="connsiteY1" fmla="*/ 1404865 h 2286057"/>
              <a:gd name="connsiteX2" fmla="*/ 532015 w 1961804"/>
              <a:gd name="connsiteY2" fmla="*/ 174582 h 2286057"/>
              <a:gd name="connsiteX3" fmla="*/ 1645920 w 1961804"/>
              <a:gd name="connsiteY3" fmla="*/ 24953 h 2286057"/>
              <a:gd name="connsiteX4" fmla="*/ 1961804 w 1961804"/>
              <a:gd name="connsiteY4" fmla="*/ 332524 h 2286057"/>
              <a:gd name="connsiteX0" fmla="*/ 0 w 1961804"/>
              <a:gd name="connsiteY0" fmla="*/ 2286015 h 2286058"/>
              <a:gd name="connsiteX1" fmla="*/ 432262 w 1961804"/>
              <a:gd name="connsiteY1" fmla="*/ 1404865 h 2286058"/>
              <a:gd name="connsiteX2" fmla="*/ 532015 w 1961804"/>
              <a:gd name="connsiteY2" fmla="*/ 174582 h 2286058"/>
              <a:gd name="connsiteX3" fmla="*/ 1645920 w 1961804"/>
              <a:gd name="connsiteY3" fmla="*/ 24953 h 2286058"/>
              <a:gd name="connsiteX4" fmla="*/ 1961804 w 1961804"/>
              <a:gd name="connsiteY4" fmla="*/ 332524 h 2286058"/>
              <a:gd name="connsiteX0" fmla="*/ 0 w 1961804"/>
              <a:gd name="connsiteY0" fmla="*/ 2286015 h 2286885"/>
              <a:gd name="connsiteX1" fmla="*/ 432262 w 1961804"/>
              <a:gd name="connsiteY1" fmla="*/ 1404865 h 2286885"/>
              <a:gd name="connsiteX2" fmla="*/ 532015 w 1961804"/>
              <a:gd name="connsiteY2" fmla="*/ 174582 h 2286885"/>
              <a:gd name="connsiteX3" fmla="*/ 1645920 w 1961804"/>
              <a:gd name="connsiteY3" fmla="*/ 24953 h 2286885"/>
              <a:gd name="connsiteX4" fmla="*/ 1961804 w 1961804"/>
              <a:gd name="connsiteY4" fmla="*/ 332524 h 2286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61804" h="2286885">
                <a:moveTo>
                  <a:pt x="0" y="2286015"/>
                </a:moveTo>
                <a:cubicBezTo>
                  <a:pt x="269471" y="2291556"/>
                  <a:pt x="426721" y="2297097"/>
                  <a:pt x="432262" y="1404865"/>
                </a:cubicBezTo>
                <a:cubicBezTo>
                  <a:pt x="437803" y="512633"/>
                  <a:pt x="329739" y="404567"/>
                  <a:pt x="532015" y="174582"/>
                </a:cubicBezTo>
                <a:cubicBezTo>
                  <a:pt x="734291" y="-55403"/>
                  <a:pt x="1407622" y="-1371"/>
                  <a:pt x="1645920" y="24953"/>
                </a:cubicBezTo>
                <a:cubicBezTo>
                  <a:pt x="1884218" y="51277"/>
                  <a:pt x="1920933" y="179431"/>
                  <a:pt x="1961804" y="332524"/>
                </a:cubicBezTo>
              </a:path>
            </a:pathLst>
          </a:custGeom>
          <a:noFill/>
          <a:ln>
            <a:solidFill>
              <a:srgbClr val="B88C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41" name="Object 40"/>
          <p:cNvGraphicFramePr>
            <a:graphicFrameLocks noChangeAspect="1"/>
          </p:cNvGraphicFramePr>
          <p:nvPr>
            <p:extLst/>
          </p:nvPr>
        </p:nvGraphicFramePr>
        <p:xfrm>
          <a:off x="4001969" y="2109377"/>
          <a:ext cx="935037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539" name="Equation" r:id="rId6" imgW="787320" imgH="215640" progId="Equation.3">
                  <p:embed/>
                </p:oleObj>
              </mc:Choice>
              <mc:Fallback>
                <p:oleObj name="Equation" r:id="rId6" imgW="787320" imgH="215640" progId="Equation.3">
                  <p:embed/>
                  <p:pic>
                    <p:nvPicPr>
                      <p:cNvPr id="41" name="Object 4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01969" y="2109377"/>
                        <a:ext cx="935037" cy="254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2" name="Straight Arrow Connector 41"/>
          <p:cNvCxnSpPr/>
          <p:nvPr/>
        </p:nvCxnSpPr>
        <p:spPr>
          <a:xfrm>
            <a:off x="6759531" y="1788778"/>
            <a:ext cx="37278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graphicFrame>
        <p:nvGraphicFramePr>
          <p:cNvPr id="43" name="Object 42"/>
          <p:cNvGraphicFramePr>
            <a:graphicFrameLocks noChangeAspect="1"/>
          </p:cNvGraphicFramePr>
          <p:nvPr>
            <p:extLst/>
          </p:nvPr>
        </p:nvGraphicFramePr>
        <p:xfrm>
          <a:off x="7200698" y="1676160"/>
          <a:ext cx="514350" cy="269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540" name="Equation" r:id="rId8" imgW="431640" imgH="228600" progId="Equation.3">
                  <p:embed/>
                </p:oleObj>
              </mc:Choice>
              <mc:Fallback>
                <p:oleObj name="Equation" r:id="rId8" imgW="431640" imgH="228600" progId="Equation.3">
                  <p:embed/>
                  <p:pic>
                    <p:nvPicPr>
                      <p:cNvPr id="43" name="Object 4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00698" y="1676160"/>
                        <a:ext cx="514350" cy="269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" name="Object 43"/>
          <p:cNvGraphicFramePr>
            <a:graphicFrameLocks noChangeAspect="1"/>
          </p:cNvGraphicFramePr>
          <p:nvPr>
            <p:extLst/>
          </p:nvPr>
        </p:nvGraphicFramePr>
        <p:xfrm>
          <a:off x="4377179" y="1541223"/>
          <a:ext cx="500063" cy="269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541" name="Equation" r:id="rId10" imgW="419040" imgH="228600" progId="Equation.3">
                  <p:embed/>
                </p:oleObj>
              </mc:Choice>
              <mc:Fallback>
                <p:oleObj name="Equation" r:id="rId10" imgW="419040" imgH="228600" progId="Equation.3">
                  <p:embed/>
                  <p:pic>
                    <p:nvPicPr>
                      <p:cNvPr id="44" name="Object 4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77179" y="1541223"/>
                        <a:ext cx="500063" cy="269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" name="Rectangle 44"/>
          <p:cNvSpPr/>
          <p:nvPr/>
        </p:nvSpPr>
        <p:spPr>
          <a:xfrm>
            <a:off x="4980933" y="2086278"/>
            <a:ext cx="279501" cy="296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6" name="Rectangle 45"/>
          <p:cNvSpPr/>
          <p:nvPr/>
        </p:nvSpPr>
        <p:spPr>
          <a:xfrm>
            <a:off x="5737873" y="2086278"/>
            <a:ext cx="279501" cy="527288"/>
          </a:xfrm>
          <a:prstGeom prst="rect">
            <a:avLst/>
          </a:prstGeom>
          <a:solidFill>
            <a:srgbClr val="FFC000"/>
          </a:solidFill>
          <a:ln>
            <a:solidFill>
              <a:srgbClr val="B8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47" name="Straight Arrow Connector 46"/>
          <p:cNvCxnSpPr/>
          <p:nvPr/>
        </p:nvCxnSpPr>
        <p:spPr>
          <a:xfrm>
            <a:off x="5260434" y="2375790"/>
            <a:ext cx="463449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48" name="Rectangle 47"/>
          <p:cNvSpPr/>
          <p:nvPr/>
        </p:nvSpPr>
        <p:spPr>
          <a:xfrm>
            <a:off x="6470895" y="2098452"/>
            <a:ext cx="279501" cy="527288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49" name="Straight Arrow Connector 48"/>
          <p:cNvCxnSpPr/>
          <p:nvPr/>
        </p:nvCxnSpPr>
        <p:spPr>
          <a:xfrm>
            <a:off x="6034189" y="2388153"/>
            <a:ext cx="463449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35" idx="2"/>
            <a:endCxn id="46" idx="0"/>
          </p:cNvCxnSpPr>
          <p:nvPr/>
        </p:nvCxnSpPr>
        <p:spPr>
          <a:xfrm>
            <a:off x="5877624" y="1898711"/>
            <a:ext cx="0" cy="187567"/>
          </a:xfrm>
          <a:prstGeom prst="straightConnector1">
            <a:avLst/>
          </a:prstGeom>
          <a:ln w="28575">
            <a:solidFill>
              <a:srgbClr val="B88C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aphicFrame>
        <p:nvGraphicFramePr>
          <p:cNvPr id="53" name="Object 52"/>
          <p:cNvGraphicFramePr>
            <a:graphicFrameLocks noChangeAspect="1"/>
          </p:cNvGraphicFramePr>
          <p:nvPr>
            <p:extLst/>
          </p:nvPr>
        </p:nvGraphicFramePr>
        <p:xfrm>
          <a:off x="4647514" y="2414706"/>
          <a:ext cx="180975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542" name="Equation" r:id="rId12" imgW="152280" imgH="215640" progId="Equation.3">
                  <p:embed/>
                </p:oleObj>
              </mc:Choice>
              <mc:Fallback>
                <p:oleObj name="Equation" r:id="rId12" imgW="152280" imgH="215640" progId="Equation.3">
                  <p:embed/>
                  <p:pic>
                    <p:nvPicPr>
                      <p:cNvPr id="53" name="Object 5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47514" y="2414706"/>
                        <a:ext cx="180975" cy="254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4" name="Rectangle 53"/>
          <p:cNvSpPr/>
          <p:nvPr/>
        </p:nvSpPr>
        <p:spPr>
          <a:xfrm>
            <a:off x="4980933" y="2375790"/>
            <a:ext cx="279501" cy="2848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55" name="Object 54"/>
          <p:cNvGraphicFramePr>
            <a:graphicFrameLocks noChangeAspect="1"/>
          </p:cNvGraphicFramePr>
          <p:nvPr>
            <p:extLst/>
          </p:nvPr>
        </p:nvGraphicFramePr>
        <p:xfrm>
          <a:off x="7252920" y="1329564"/>
          <a:ext cx="1163637" cy="285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543" name="Equation" r:id="rId14" imgW="977760" imgH="241200" progId="Equation.3">
                  <p:embed/>
                </p:oleObj>
              </mc:Choice>
              <mc:Fallback>
                <p:oleObj name="Equation" r:id="rId14" imgW="977760" imgH="241200" progId="Equation.3">
                  <p:embed/>
                  <p:pic>
                    <p:nvPicPr>
                      <p:cNvPr id="55" name="Object 5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52920" y="1329564"/>
                        <a:ext cx="1163637" cy="285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" name="Object 51"/>
          <p:cNvGraphicFramePr>
            <a:graphicFrameLocks noChangeAspect="1"/>
          </p:cNvGraphicFramePr>
          <p:nvPr>
            <p:extLst/>
          </p:nvPr>
        </p:nvGraphicFramePr>
        <p:xfrm>
          <a:off x="7221538" y="2130425"/>
          <a:ext cx="1147762" cy="269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544" name="Equation" r:id="rId16" imgW="965160" imgH="228600" progId="Equation.3">
                  <p:embed/>
                </p:oleObj>
              </mc:Choice>
              <mc:Fallback>
                <p:oleObj name="Equation" r:id="rId16" imgW="965160" imgH="228600" progId="Equation.3">
                  <p:embed/>
                  <p:pic>
                    <p:nvPicPr>
                      <p:cNvPr id="52" name="Object 5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21538" y="2130425"/>
                        <a:ext cx="1147762" cy="269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7" name="Object 56"/>
          <p:cNvGraphicFramePr>
            <a:graphicFrameLocks noChangeAspect="1"/>
          </p:cNvGraphicFramePr>
          <p:nvPr>
            <p:extLst/>
          </p:nvPr>
        </p:nvGraphicFramePr>
        <p:xfrm>
          <a:off x="7162770" y="2426950"/>
          <a:ext cx="915987" cy="298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545" name="Equation" r:id="rId18" imgW="660240" imgH="215640" progId="Equation.3">
                  <p:embed/>
                </p:oleObj>
              </mc:Choice>
              <mc:Fallback>
                <p:oleObj name="Equation" r:id="rId18" imgW="660240" imgH="215640" progId="Equation.3">
                  <p:embed/>
                  <p:pic>
                    <p:nvPicPr>
                      <p:cNvPr id="57" name="Object 5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62770" y="2426950"/>
                        <a:ext cx="915987" cy="298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8" name="Straight Arrow Connector 57"/>
          <p:cNvCxnSpPr/>
          <p:nvPr/>
        </p:nvCxnSpPr>
        <p:spPr>
          <a:xfrm>
            <a:off x="6759531" y="2467631"/>
            <a:ext cx="37278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59" name="Freeform 58"/>
          <p:cNvSpPr/>
          <p:nvPr/>
        </p:nvSpPr>
        <p:spPr>
          <a:xfrm>
            <a:off x="2815763" y="336793"/>
            <a:ext cx="4919598" cy="2871688"/>
          </a:xfrm>
          <a:custGeom>
            <a:avLst/>
            <a:gdLst>
              <a:gd name="connsiteX0" fmla="*/ 3158835 w 3625553"/>
              <a:gd name="connsiteY0" fmla="*/ 1290331 h 2919625"/>
              <a:gd name="connsiteX1" fmla="*/ 3474719 w 3625553"/>
              <a:gd name="connsiteY1" fmla="*/ 1173953 h 2919625"/>
              <a:gd name="connsiteX2" fmla="*/ 3607723 w 3625553"/>
              <a:gd name="connsiteY2" fmla="*/ 675189 h 2919625"/>
              <a:gd name="connsiteX3" fmla="*/ 3092333 w 3625553"/>
              <a:gd name="connsiteY3" fmla="*/ 126549 h 2919625"/>
              <a:gd name="connsiteX4" fmla="*/ 947650 w 3625553"/>
              <a:gd name="connsiteY4" fmla="*/ 51734 h 2919625"/>
              <a:gd name="connsiteX5" fmla="*/ 99752 w 3625553"/>
              <a:gd name="connsiteY5" fmla="*/ 774942 h 2919625"/>
              <a:gd name="connsiteX6" fmla="*/ 49875 w 3625553"/>
              <a:gd name="connsiteY6" fmla="*/ 2919625 h 2919625"/>
              <a:gd name="connsiteX0" fmla="*/ 3158835 w 3625553"/>
              <a:gd name="connsiteY0" fmla="*/ 1290331 h 2919625"/>
              <a:gd name="connsiteX1" fmla="*/ 3474719 w 3625553"/>
              <a:gd name="connsiteY1" fmla="*/ 1173953 h 2919625"/>
              <a:gd name="connsiteX2" fmla="*/ 3607723 w 3625553"/>
              <a:gd name="connsiteY2" fmla="*/ 675189 h 2919625"/>
              <a:gd name="connsiteX3" fmla="*/ 3092333 w 3625553"/>
              <a:gd name="connsiteY3" fmla="*/ 126549 h 2919625"/>
              <a:gd name="connsiteX4" fmla="*/ 947650 w 3625553"/>
              <a:gd name="connsiteY4" fmla="*/ 51734 h 2919625"/>
              <a:gd name="connsiteX5" fmla="*/ 99752 w 3625553"/>
              <a:gd name="connsiteY5" fmla="*/ 774942 h 2919625"/>
              <a:gd name="connsiteX6" fmla="*/ 49875 w 3625553"/>
              <a:gd name="connsiteY6" fmla="*/ 2919625 h 2919625"/>
              <a:gd name="connsiteX0" fmla="*/ 3158835 w 3611467"/>
              <a:gd name="connsiteY0" fmla="*/ 1290331 h 2919625"/>
              <a:gd name="connsiteX1" fmla="*/ 3474719 w 3611467"/>
              <a:gd name="connsiteY1" fmla="*/ 1173953 h 2919625"/>
              <a:gd name="connsiteX2" fmla="*/ 3607723 w 3611467"/>
              <a:gd name="connsiteY2" fmla="*/ 675189 h 2919625"/>
              <a:gd name="connsiteX3" fmla="*/ 3092333 w 3611467"/>
              <a:gd name="connsiteY3" fmla="*/ 126549 h 2919625"/>
              <a:gd name="connsiteX4" fmla="*/ 947650 w 3611467"/>
              <a:gd name="connsiteY4" fmla="*/ 51734 h 2919625"/>
              <a:gd name="connsiteX5" fmla="*/ 99752 w 3611467"/>
              <a:gd name="connsiteY5" fmla="*/ 774942 h 2919625"/>
              <a:gd name="connsiteX6" fmla="*/ 49875 w 3611467"/>
              <a:gd name="connsiteY6" fmla="*/ 2919625 h 2919625"/>
              <a:gd name="connsiteX0" fmla="*/ 3158835 w 3611467"/>
              <a:gd name="connsiteY0" fmla="*/ 1287301 h 2916595"/>
              <a:gd name="connsiteX1" fmla="*/ 3474719 w 3611467"/>
              <a:gd name="connsiteY1" fmla="*/ 1170923 h 2916595"/>
              <a:gd name="connsiteX2" fmla="*/ 3607723 w 3611467"/>
              <a:gd name="connsiteY2" fmla="*/ 589032 h 2916595"/>
              <a:gd name="connsiteX3" fmla="*/ 3092333 w 3611467"/>
              <a:gd name="connsiteY3" fmla="*/ 123519 h 2916595"/>
              <a:gd name="connsiteX4" fmla="*/ 947650 w 3611467"/>
              <a:gd name="connsiteY4" fmla="*/ 48704 h 2916595"/>
              <a:gd name="connsiteX5" fmla="*/ 99752 w 3611467"/>
              <a:gd name="connsiteY5" fmla="*/ 771912 h 2916595"/>
              <a:gd name="connsiteX6" fmla="*/ 49875 w 3611467"/>
              <a:gd name="connsiteY6" fmla="*/ 2916595 h 2916595"/>
              <a:gd name="connsiteX0" fmla="*/ 3158835 w 3611467"/>
              <a:gd name="connsiteY0" fmla="*/ 1287301 h 3102553"/>
              <a:gd name="connsiteX1" fmla="*/ 3474719 w 3611467"/>
              <a:gd name="connsiteY1" fmla="*/ 1170923 h 3102553"/>
              <a:gd name="connsiteX2" fmla="*/ 3607723 w 3611467"/>
              <a:gd name="connsiteY2" fmla="*/ 589032 h 3102553"/>
              <a:gd name="connsiteX3" fmla="*/ 3092333 w 3611467"/>
              <a:gd name="connsiteY3" fmla="*/ 123519 h 3102553"/>
              <a:gd name="connsiteX4" fmla="*/ 947650 w 3611467"/>
              <a:gd name="connsiteY4" fmla="*/ 48704 h 3102553"/>
              <a:gd name="connsiteX5" fmla="*/ 99752 w 3611467"/>
              <a:gd name="connsiteY5" fmla="*/ 771912 h 3102553"/>
              <a:gd name="connsiteX6" fmla="*/ 49875 w 3611467"/>
              <a:gd name="connsiteY6" fmla="*/ 3102553 h 3102553"/>
              <a:gd name="connsiteX0" fmla="*/ 2913656 w 3613618"/>
              <a:gd name="connsiteY0" fmla="*/ 1425601 h 3102553"/>
              <a:gd name="connsiteX1" fmla="*/ 3474719 w 3613618"/>
              <a:gd name="connsiteY1" fmla="*/ 1170923 h 3102553"/>
              <a:gd name="connsiteX2" fmla="*/ 3607723 w 3613618"/>
              <a:gd name="connsiteY2" fmla="*/ 589032 h 3102553"/>
              <a:gd name="connsiteX3" fmla="*/ 3092333 w 3613618"/>
              <a:gd name="connsiteY3" fmla="*/ 123519 h 3102553"/>
              <a:gd name="connsiteX4" fmla="*/ 947650 w 3613618"/>
              <a:gd name="connsiteY4" fmla="*/ 48704 h 3102553"/>
              <a:gd name="connsiteX5" fmla="*/ 99752 w 3613618"/>
              <a:gd name="connsiteY5" fmla="*/ 771912 h 3102553"/>
              <a:gd name="connsiteX6" fmla="*/ 49875 w 3613618"/>
              <a:gd name="connsiteY6" fmla="*/ 3102553 h 3102553"/>
              <a:gd name="connsiteX0" fmla="*/ 2913656 w 3626444"/>
              <a:gd name="connsiteY0" fmla="*/ 1425601 h 3102553"/>
              <a:gd name="connsiteX1" fmla="*/ 3456331 w 3626444"/>
              <a:gd name="connsiteY1" fmla="*/ 1207001 h 3102553"/>
              <a:gd name="connsiteX2" fmla="*/ 3607723 w 3626444"/>
              <a:gd name="connsiteY2" fmla="*/ 589032 h 3102553"/>
              <a:gd name="connsiteX3" fmla="*/ 3092333 w 3626444"/>
              <a:gd name="connsiteY3" fmla="*/ 123519 h 3102553"/>
              <a:gd name="connsiteX4" fmla="*/ 947650 w 3626444"/>
              <a:gd name="connsiteY4" fmla="*/ 48704 h 3102553"/>
              <a:gd name="connsiteX5" fmla="*/ 99752 w 3626444"/>
              <a:gd name="connsiteY5" fmla="*/ 771912 h 3102553"/>
              <a:gd name="connsiteX6" fmla="*/ 49875 w 3626444"/>
              <a:gd name="connsiteY6" fmla="*/ 3102553 h 3102553"/>
              <a:gd name="connsiteX0" fmla="*/ 2950494 w 3663282"/>
              <a:gd name="connsiteY0" fmla="*/ 1424711 h 3101663"/>
              <a:gd name="connsiteX1" fmla="*/ 3493169 w 3663282"/>
              <a:gd name="connsiteY1" fmla="*/ 1206111 h 3101663"/>
              <a:gd name="connsiteX2" fmla="*/ 3644561 w 3663282"/>
              <a:gd name="connsiteY2" fmla="*/ 588142 h 3101663"/>
              <a:gd name="connsiteX3" fmla="*/ 3129171 w 3663282"/>
              <a:gd name="connsiteY3" fmla="*/ 122629 h 3101663"/>
              <a:gd name="connsiteX4" fmla="*/ 984488 w 3663282"/>
              <a:gd name="connsiteY4" fmla="*/ 47814 h 3101663"/>
              <a:gd name="connsiteX5" fmla="*/ 75295 w 3663282"/>
              <a:gd name="connsiteY5" fmla="*/ 758996 h 3101663"/>
              <a:gd name="connsiteX6" fmla="*/ 86713 w 3663282"/>
              <a:gd name="connsiteY6" fmla="*/ 3101663 h 3101663"/>
              <a:gd name="connsiteX0" fmla="*/ 2943750 w 3656538"/>
              <a:gd name="connsiteY0" fmla="*/ 1424711 h 2091475"/>
              <a:gd name="connsiteX1" fmla="*/ 3486425 w 3656538"/>
              <a:gd name="connsiteY1" fmla="*/ 1206111 h 2091475"/>
              <a:gd name="connsiteX2" fmla="*/ 3637817 w 3656538"/>
              <a:gd name="connsiteY2" fmla="*/ 588142 h 2091475"/>
              <a:gd name="connsiteX3" fmla="*/ 3122427 w 3656538"/>
              <a:gd name="connsiteY3" fmla="*/ 122629 h 2091475"/>
              <a:gd name="connsiteX4" fmla="*/ 977744 w 3656538"/>
              <a:gd name="connsiteY4" fmla="*/ 47814 h 2091475"/>
              <a:gd name="connsiteX5" fmla="*/ 68551 w 3656538"/>
              <a:gd name="connsiteY5" fmla="*/ 758996 h 2091475"/>
              <a:gd name="connsiteX6" fmla="*/ 98358 w 3656538"/>
              <a:gd name="connsiteY6" fmla="*/ 2091475 h 2091475"/>
              <a:gd name="connsiteX0" fmla="*/ 2914717 w 3627505"/>
              <a:gd name="connsiteY0" fmla="*/ 1410477 h 2077241"/>
              <a:gd name="connsiteX1" fmla="*/ 3457392 w 3627505"/>
              <a:gd name="connsiteY1" fmla="*/ 1191877 h 2077241"/>
              <a:gd name="connsiteX2" fmla="*/ 3608784 w 3627505"/>
              <a:gd name="connsiteY2" fmla="*/ 573908 h 2077241"/>
              <a:gd name="connsiteX3" fmla="*/ 3093394 w 3627505"/>
              <a:gd name="connsiteY3" fmla="*/ 108395 h 2077241"/>
              <a:gd name="connsiteX4" fmla="*/ 948711 w 3627505"/>
              <a:gd name="connsiteY4" fmla="*/ 33580 h 2077241"/>
              <a:gd name="connsiteX5" fmla="*/ 82424 w 3627505"/>
              <a:gd name="connsiteY5" fmla="*/ 552345 h 2077241"/>
              <a:gd name="connsiteX6" fmla="*/ 69325 w 3627505"/>
              <a:gd name="connsiteY6" fmla="*/ 2077241 h 2077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27505" h="2077241">
                <a:moveTo>
                  <a:pt x="2914717" y="1410477"/>
                </a:moveTo>
                <a:cubicBezTo>
                  <a:pt x="3035251" y="1403550"/>
                  <a:pt x="3341714" y="1331305"/>
                  <a:pt x="3457392" y="1191877"/>
                </a:cubicBezTo>
                <a:cubicBezTo>
                  <a:pt x="3573070" y="1052449"/>
                  <a:pt x="3669450" y="754488"/>
                  <a:pt x="3608784" y="573908"/>
                </a:cubicBezTo>
                <a:cubicBezTo>
                  <a:pt x="3548118" y="393328"/>
                  <a:pt x="3536739" y="198450"/>
                  <a:pt x="3093394" y="108395"/>
                </a:cubicBezTo>
                <a:cubicBezTo>
                  <a:pt x="2650049" y="18340"/>
                  <a:pt x="1450539" y="-40412"/>
                  <a:pt x="948711" y="33580"/>
                </a:cubicBezTo>
                <a:cubicBezTo>
                  <a:pt x="446883" y="107572"/>
                  <a:pt x="228988" y="211735"/>
                  <a:pt x="82424" y="552345"/>
                </a:cubicBezTo>
                <a:cubicBezTo>
                  <a:pt x="-64140" y="892955"/>
                  <a:pt x="19449" y="1243890"/>
                  <a:pt x="69325" y="2077241"/>
                </a:cubicBezTo>
              </a:path>
            </a:pathLst>
          </a:custGeom>
          <a:noFill/>
          <a:ln>
            <a:solidFill>
              <a:srgbClr val="C00000">
                <a:alpha val="45882"/>
              </a:srgbClr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60" name="Rectangle 59"/>
          <p:cNvSpPr/>
          <p:nvPr/>
        </p:nvSpPr>
        <p:spPr>
          <a:xfrm>
            <a:off x="4980933" y="2879487"/>
            <a:ext cx="279501" cy="296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1" name="Rectangle 60"/>
          <p:cNvSpPr/>
          <p:nvPr/>
        </p:nvSpPr>
        <p:spPr>
          <a:xfrm>
            <a:off x="5737873" y="2879487"/>
            <a:ext cx="279501" cy="527288"/>
          </a:xfrm>
          <a:prstGeom prst="rect">
            <a:avLst/>
          </a:prstGeom>
          <a:solidFill>
            <a:srgbClr val="FFC000"/>
          </a:solidFill>
          <a:ln>
            <a:solidFill>
              <a:srgbClr val="B8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62" name="Straight Arrow Connector 61"/>
          <p:cNvCxnSpPr/>
          <p:nvPr/>
        </p:nvCxnSpPr>
        <p:spPr>
          <a:xfrm>
            <a:off x="5260434" y="3168999"/>
            <a:ext cx="463449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63" name="Rectangle 62"/>
          <p:cNvSpPr/>
          <p:nvPr/>
        </p:nvSpPr>
        <p:spPr>
          <a:xfrm>
            <a:off x="6470895" y="2891661"/>
            <a:ext cx="279501" cy="527288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64" name="Straight Arrow Connector 63"/>
          <p:cNvCxnSpPr/>
          <p:nvPr/>
        </p:nvCxnSpPr>
        <p:spPr>
          <a:xfrm>
            <a:off x="6034189" y="3181362"/>
            <a:ext cx="463449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>
            <a:endCxn id="61" idx="0"/>
          </p:cNvCxnSpPr>
          <p:nvPr/>
        </p:nvCxnSpPr>
        <p:spPr>
          <a:xfrm>
            <a:off x="5877624" y="2691920"/>
            <a:ext cx="0" cy="187567"/>
          </a:xfrm>
          <a:prstGeom prst="straightConnector1">
            <a:avLst/>
          </a:prstGeom>
          <a:ln w="28575">
            <a:solidFill>
              <a:srgbClr val="B88C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66" name="Rectangle 65"/>
          <p:cNvSpPr/>
          <p:nvPr/>
        </p:nvSpPr>
        <p:spPr>
          <a:xfrm>
            <a:off x="4980933" y="3168999"/>
            <a:ext cx="279501" cy="2848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67" name="Straight Arrow Connector 66"/>
          <p:cNvCxnSpPr/>
          <p:nvPr/>
        </p:nvCxnSpPr>
        <p:spPr>
          <a:xfrm>
            <a:off x="6759531" y="3260840"/>
            <a:ext cx="37278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graphicFrame>
        <p:nvGraphicFramePr>
          <p:cNvPr id="68" name="Object 67"/>
          <p:cNvGraphicFramePr>
            <a:graphicFrameLocks noChangeAspect="1"/>
          </p:cNvGraphicFramePr>
          <p:nvPr>
            <p:extLst/>
          </p:nvPr>
        </p:nvGraphicFramePr>
        <p:xfrm>
          <a:off x="4121150" y="2935288"/>
          <a:ext cx="784225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546" name="Equation" r:id="rId20" imgW="660240" imgH="215640" progId="Equation.3">
                  <p:embed/>
                </p:oleObj>
              </mc:Choice>
              <mc:Fallback>
                <p:oleObj name="Equation" r:id="rId20" imgW="660240" imgH="215640" progId="Equation.3">
                  <p:embed/>
                  <p:pic>
                    <p:nvPicPr>
                      <p:cNvPr id="68" name="Object 6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21150" y="2935288"/>
                        <a:ext cx="784225" cy="254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0" name="Freeform 69"/>
          <p:cNvSpPr/>
          <p:nvPr/>
        </p:nvSpPr>
        <p:spPr>
          <a:xfrm>
            <a:off x="3146319" y="3238773"/>
            <a:ext cx="1381093" cy="180176"/>
          </a:xfrm>
          <a:custGeom>
            <a:avLst/>
            <a:gdLst>
              <a:gd name="connsiteX0" fmla="*/ 0 w 1562100"/>
              <a:gd name="connsiteY0" fmla="*/ 927100 h 927100"/>
              <a:gd name="connsiteX1" fmla="*/ 800100 w 1562100"/>
              <a:gd name="connsiteY1" fmla="*/ 863600 h 927100"/>
              <a:gd name="connsiteX2" fmla="*/ 1054100 w 1562100"/>
              <a:gd name="connsiteY2" fmla="*/ 584200 h 927100"/>
              <a:gd name="connsiteX3" fmla="*/ 1200150 w 1562100"/>
              <a:gd name="connsiteY3" fmla="*/ 127000 h 927100"/>
              <a:gd name="connsiteX4" fmla="*/ 1562100 w 1562100"/>
              <a:gd name="connsiteY4" fmla="*/ 0 h 927100"/>
              <a:gd name="connsiteX0" fmla="*/ 0 w 1786634"/>
              <a:gd name="connsiteY0" fmla="*/ 803901 h 803901"/>
              <a:gd name="connsiteX1" fmla="*/ 800100 w 1786634"/>
              <a:gd name="connsiteY1" fmla="*/ 740401 h 803901"/>
              <a:gd name="connsiteX2" fmla="*/ 1054100 w 1786634"/>
              <a:gd name="connsiteY2" fmla="*/ 461001 h 803901"/>
              <a:gd name="connsiteX3" fmla="*/ 1200150 w 1786634"/>
              <a:gd name="connsiteY3" fmla="*/ 3801 h 803901"/>
              <a:gd name="connsiteX4" fmla="*/ 1786634 w 1786634"/>
              <a:gd name="connsiteY4" fmla="*/ 735574 h 803901"/>
              <a:gd name="connsiteX0" fmla="*/ 0 w 1786634"/>
              <a:gd name="connsiteY0" fmla="*/ 343666 h 343666"/>
              <a:gd name="connsiteX1" fmla="*/ 800100 w 1786634"/>
              <a:gd name="connsiteY1" fmla="*/ 280166 h 343666"/>
              <a:gd name="connsiteX2" fmla="*/ 1054100 w 1786634"/>
              <a:gd name="connsiteY2" fmla="*/ 766 h 343666"/>
              <a:gd name="connsiteX3" fmla="*/ 1355598 w 1786634"/>
              <a:gd name="connsiteY3" fmla="*/ 199709 h 343666"/>
              <a:gd name="connsiteX4" fmla="*/ 1786634 w 1786634"/>
              <a:gd name="connsiteY4" fmla="*/ 275339 h 343666"/>
              <a:gd name="connsiteX0" fmla="*/ 0 w 1786634"/>
              <a:gd name="connsiteY0" fmla="*/ 148199 h 148199"/>
              <a:gd name="connsiteX1" fmla="*/ 800100 w 1786634"/>
              <a:gd name="connsiteY1" fmla="*/ 84699 h 148199"/>
              <a:gd name="connsiteX2" fmla="*/ 1080008 w 1786634"/>
              <a:gd name="connsiteY2" fmla="*/ 17580 h 148199"/>
              <a:gd name="connsiteX3" fmla="*/ 1355598 w 1786634"/>
              <a:gd name="connsiteY3" fmla="*/ 4242 h 148199"/>
              <a:gd name="connsiteX4" fmla="*/ 1786634 w 1786634"/>
              <a:gd name="connsiteY4" fmla="*/ 79872 h 148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6634" h="148199">
                <a:moveTo>
                  <a:pt x="0" y="148199"/>
                </a:moveTo>
                <a:cubicBezTo>
                  <a:pt x="312208" y="145024"/>
                  <a:pt x="620099" y="106469"/>
                  <a:pt x="800100" y="84699"/>
                </a:cubicBezTo>
                <a:cubicBezTo>
                  <a:pt x="980101" y="62929"/>
                  <a:pt x="987425" y="30990"/>
                  <a:pt x="1080008" y="17580"/>
                </a:cubicBezTo>
                <a:cubicBezTo>
                  <a:pt x="1172591" y="4171"/>
                  <a:pt x="1237827" y="-6140"/>
                  <a:pt x="1355598" y="4242"/>
                </a:cubicBezTo>
                <a:cubicBezTo>
                  <a:pt x="1473369" y="14624"/>
                  <a:pt x="1647992" y="94688"/>
                  <a:pt x="1786634" y="79872"/>
                </a:cubicBezTo>
              </a:path>
            </a:pathLst>
          </a:custGeom>
          <a:noFill/>
          <a:ln>
            <a:solidFill>
              <a:srgbClr val="47FFD1">
                <a:alpha val="29020"/>
              </a:srgbClr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71" name="Object 70"/>
          <p:cNvGraphicFramePr>
            <a:graphicFrameLocks noChangeAspect="1"/>
          </p:cNvGraphicFramePr>
          <p:nvPr>
            <p:extLst/>
          </p:nvPr>
        </p:nvGraphicFramePr>
        <p:xfrm>
          <a:off x="4625975" y="3206750"/>
          <a:ext cx="19685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547" name="Equation" r:id="rId22" imgW="164880" imgH="215640" progId="Equation.3">
                  <p:embed/>
                </p:oleObj>
              </mc:Choice>
              <mc:Fallback>
                <p:oleObj name="Equation" r:id="rId22" imgW="164880" imgH="215640" progId="Equation.3">
                  <p:embed/>
                  <p:pic>
                    <p:nvPicPr>
                      <p:cNvPr id="71" name="Object 7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25975" y="3206750"/>
                        <a:ext cx="196850" cy="254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2" name="Object 71"/>
          <p:cNvGraphicFramePr>
            <a:graphicFrameLocks noChangeAspect="1"/>
          </p:cNvGraphicFramePr>
          <p:nvPr>
            <p:extLst/>
          </p:nvPr>
        </p:nvGraphicFramePr>
        <p:xfrm>
          <a:off x="7232650" y="2879725"/>
          <a:ext cx="1163638" cy="269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548" name="Equation" r:id="rId24" imgW="977760" imgH="228600" progId="Equation.3">
                  <p:embed/>
                </p:oleObj>
              </mc:Choice>
              <mc:Fallback>
                <p:oleObj name="Equation" r:id="rId24" imgW="977760" imgH="228600" progId="Equation.3">
                  <p:embed/>
                  <p:pic>
                    <p:nvPicPr>
                      <p:cNvPr id="72" name="Object 7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32650" y="2879725"/>
                        <a:ext cx="1163638" cy="269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3" name="Object 72"/>
          <p:cNvGraphicFramePr>
            <a:graphicFrameLocks noChangeAspect="1"/>
          </p:cNvGraphicFramePr>
          <p:nvPr>
            <p:extLst/>
          </p:nvPr>
        </p:nvGraphicFramePr>
        <p:xfrm>
          <a:off x="7119938" y="3194050"/>
          <a:ext cx="1111250" cy="298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549" name="Equation" r:id="rId26" imgW="799920" imgH="215640" progId="Equation.3">
                  <p:embed/>
                </p:oleObj>
              </mc:Choice>
              <mc:Fallback>
                <p:oleObj name="Equation" r:id="rId26" imgW="799920" imgH="215640" progId="Equation.3">
                  <p:embed/>
                  <p:pic>
                    <p:nvPicPr>
                      <p:cNvPr id="73" name="Object 7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19938" y="3194050"/>
                        <a:ext cx="1111250" cy="298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4" name="Freeform 73"/>
          <p:cNvSpPr/>
          <p:nvPr/>
        </p:nvSpPr>
        <p:spPr>
          <a:xfrm>
            <a:off x="2844246" y="571181"/>
            <a:ext cx="4497185" cy="2635134"/>
          </a:xfrm>
          <a:custGeom>
            <a:avLst/>
            <a:gdLst>
              <a:gd name="connsiteX0" fmla="*/ 3158835 w 3625553"/>
              <a:gd name="connsiteY0" fmla="*/ 1290331 h 2919625"/>
              <a:gd name="connsiteX1" fmla="*/ 3474719 w 3625553"/>
              <a:gd name="connsiteY1" fmla="*/ 1173953 h 2919625"/>
              <a:gd name="connsiteX2" fmla="*/ 3607723 w 3625553"/>
              <a:gd name="connsiteY2" fmla="*/ 675189 h 2919625"/>
              <a:gd name="connsiteX3" fmla="*/ 3092333 w 3625553"/>
              <a:gd name="connsiteY3" fmla="*/ 126549 h 2919625"/>
              <a:gd name="connsiteX4" fmla="*/ 947650 w 3625553"/>
              <a:gd name="connsiteY4" fmla="*/ 51734 h 2919625"/>
              <a:gd name="connsiteX5" fmla="*/ 99752 w 3625553"/>
              <a:gd name="connsiteY5" fmla="*/ 774942 h 2919625"/>
              <a:gd name="connsiteX6" fmla="*/ 49875 w 3625553"/>
              <a:gd name="connsiteY6" fmla="*/ 2919625 h 2919625"/>
              <a:gd name="connsiteX0" fmla="*/ 3158835 w 3625553"/>
              <a:gd name="connsiteY0" fmla="*/ 1290331 h 2919625"/>
              <a:gd name="connsiteX1" fmla="*/ 3474719 w 3625553"/>
              <a:gd name="connsiteY1" fmla="*/ 1173953 h 2919625"/>
              <a:gd name="connsiteX2" fmla="*/ 3607723 w 3625553"/>
              <a:gd name="connsiteY2" fmla="*/ 675189 h 2919625"/>
              <a:gd name="connsiteX3" fmla="*/ 3092333 w 3625553"/>
              <a:gd name="connsiteY3" fmla="*/ 126549 h 2919625"/>
              <a:gd name="connsiteX4" fmla="*/ 947650 w 3625553"/>
              <a:gd name="connsiteY4" fmla="*/ 51734 h 2919625"/>
              <a:gd name="connsiteX5" fmla="*/ 99752 w 3625553"/>
              <a:gd name="connsiteY5" fmla="*/ 774942 h 2919625"/>
              <a:gd name="connsiteX6" fmla="*/ 49875 w 3625553"/>
              <a:gd name="connsiteY6" fmla="*/ 2919625 h 2919625"/>
              <a:gd name="connsiteX0" fmla="*/ 3158835 w 3611467"/>
              <a:gd name="connsiteY0" fmla="*/ 1290331 h 2919625"/>
              <a:gd name="connsiteX1" fmla="*/ 3474719 w 3611467"/>
              <a:gd name="connsiteY1" fmla="*/ 1173953 h 2919625"/>
              <a:gd name="connsiteX2" fmla="*/ 3607723 w 3611467"/>
              <a:gd name="connsiteY2" fmla="*/ 675189 h 2919625"/>
              <a:gd name="connsiteX3" fmla="*/ 3092333 w 3611467"/>
              <a:gd name="connsiteY3" fmla="*/ 126549 h 2919625"/>
              <a:gd name="connsiteX4" fmla="*/ 947650 w 3611467"/>
              <a:gd name="connsiteY4" fmla="*/ 51734 h 2919625"/>
              <a:gd name="connsiteX5" fmla="*/ 99752 w 3611467"/>
              <a:gd name="connsiteY5" fmla="*/ 774942 h 2919625"/>
              <a:gd name="connsiteX6" fmla="*/ 49875 w 3611467"/>
              <a:gd name="connsiteY6" fmla="*/ 2919625 h 2919625"/>
              <a:gd name="connsiteX0" fmla="*/ 3158835 w 3611467"/>
              <a:gd name="connsiteY0" fmla="*/ 1287301 h 2916595"/>
              <a:gd name="connsiteX1" fmla="*/ 3474719 w 3611467"/>
              <a:gd name="connsiteY1" fmla="*/ 1170923 h 2916595"/>
              <a:gd name="connsiteX2" fmla="*/ 3607723 w 3611467"/>
              <a:gd name="connsiteY2" fmla="*/ 589032 h 2916595"/>
              <a:gd name="connsiteX3" fmla="*/ 3092333 w 3611467"/>
              <a:gd name="connsiteY3" fmla="*/ 123519 h 2916595"/>
              <a:gd name="connsiteX4" fmla="*/ 947650 w 3611467"/>
              <a:gd name="connsiteY4" fmla="*/ 48704 h 2916595"/>
              <a:gd name="connsiteX5" fmla="*/ 99752 w 3611467"/>
              <a:gd name="connsiteY5" fmla="*/ 771912 h 2916595"/>
              <a:gd name="connsiteX6" fmla="*/ 49875 w 3611467"/>
              <a:gd name="connsiteY6" fmla="*/ 2916595 h 2916595"/>
              <a:gd name="connsiteX0" fmla="*/ 3158835 w 3611467"/>
              <a:gd name="connsiteY0" fmla="*/ 1287301 h 3102553"/>
              <a:gd name="connsiteX1" fmla="*/ 3474719 w 3611467"/>
              <a:gd name="connsiteY1" fmla="*/ 1170923 h 3102553"/>
              <a:gd name="connsiteX2" fmla="*/ 3607723 w 3611467"/>
              <a:gd name="connsiteY2" fmla="*/ 589032 h 3102553"/>
              <a:gd name="connsiteX3" fmla="*/ 3092333 w 3611467"/>
              <a:gd name="connsiteY3" fmla="*/ 123519 h 3102553"/>
              <a:gd name="connsiteX4" fmla="*/ 947650 w 3611467"/>
              <a:gd name="connsiteY4" fmla="*/ 48704 h 3102553"/>
              <a:gd name="connsiteX5" fmla="*/ 99752 w 3611467"/>
              <a:gd name="connsiteY5" fmla="*/ 771912 h 3102553"/>
              <a:gd name="connsiteX6" fmla="*/ 49875 w 3611467"/>
              <a:gd name="connsiteY6" fmla="*/ 3102553 h 3102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11467" h="3102553">
                <a:moveTo>
                  <a:pt x="3158835" y="1287301"/>
                </a:moveTo>
                <a:cubicBezTo>
                  <a:pt x="3279369" y="1280374"/>
                  <a:pt x="3399904" y="1287301"/>
                  <a:pt x="3474719" y="1170923"/>
                </a:cubicBezTo>
                <a:cubicBezTo>
                  <a:pt x="3549534" y="1054545"/>
                  <a:pt x="3629891" y="938166"/>
                  <a:pt x="3607723" y="589032"/>
                </a:cubicBezTo>
                <a:cubicBezTo>
                  <a:pt x="3585555" y="239898"/>
                  <a:pt x="3535678" y="213574"/>
                  <a:pt x="3092333" y="123519"/>
                </a:cubicBezTo>
                <a:cubicBezTo>
                  <a:pt x="2648988" y="33464"/>
                  <a:pt x="1446413" y="-59361"/>
                  <a:pt x="947650" y="48704"/>
                </a:cubicBezTo>
                <a:cubicBezTo>
                  <a:pt x="448887" y="156769"/>
                  <a:pt x="249381" y="262937"/>
                  <a:pt x="99752" y="771912"/>
                </a:cubicBezTo>
                <a:cubicBezTo>
                  <a:pt x="-49877" y="1280887"/>
                  <a:pt x="-1" y="2269202"/>
                  <a:pt x="49875" y="3102553"/>
                </a:cubicBezTo>
              </a:path>
            </a:pathLst>
          </a:custGeom>
          <a:noFill/>
          <a:ln>
            <a:solidFill>
              <a:srgbClr val="C00000">
                <a:alpha val="34118"/>
              </a:srgbClr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75" name="Freeform 74"/>
          <p:cNvSpPr/>
          <p:nvPr/>
        </p:nvSpPr>
        <p:spPr>
          <a:xfrm>
            <a:off x="4738001" y="3291990"/>
            <a:ext cx="2272180" cy="445692"/>
          </a:xfrm>
          <a:custGeom>
            <a:avLst/>
            <a:gdLst>
              <a:gd name="connsiteX0" fmla="*/ 2015954 w 2430542"/>
              <a:gd name="connsiteY0" fmla="*/ 34437 h 1012337"/>
              <a:gd name="connsiteX1" fmla="*/ 2066754 w 2430542"/>
              <a:gd name="connsiteY1" fmla="*/ 47137 h 1012337"/>
              <a:gd name="connsiteX2" fmla="*/ 2333454 w 2430542"/>
              <a:gd name="connsiteY2" fmla="*/ 491637 h 1012337"/>
              <a:gd name="connsiteX3" fmla="*/ 212554 w 2430542"/>
              <a:gd name="connsiteY3" fmla="*/ 529737 h 1012337"/>
              <a:gd name="connsiteX4" fmla="*/ 187154 w 2430542"/>
              <a:gd name="connsiteY4" fmla="*/ 1012337 h 1012337"/>
              <a:gd name="connsiteX0" fmla="*/ 2015954 w 2511405"/>
              <a:gd name="connsiteY0" fmla="*/ 3123 h 981023"/>
              <a:gd name="connsiteX1" fmla="*/ 2355679 w 2511405"/>
              <a:gd name="connsiteY1" fmla="*/ 266648 h 981023"/>
              <a:gd name="connsiteX2" fmla="*/ 2333454 w 2511405"/>
              <a:gd name="connsiteY2" fmla="*/ 460323 h 981023"/>
              <a:gd name="connsiteX3" fmla="*/ 212554 w 2511405"/>
              <a:gd name="connsiteY3" fmla="*/ 498423 h 981023"/>
              <a:gd name="connsiteX4" fmla="*/ 187154 w 2511405"/>
              <a:gd name="connsiteY4" fmla="*/ 981023 h 981023"/>
              <a:gd name="connsiteX0" fmla="*/ 1972314 w 2317288"/>
              <a:gd name="connsiteY0" fmla="*/ 3135 h 981035"/>
              <a:gd name="connsiteX1" fmla="*/ 2312039 w 2317288"/>
              <a:gd name="connsiteY1" fmla="*/ 266660 h 981035"/>
              <a:gd name="connsiteX2" fmla="*/ 1642114 w 2317288"/>
              <a:gd name="connsiteY2" fmla="*/ 466685 h 981035"/>
              <a:gd name="connsiteX3" fmla="*/ 168914 w 2317288"/>
              <a:gd name="connsiteY3" fmla="*/ 498435 h 981035"/>
              <a:gd name="connsiteX4" fmla="*/ 143514 w 2317288"/>
              <a:gd name="connsiteY4" fmla="*/ 981035 h 981035"/>
              <a:gd name="connsiteX0" fmla="*/ 1972314 w 2317288"/>
              <a:gd name="connsiteY0" fmla="*/ 3135 h 981035"/>
              <a:gd name="connsiteX1" fmla="*/ 2312039 w 2317288"/>
              <a:gd name="connsiteY1" fmla="*/ 266660 h 981035"/>
              <a:gd name="connsiteX2" fmla="*/ 1642114 w 2317288"/>
              <a:gd name="connsiteY2" fmla="*/ 466685 h 981035"/>
              <a:gd name="connsiteX3" fmla="*/ 168914 w 2317288"/>
              <a:gd name="connsiteY3" fmla="*/ 498435 h 981035"/>
              <a:gd name="connsiteX4" fmla="*/ 143514 w 2317288"/>
              <a:gd name="connsiteY4" fmla="*/ 981035 h 981035"/>
              <a:gd name="connsiteX0" fmla="*/ 1972314 w 2312913"/>
              <a:gd name="connsiteY0" fmla="*/ 4192 h 982092"/>
              <a:gd name="connsiteX1" fmla="*/ 2312039 w 2312913"/>
              <a:gd name="connsiteY1" fmla="*/ 267717 h 982092"/>
              <a:gd name="connsiteX2" fmla="*/ 1642114 w 2312913"/>
              <a:gd name="connsiteY2" fmla="*/ 467742 h 982092"/>
              <a:gd name="connsiteX3" fmla="*/ 168914 w 2312913"/>
              <a:gd name="connsiteY3" fmla="*/ 499492 h 982092"/>
              <a:gd name="connsiteX4" fmla="*/ 143514 w 2312913"/>
              <a:gd name="connsiteY4" fmla="*/ 982092 h 982092"/>
              <a:gd name="connsiteX0" fmla="*/ 1972314 w 2230363"/>
              <a:gd name="connsiteY0" fmla="*/ 4854 h 982754"/>
              <a:gd name="connsiteX1" fmla="*/ 2229489 w 2230363"/>
              <a:gd name="connsiteY1" fmla="*/ 242979 h 982754"/>
              <a:gd name="connsiteX2" fmla="*/ 1642114 w 2230363"/>
              <a:gd name="connsiteY2" fmla="*/ 468404 h 982754"/>
              <a:gd name="connsiteX3" fmla="*/ 168914 w 2230363"/>
              <a:gd name="connsiteY3" fmla="*/ 500154 h 982754"/>
              <a:gd name="connsiteX4" fmla="*/ 143514 w 2230363"/>
              <a:gd name="connsiteY4" fmla="*/ 982754 h 982754"/>
              <a:gd name="connsiteX0" fmla="*/ 1972314 w 2231023"/>
              <a:gd name="connsiteY0" fmla="*/ 10083 h 987983"/>
              <a:gd name="connsiteX1" fmla="*/ 2229489 w 2231023"/>
              <a:gd name="connsiteY1" fmla="*/ 248208 h 987983"/>
              <a:gd name="connsiteX2" fmla="*/ 1642114 w 2231023"/>
              <a:gd name="connsiteY2" fmla="*/ 473633 h 987983"/>
              <a:gd name="connsiteX3" fmla="*/ 168914 w 2231023"/>
              <a:gd name="connsiteY3" fmla="*/ 505383 h 987983"/>
              <a:gd name="connsiteX4" fmla="*/ 143514 w 2231023"/>
              <a:gd name="connsiteY4" fmla="*/ 987983 h 987983"/>
              <a:gd name="connsiteX0" fmla="*/ 1972314 w 2231074"/>
              <a:gd name="connsiteY0" fmla="*/ 10083 h 987983"/>
              <a:gd name="connsiteX1" fmla="*/ 2229489 w 2231074"/>
              <a:gd name="connsiteY1" fmla="*/ 248208 h 987983"/>
              <a:gd name="connsiteX2" fmla="*/ 1642114 w 2231074"/>
              <a:gd name="connsiteY2" fmla="*/ 473633 h 987983"/>
              <a:gd name="connsiteX3" fmla="*/ 168914 w 2231074"/>
              <a:gd name="connsiteY3" fmla="*/ 505383 h 987983"/>
              <a:gd name="connsiteX4" fmla="*/ 143514 w 2231074"/>
              <a:gd name="connsiteY4" fmla="*/ 987983 h 987983"/>
              <a:gd name="connsiteX0" fmla="*/ 1983978 w 2242738"/>
              <a:gd name="connsiteY0" fmla="*/ 10083 h 987983"/>
              <a:gd name="connsiteX1" fmla="*/ 2241153 w 2242738"/>
              <a:gd name="connsiteY1" fmla="*/ 248208 h 987983"/>
              <a:gd name="connsiteX2" fmla="*/ 1653778 w 2242738"/>
              <a:gd name="connsiteY2" fmla="*/ 473633 h 987983"/>
              <a:gd name="connsiteX3" fmla="*/ 180578 w 2242738"/>
              <a:gd name="connsiteY3" fmla="*/ 505383 h 987983"/>
              <a:gd name="connsiteX4" fmla="*/ 155178 w 2242738"/>
              <a:gd name="connsiteY4" fmla="*/ 987983 h 987983"/>
              <a:gd name="connsiteX0" fmla="*/ 1975240 w 2234000"/>
              <a:gd name="connsiteY0" fmla="*/ 10083 h 987983"/>
              <a:gd name="connsiteX1" fmla="*/ 2232415 w 2234000"/>
              <a:gd name="connsiteY1" fmla="*/ 248208 h 987983"/>
              <a:gd name="connsiteX2" fmla="*/ 1645040 w 2234000"/>
              <a:gd name="connsiteY2" fmla="*/ 473633 h 987983"/>
              <a:gd name="connsiteX3" fmla="*/ 171840 w 2234000"/>
              <a:gd name="connsiteY3" fmla="*/ 505383 h 987983"/>
              <a:gd name="connsiteX4" fmla="*/ 162315 w 2234000"/>
              <a:gd name="connsiteY4" fmla="*/ 987983 h 987983"/>
              <a:gd name="connsiteX0" fmla="*/ 2005613 w 2264373"/>
              <a:gd name="connsiteY0" fmla="*/ 10083 h 987983"/>
              <a:gd name="connsiteX1" fmla="*/ 2262788 w 2264373"/>
              <a:gd name="connsiteY1" fmla="*/ 248208 h 987983"/>
              <a:gd name="connsiteX2" fmla="*/ 1675413 w 2264373"/>
              <a:gd name="connsiteY2" fmla="*/ 473633 h 987983"/>
              <a:gd name="connsiteX3" fmla="*/ 202213 w 2264373"/>
              <a:gd name="connsiteY3" fmla="*/ 505383 h 987983"/>
              <a:gd name="connsiteX4" fmla="*/ 192688 w 2264373"/>
              <a:gd name="connsiteY4" fmla="*/ 987983 h 987983"/>
              <a:gd name="connsiteX0" fmla="*/ 2013420 w 2272180"/>
              <a:gd name="connsiteY0" fmla="*/ 10083 h 987983"/>
              <a:gd name="connsiteX1" fmla="*/ 2270595 w 2272180"/>
              <a:gd name="connsiteY1" fmla="*/ 248208 h 987983"/>
              <a:gd name="connsiteX2" fmla="*/ 1683220 w 2272180"/>
              <a:gd name="connsiteY2" fmla="*/ 473633 h 987983"/>
              <a:gd name="connsiteX3" fmla="*/ 210020 w 2272180"/>
              <a:gd name="connsiteY3" fmla="*/ 505383 h 987983"/>
              <a:gd name="connsiteX4" fmla="*/ 200495 w 2272180"/>
              <a:gd name="connsiteY4" fmla="*/ 987983 h 987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72180" h="987983">
                <a:moveTo>
                  <a:pt x="2013420" y="10083"/>
                </a:moveTo>
                <a:cubicBezTo>
                  <a:pt x="2012361" y="-21667"/>
                  <a:pt x="2246253" y="12200"/>
                  <a:pt x="2270595" y="248208"/>
                </a:cubicBezTo>
                <a:cubicBezTo>
                  <a:pt x="2294937" y="484216"/>
                  <a:pt x="2036174" y="465696"/>
                  <a:pt x="1683220" y="473633"/>
                </a:cubicBezTo>
                <a:cubicBezTo>
                  <a:pt x="1330266" y="481570"/>
                  <a:pt x="552391" y="410133"/>
                  <a:pt x="210020" y="505383"/>
                </a:cubicBezTo>
                <a:cubicBezTo>
                  <a:pt x="-132351" y="600633"/>
                  <a:pt x="2586" y="837699"/>
                  <a:pt x="200495" y="987983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6" name="Rectangle 75"/>
          <p:cNvSpPr/>
          <p:nvPr/>
        </p:nvSpPr>
        <p:spPr>
          <a:xfrm>
            <a:off x="4980933" y="3622088"/>
            <a:ext cx="279501" cy="296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7" name="Rectangle 76"/>
          <p:cNvSpPr/>
          <p:nvPr/>
        </p:nvSpPr>
        <p:spPr>
          <a:xfrm>
            <a:off x="5737873" y="3622088"/>
            <a:ext cx="279501" cy="527288"/>
          </a:xfrm>
          <a:prstGeom prst="rect">
            <a:avLst/>
          </a:prstGeom>
          <a:solidFill>
            <a:srgbClr val="FFC000"/>
          </a:solidFill>
          <a:ln>
            <a:solidFill>
              <a:srgbClr val="B8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78" name="Straight Arrow Connector 77"/>
          <p:cNvCxnSpPr/>
          <p:nvPr/>
        </p:nvCxnSpPr>
        <p:spPr>
          <a:xfrm>
            <a:off x="5260434" y="3911600"/>
            <a:ext cx="463449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79" name="Rectangle 78"/>
          <p:cNvSpPr/>
          <p:nvPr/>
        </p:nvSpPr>
        <p:spPr>
          <a:xfrm>
            <a:off x="6470895" y="3634262"/>
            <a:ext cx="279501" cy="527288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80" name="Straight Arrow Connector 79"/>
          <p:cNvCxnSpPr/>
          <p:nvPr/>
        </p:nvCxnSpPr>
        <p:spPr>
          <a:xfrm>
            <a:off x="6034189" y="3923963"/>
            <a:ext cx="463449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>
            <a:endCxn id="77" idx="0"/>
          </p:cNvCxnSpPr>
          <p:nvPr/>
        </p:nvCxnSpPr>
        <p:spPr>
          <a:xfrm>
            <a:off x="5877624" y="3434521"/>
            <a:ext cx="0" cy="187567"/>
          </a:xfrm>
          <a:prstGeom prst="straightConnector1">
            <a:avLst/>
          </a:prstGeom>
          <a:ln w="28575">
            <a:solidFill>
              <a:srgbClr val="B88C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82" name="Rectangle 81"/>
          <p:cNvSpPr/>
          <p:nvPr/>
        </p:nvSpPr>
        <p:spPr>
          <a:xfrm>
            <a:off x="4980933" y="3911600"/>
            <a:ext cx="279501" cy="2848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83" name="Straight Arrow Connector 82"/>
          <p:cNvCxnSpPr/>
          <p:nvPr/>
        </p:nvCxnSpPr>
        <p:spPr>
          <a:xfrm>
            <a:off x="6759531" y="4003441"/>
            <a:ext cx="37278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/>
          <p:nvPr/>
        </p:nvCxnSpPr>
        <p:spPr>
          <a:xfrm>
            <a:off x="6750396" y="3776054"/>
            <a:ext cx="372789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graphicFrame>
        <p:nvGraphicFramePr>
          <p:cNvPr id="85" name="Object 84"/>
          <p:cNvGraphicFramePr>
            <a:graphicFrameLocks noChangeAspect="1"/>
          </p:cNvGraphicFramePr>
          <p:nvPr>
            <p:extLst/>
          </p:nvPr>
        </p:nvGraphicFramePr>
        <p:xfrm>
          <a:off x="7240588" y="3616325"/>
          <a:ext cx="1147762" cy="284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550" name="Equation" r:id="rId28" imgW="965160" imgH="241200" progId="Equation.3">
                  <p:embed/>
                </p:oleObj>
              </mc:Choice>
              <mc:Fallback>
                <p:oleObj name="Equation" r:id="rId28" imgW="965160" imgH="241200" progId="Equation.3">
                  <p:embed/>
                  <p:pic>
                    <p:nvPicPr>
                      <p:cNvPr id="85" name="Object 8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40588" y="3616325"/>
                        <a:ext cx="1147762" cy="284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6" name="Object 85"/>
          <p:cNvGraphicFramePr>
            <a:graphicFrameLocks noChangeAspect="1"/>
          </p:cNvGraphicFramePr>
          <p:nvPr>
            <p:extLst/>
          </p:nvPr>
        </p:nvGraphicFramePr>
        <p:xfrm>
          <a:off x="7199313" y="3929063"/>
          <a:ext cx="950912" cy="315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551" name="Equation" r:id="rId30" imgW="685800" imgH="228600" progId="Equation.3">
                  <p:embed/>
                </p:oleObj>
              </mc:Choice>
              <mc:Fallback>
                <p:oleObj name="Equation" r:id="rId30" imgW="685800" imgH="228600" progId="Equation.3">
                  <p:embed/>
                  <p:pic>
                    <p:nvPicPr>
                      <p:cNvPr id="86" name="Object 8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99313" y="3929063"/>
                        <a:ext cx="950912" cy="315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7" name="Freeform 86"/>
          <p:cNvSpPr/>
          <p:nvPr/>
        </p:nvSpPr>
        <p:spPr>
          <a:xfrm>
            <a:off x="2729244" y="233922"/>
            <a:ext cx="5322225" cy="2993954"/>
          </a:xfrm>
          <a:custGeom>
            <a:avLst/>
            <a:gdLst>
              <a:gd name="connsiteX0" fmla="*/ 3158835 w 3625553"/>
              <a:gd name="connsiteY0" fmla="*/ 1290331 h 2919625"/>
              <a:gd name="connsiteX1" fmla="*/ 3474719 w 3625553"/>
              <a:gd name="connsiteY1" fmla="*/ 1173953 h 2919625"/>
              <a:gd name="connsiteX2" fmla="*/ 3607723 w 3625553"/>
              <a:gd name="connsiteY2" fmla="*/ 675189 h 2919625"/>
              <a:gd name="connsiteX3" fmla="*/ 3092333 w 3625553"/>
              <a:gd name="connsiteY3" fmla="*/ 126549 h 2919625"/>
              <a:gd name="connsiteX4" fmla="*/ 947650 w 3625553"/>
              <a:gd name="connsiteY4" fmla="*/ 51734 h 2919625"/>
              <a:gd name="connsiteX5" fmla="*/ 99752 w 3625553"/>
              <a:gd name="connsiteY5" fmla="*/ 774942 h 2919625"/>
              <a:gd name="connsiteX6" fmla="*/ 49875 w 3625553"/>
              <a:gd name="connsiteY6" fmla="*/ 2919625 h 2919625"/>
              <a:gd name="connsiteX0" fmla="*/ 3158835 w 3625553"/>
              <a:gd name="connsiteY0" fmla="*/ 1290331 h 2919625"/>
              <a:gd name="connsiteX1" fmla="*/ 3474719 w 3625553"/>
              <a:gd name="connsiteY1" fmla="*/ 1173953 h 2919625"/>
              <a:gd name="connsiteX2" fmla="*/ 3607723 w 3625553"/>
              <a:gd name="connsiteY2" fmla="*/ 675189 h 2919625"/>
              <a:gd name="connsiteX3" fmla="*/ 3092333 w 3625553"/>
              <a:gd name="connsiteY3" fmla="*/ 126549 h 2919625"/>
              <a:gd name="connsiteX4" fmla="*/ 947650 w 3625553"/>
              <a:gd name="connsiteY4" fmla="*/ 51734 h 2919625"/>
              <a:gd name="connsiteX5" fmla="*/ 99752 w 3625553"/>
              <a:gd name="connsiteY5" fmla="*/ 774942 h 2919625"/>
              <a:gd name="connsiteX6" fmla="*/ 49875 w 3625553"/>
              <a:gd name="connsiteY6" fmla="*/ 2919625 h 2919625"/>
              <a:gd name="connsiteX0" fmla="*/ 3158835 w 3611467"/>
              <a:gd name="connsiteY0" fmla="*/ 1290331 h 2919625"/>
              <a:gd name="connsiteX1" fmla="*/ 3474719 w 3611467"/>
              <a:gd name="connsiteY1" fmla="*/ 1173953 h 2919625"/>
              <a:gd name="connsiteX2" fmla="*/ 3607723 w 3611467"/>
              <a:gd name="connsiteY2" fmla="*/ 675189 h 2919625"/>
              <a:gd name="connsiteX3" fmla="*/ 3092333 w 3611467"/>
              <a:gd name="connsiteY3" fmla="*/ 126549 h 2919625"/>
              <a:gd name="connsiteX4" fmla="*/ 947650 w 3611467"/>
              <a:gd name="connsiteY4" fmla="*/ 51734 h 2919625"/>
              <a:gd name="connsiteX5" fmla="*/ 99752 w 3611467"/>
              <a:gd name="connsiteY5" fmla="*/ 774942 h 2919625"/>
              <a:gd name="connsiteX6" fmla="*/ 49875 w 3611467"/>
              <a:gd name="connsiteY6" fmla="*/ 2919625 h 2919625"/>
              <a:gd name="connsiteX0" fmla="*/ 3158835 w 3611467"/>
              <a:gd name="connsiteY0" fmla="*/ 1287301 h 2916595"/>
              <a:gd name="connsiteX1" fmla="*/ 3474719 w 3611467"/>
              <a:gd name="connsiteY1" fmla="*/ 1170923 h 2916595"/>
              <a:gd name="connsiteX2" fmla="*/ 3607723 w 3611467"/>
              <a:gd name="connsiteY2" fmla="*/ 589032 h 2916595"/>
              <a:gd name="connsiteX3" fmla="*/ 3092333 w 3611467"/>
              <a:gd name="connsiteY3" fmla="*/ 123519 h 2916595"/>
              <a:gd name="connsiteX4" fmla="*/ 947650 w 3611467"/>
              <a:gd name="connsiteY4" fmla="*/ 48704 h 2916595"/>
              <a:gd name="connsiteX5" fmla="*/ 99752 w 3611467"/>
              <a:gd name="connsiteY5" fmla="*/ 771912 h 2916595"/>
              <a:gd name="connsiteX6" fmla="*/ 49875 w 3611467"/>
              <a:gd name="connsiteY6" fmla="*/ 2916595 h 2916595"/>
              <a:gd name="connsiteX0" fmla="*/ 3158835 w 3611467"/>
              <a:gd name="connsiteY0" fmla="*/ 1287301 h 3102553"/>
              <a:gd name="connsiteX1" fmla="*/ 3474719 w 3611467"/>
              <a:gd name="connsiteY1" fmla="*/ 1170923 h 3102553"/>
              <a:gd name="connsiteX2" fmla="*/ 3607723 w 3611467"/>
              <a:gd name="connsiteY2" fmla="*/ 589032 h 3102553"/>
              <a:gd name="connsiteX3" fmla="*/ 3092333 w 3611467"/>
              <a:gd name="connsiteY3" fmla="*/ 123519 h 3102553"/>
              <a:gd name="connsiteX4" fmla="*/ 947650 w 3611467"/>
              <a:gd name="connsiteY4" fmla="*/ 48704 h 3102553"/>
              <a:gd name="connsiteX5" fmla="*/ 99752 w 3611467"/>
              <a:gd name="connsiteY5" fmla="*/ 771912 h 3102553"/>
              <a:gd name="connsiteX6" fmla="*/ 49875 w 3611467"/>
              <a:gd name="connsiteY6" fmla="*/ 3102553 h 3102553"/>
              <a:gd name="connsiteX0" fmla="*/ 2913656 w 3613618"/>
              <a:gd name="connsiteY0" fmla="*/ 1425601 h 3102553"/>
              <a:gd name="connsiteX1" fmla="*/ 3474719 w 3613618"/>
              <a:gd name="connsiteY1" fmla="*/ 1170923 h 3102553"/>
              <a:gd name="connsiteX2" fmla="*/ 3607723 w 3613618"/>
              <a:gd name="connsiteY2" fmla="*/ 589032 h 3102553"/>
              <a:gd name="connsiteX3" fmla="*/ 3092333 w 3613618"/>
              <a:gd name="connsiteY3" fmla="*/ 123519 h 3102553"/>
              <a:gd name="connsiteX4" fmla="*/ 947650 w 3613618"/>
              <a:gd name="connsiteY4" fmla="*/ 48704 h 3102553"/>
              <a:gd name="connsiteX5" fmla="*/ 99752 w 3613618"/>
              <a:gd name="connsiteY5" fmla="*/ 771912 h 3102553"/>
              <a:gd name="connsiteX6" fmla="*/ 49875 w 3613618"/>
              <a:gd name="connsiteY6" fmla="*/ 3102553 h 3102553"/>
              <a:gd name="connsiteX0" fmla="*/ 2913656 w 3626444"/>
              <a:gd name="connsiteY0" fmla="*/ 1425601 h 3102553"/>
              <a:gd name="connsiteX1" fmla="*/ 3456331 w 3626444"/>
              <a:gd name="connsiteY1" fmla="*/ 1207001 h 3102553"/>
              <a:gd name="connsiteX2" fmla="*/ 3607723 w 3626444"/>
              <a:gd name="connsiteY2" fmla="*/ 589032 h 3102553"/>
              <a:gd name="connsiteX3" fmla="*/ 3092333 w 3626444"/>
              <a:gd name="connsiteY3" fmla="*/ 123519 h 3102553"/>
              <a:gd name="connsiteX4" fmla="*/ 947650 w 3626444"/>
              <a:gd name="connsiteY4" fmla="*/ 48704 h 3102553"/>
              <a:gd name="connsiteX5" fmla="*/ 99752 w 3626444"/>
              <a:gd name="connsiteY5" fmla="*/ 771912 h 3102553"/>
              <a:gd name="connsiteX6" fmla="*/ 49875 w 3626444"/>
              <a:gd name="connsiteY6" fmla="*/ 3102553 h 3102553"/>
              <a:gd name="connsiteX0" fmla="*/ 2950494 w 3663282"/>
              <a:gd name="connsiteY0" fmla="*/ 1424711 h 3101663"/>
              <a:gd name="connsiteX1" fmla="*/ 3493169 w 3663282"/>
              <a:gd name="connsiteY1" fmla="*/ 1206111 h 3101663"/>
              <a:gd name="connsiteX2" fmla="*/ 3644561 w 3663282"/>
              <a:gd name="connsiteY2" fmla="*/ 588142 h 3101663"/>
              <a:gd name="connsiteX3" fmla="*/ 3129171 w 3663282"/>
              <a:gd name="connsiteY3" fmla="*/ 122629 h 3101663"/>
              <a:gd name="connsiteX4" fmla="*/ 984488 w 3663282"/>
              <a:gd name="connsiteY4" fmla="*/ 47814 h 3101663"/>
              <a:gd name="connsiteX5" fmla="*/ 75295 w 3663282"/>
              <a:gd name="connsiteY5" fmla="*/ 758996 h 3101663"/>
              <a:gd name="connsiteX6" fmla="*/ 86713 w 3663282"/>
              <a:gd name="connsiteY6" fmla="*/ 3101663 h 3101663"/>
              <a:gd name="connsiteX0" fmla="*/ 2943750 w 3656538"/>
              <a:gd name="connsiteY0" fmla="*/ 1424711 h 2091475"/>
              <a:gd name="connsiteX1" fmla="*/ 3486425 w 3656538"/>
              <a:gd name="connsiteY1" fmla="*/ 1206111 h 2091475"/>
              <a:gd name="connsiteX2" fmla="*/ 3637817 w 3656538"/>
              <a:gd name="connsiteY2" fmla="*/ 588142 h 2091475"/>
              <a:gd name="connsiteX3" fmla="*/ 3122427 w 3656538"/>
              <a:gd name="connsiteY3" fmla="*/ 122629 h 2091475"/>
              <a:gd name="connsiteX4" fmla="*/ 977744 w 3656538"/>
              <a:gd name="connsiteY4" fmla="*/ 47814 h 2091475"/>
              <a:gd name="connsiteX5" fmla="*/ 68551 w 3656538"/>
              <a:gd name="connsiteY5" fmla="*/ 758996 h 2091475"/>
              <a:gd name="connsiteX6" fmla="*/ 98358 w 3656538"/>
              <a:gd name="connsiteY6" fmla="*/ 2091475 h 2091475"/>
              <a:gd name="connsiteX0" fmla="*/ 2914717 w 3627505"/>
              <a:gd name="connsiteY0" fmla="*/ 1410477 h 2077241"/>
              <a:gd name="connsiteX1" fmla="*/ 3457392 w 3627505"/>
              <a:gd name="connsiteY1" fmla="*/ 1191877 h 2077241"/>
              <a:gd name="connsiteX2" fmla="*/ 3608784 w 3627505"/>
              <a:gd name="connsiteY2" fmla="*/ 573908 h 2077241"/>
              <a:gd name="connsiteX3" fmla="*/ 3093394 w 3627505"/>
              <a:gd name="connsiteY3" fmla="*/ 108395 h 2077241"/>
              <a:gd name="connsiteX4" fmla="*/ 948711 w 3627505"/>
              <a:gd name="connsiteY4" fmla="*/ 33580 h 2077241"/>
              <a:gd name="connsiteX5" fmla="*/ 82424 w 3627505"/>
              <a:gd name="connsiteY5" fmla="*/ 552345 h 2077241"/>
              <a:gd name="connsiteX6" fmla="*/ 69325 w 3627505"/>
              <a:gd name="connsiteY6" fmla="*/ 2077241 h 2077241"/>
              <a:gd name="connsiteX0" fmla="*/ 2822775 w 3629269"/>
              <a:gd name="connsiteY0" fmla="*/ 1873480 h 2077241"/>
              <a:gd name="connsiteX1" fmla="*/ 3457392 w 3629269"/>
              <a:gd name="connsiteY1" fmla="*/ 1191877 h 2077241"/>
              <a:gd name="connsiteX2" fmla="*/ 3608784 w 3629269"/>
              <a:gd name="connsiteY2" fmla="*/ 573908 h 2077241"/>
              <a:gd name="connsiteX3" fmla="*/ 3093394 w 3629269"/>
              <a:gd name="connsiteY3" fmla="*/ 108395 h 2077241"/>
              <a:gd name="connsiteX4" fmla="*/ 948711 w 3629269"/>
              <a:gd name="connsiteY4" fmla="*/ 33580 h 2077241"/>
              <a:gd name="connsiteX5" fmla="*/ 82424 w 3629269"/>
              <a:gd name="connsiteY5" fmla="*/ 552345 h 2077241"/>
              <a:gd name="connsiteX6" fmla="*/ 69325 w 3629269"/>
              <a:gd name="connsiteY6" fmla="*/ 2077241 h 2077241"/>
              <a:gd name="connsiteX0" fmla="*/ 2822775 w 3680910"/>
              <a:gd name="connsiteY0" fmla="*/ 1873480 h 2077241"/>
              <a:gd name="connsiteX1" fmla="*/ 3592240 w 3680910"/>
              <a:gd name="connsiteY1" fmla="*/ 1245995 h 2077241"/>
              <a:gd name="connsiteX2" fmla="*/ 3608784 w 3680910"/>
              <a:gd name="connsiteY2" fmla="*/ 573908 h 2077241"/>
              <a:gd name="connsiteX3" fmla="*/ 3093394 w 3680910"/>
              <a:gd name="connsiteY3" fmla="*/ 108395 h 2077241"/>
              <a:gd name="connsiteX4" fmla="*/ 948711 w 3680910"/>
              <a:gd name="connsiteY4" fmla="*/ 33580 h 2077241"/>
              <a:gd name="connsiteX5" fmla="*/ 82424 w 3680910"/>
              <a:gd name="connsiteY5" fmla="*/ 552345 h 2077241"/>
              <a:gd name="connsiteX6" fmla="*/ 69325 w 3680910"/>
              <a:gd name="connsiteY6" fmla="*/ 2077241 h 2077241"/>
              <a:gd name="connsiteX0" fmla="*/ 2822775 w 3746855"/>
              <a:gd name="connsiteY0" fmla="*/ 1869499 h 2073260"/>
              <a:gd name="connsiteX1" fmla="*/ 3592240 w 3746855"/>
              <a:gd name="connsiteY1" fmla="*/ 1242014 h 2073260"/>
              <a:gd name="connsiteX2" fmla="*/ 3706855 w 3746855"/>
              <a:gd name="connsiteY2" fmla="*/ 443653 h 2073260"/>
              <a:gd name="connsiteX3" fmla="*/ 3093394 w 3746855"/>
              <a:gd name="connsiteY3" fmla="*/ 104414 h 2073260"/>
              <a:gd name="connsiteX4" fmla="*/ 948711 w 3746855"/>
              <a:gd name="connsiteY4" fmla="*/ 29599 h 2073260"/>
              <a:gd name="connsiteX5" fmla="*/ 82424 w 3746855"/>
              <a:gd name="connsiteY5" fmla="*/ 548364 h 2073260"/>
              <a:gd name="connsiteX6" fmla="*/ 69325 w 3746855"/>
              <a:gd name="connsiteY6" fmla="*/ 2073260 h 2073260"/>
              <a:gd name="connsiteX0" fmla="*/ 2822775 w 3748217"/>
              <a:gd name="connsiteY0" fmla="*/ 1978040 h 2181801"/>
              <a:gd name="connsiteX1" fmla="*/ 3592240 w 3748217"/>
              <a:gd name="connsiteY1" fmla="*/ 1350555 h 2181801"/>
              <a:gd name="connsiteX2" fmla="*/ 3706855 w 3748217"/>
              <a:gd name="connsiteY2" fmla="*/ 552194 h 2181801"/>
              <a:gd name="connsiteX3" fmla="*/ 3075006 w 3748217"/>
              <a:gd name="connsiteY3" fmla="*/ 26551 h 2181801"/>
              <a:gd name="connsiteX4" fmla="*/ 948711 w 3748217"/>
              <a:gd name="connsiteY4" fmla="*/ 138140 h 2181801"/>
              <a:gd name="connsiteX5" fmla="*/ 82424 w 3748217"/>
              <a:gd name="connsiteY5" fmla="*/ 656905 h 2181801"/>
              <a:gd name="connsiteX6" fmla="*/ 69325 w 3748217"/>
              <a:gd name="connsiteY6" fmla="*/ 2181801 h 2181801"/>
              <a:gd name="connsiteX0" fmla="*/ 2803283 w 3728725"/>
              <a:gd name="connsiteY0" fmla="*/ 2057689 h 2261450"/>
              <a:gd name="connsiteX1" fmla="*/ 3572748 w 3728725"/>
              <a:gd name="connsiteY1" fmla="*/ 1430204 h 2261450"/>
              <a:gd name="connsiteX2" fmla="*/ 3687363 w 3728725"/>
              <a:gd name="connsiteY2" fmla="*/ 631843 h 2261450"/>
              <a:gd name="connsiteX3" fmla="*/ 3055514 w 3728725"/>
              <a:gd name="connsiteY3" fmla="*/ 106200 h 2261450"/>
              <a:gd name="connsiteX4" fmla="*/ 647264 w 3728725"/>
              <a:gd name="connsiteY4" fmla="*/ 55438 h 2261450"/>
              <a:gd name="connsiteX5" fmla="*/ 62932 w 3728725"/>
              <a:gd name="connsiteY5" fmla="*/ 736554 h 2261450"/>
              <a:gd name="connsiteX6" fmla="*/ 49833 w 3728725"/>
              <a:gd name="connsiteY6" fmla="*/ 2261450 h 2261450"/>
              <a:gd name="connsiteX0" fmla="*/ 2972323 w 3897765"/>
              <a:gd name="connsiteY0" fmla="*/ 2058130 h 2261891"/>
              <a:gd name="connsiteX1" fmla="*/ 3741788 w 3897765"/>
              <a:gd name="connsiteY1" fmla="*/ 1430645 h 2261891"/>
              <a:gd name="connsiteX2" fmla="*/ 3856403 w 3897765"/>
              <a:gd name="connsiteY2" fmla="*/ 632284 h 2261891"/>
              <a:gd name="connsiteX3" fmla="*/ 3224554 w 3897765"/>
              <a:gd name="connsiteY3" fmla="*/ 106641 h 2261891"/>
              <a:gd name="connsiteX4" fmla="*/ 816304 w 3897765"/>
              <a:gd name="connsiteY4" fmla="*/ 55879 h 2261891"/>
              <a:gd name="connsiteX5" fmla="*/ 23570 w 3897765"/>
              <a:gd name="connsiteY5" fmla="*/ 743007 h 2261891"/>
              <a:gd name="connsiteX6" fmla="*/ 218873 w 3897765"/>
              <a:gd name="connsiteY6" fmla="*/ 2261891 h 2261891"/>
              <a:gd name="connsiteX0" fmla="*/ 2998944 w 3924386"/>
              <a:gd name="connsiteY0" fmla="*/ 2058130 h 2165682"/>
              <a:gd name="connsiteX1" fmla="*/ 3768409 w 3924386"/>
              <a:gd name="connsiteY1" fmla="*/ 1430645 h 2165682"/>
              <a:gd name="connsiteX2" fmla="*/ 3883024 w 3924386"/>
              <a:gd name="connsiteY2" fmla="*/ 632284 h 2165682"/>
              <a:gd name="connsiteX3" fmla="*/ 3251175 w 3924386"/>
              <a:gd name="connsiteY3" fmla="*/ 106641 h 2165682"/>
              <a:gd name="connsiteX4" fmla="*/ 842925 w 3924386"/>
              <a:gd name="connsiteY4" fmla="*/ 55879 h 2165682"/>
              <a:gd name="connsiteX5" fmla="*/ 50191 w 3924386"/>
              <a:gd name="connsiteY5" fmla="*/ 743007 h 2165682"/>
              <a:gd name="connsiteX6" fmla="*/ 110646 w 3924386"/>
              <a:gd name="connsiteY6" fmla="*/ 2165682 h 2165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24386" h="2165682">
                <a:moveTo>
                  <a:pt x="2998944" y="2058130"/>
                </a:moveTo>
                <a:cubicBezTo>
                  <a:pt x="3119478" y="2051203"/>
                  <a:pt x="3621062" y="1668286"/>
                  <a:pt x="3768409" y="1430645"/>
                </a:cubicBezTo>
                <a:cubicBezTo>
                  <a:pt x="3915756" y="1193004"/>
                  <a:pt x="3969230" y="852951"/>
                  <a:pt x="3883024" y="632284"/>
                </a:cubicBezTo>
                <a:cubicBezTo>
                  <a:pt x="3796818" y="411617"/>
                  <a:pt x="3757858" y="202708"/>
                  <a:pt x="3251175" y="106641"/>
                </a:cubicBezTo>
                <a:cubicBezTo>
                  <a:pt x="2744492" y="10574"/>
                  <a:pt x="1376422" y="-50182"/>
                  <a:pt x="842925" y="55879"/>
                </a:cubicBezTo>
                <a:cubicBezTo>
                  <a:pt x="309428" y="161940"/>
                  <a:pt x="172237" y="391373"/>
                  <a:pt x="50191" y="743007"/>
                </a:cubicBezTo>
                <a:cubicBezTo>
                  <a:pt x="-71855" y="1094641"/>
                  <a:pt x="60770" y="1332331"/>
                  <a:pt x="110646" y="2165682"/>
                </a:cubicBezTo>
              </a:path>
            </a:pathLst>
          </a:custGeom>
          <a:noFill/>
          <a:ln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88" name="Freeform 87"/>
          <p:cNvSpPr/>
          <p:nvPr/>
        </p:nvSpPr>
        <p:spPr>
          <a:xfrm>
            <a:off x="3165716" y="3442091"/>
            <a:ext cx="1604526" cy="605829"/>
          </a:xfrm>
          <a:custGeom>
            <a:avLst/>
            <a:gdLst>
              <a:gd name="connsiteX0" fmla="*/ 0 w 1562100"/>
              <a:gd name="connsiteY0" fmla="*/ 927100 h 927100"/>
              <a:gd name="connsiteX1" fmla="*/ 800100 w 1562100"/>
              <a:gd name="connsiteY1" fmla="*/ 863600 h 927100"/>
              <a:gd name="connsiteX2" fmla="*/ 1054100 w 1562100"/>
              <a:gd name="connsiteY2" fmla="*/ 584200 h 927100"/>
              <a:gd name="connsiteX3" fmla="*/ 1200150 w 1562100"/>
              <a:gd name="connsiteY3" fmla="*/ 127000 h 927100"/>
              <a:gd name="connsiteX4" fmla="*/ 1562100 w 1562100"/>
              <a:gd name="connsiteY4" fmla="*/ 0 h 927100"/>
              <a:gd name="connsiteX0" fmla="*/ 0 w 1786634"/>
              <a:gd name="connsiteY0" fmla="*/ 803901 h 803901"/>
              <a:gd name="connsiteX1" fmla="*/ 800100 w 1786634"/>
              <a:gd name="connsiteY1" fmla="*/ 740401 h 803901"/>
              <a:gd name="connsiteX2" fmla="*/ 1054100 w 1786634"/>
              <a:gd name="connsiteY2" fmla="*/ 461001 h 803901"/>
              <a:gd name="connsiteX3" fmla="*/ 1200150 w 1786634"/>
              <a:gd name="connsiteY3" fmla="*/ 3801 h 803901"/>
              <a:gd name="connsiteX4" fmla="*/ 1786634 w 1786634"/>
              <a:gd name="connsiteY4" fmla="*/ 735574 h 803901"/>
              <a:gd name="connsiteX0" fmla="*/ 0 w 1786634"/>
              <a:gd name="connsiteY0" fmla="*/ 343666 h 343666"/>
              <a:gd name="connsiteX1" fmla="*/ 800100 w 1786634"/>
              <a:gd name="connsiteY1" fmla="*/ 280166 h 343666"/>
              <a:gd name="connsiteX2" fmla="*/ 1054100 w 1786634"/>
              <a:gd name="connsiteY2" fmla="*/ 766 h 343666"/>
              <a:gd name="connsiteX3" fmla="*/ 1355598 w 1786634"/>
              <a:gd name="connsiteY3" fmla="*/ 199709 h 343666"/>
              <a:gd name="connsiteX4" fmla="*/ 1786634 w 1786634"/>
              <a:gd name="connsiteY4" fmla="*/ 275339 h 343666"/>
              <a:gd name="connsiteX0" fmla="*/ 0 w 1786634"/>
              <a:gd name="connsiteY0" fmla="*/ 148199 h 148199"/>
              <a:gd name="connsiteX1" fmla="*/ 800100 w 1786634"/>
              <a:gd name="connsiteY1" fmla="*/ 84699 h 148199"/>
              <a:gd name="connsiteX2" fmla="*/ 1080008 w 1786634"/>
              <a:gd name="connsiteY2" fmla="*/ 17580 h 148199"/>
              <a:gd name="connsiteX3" fmla="*/ 1355598 w 1786634"/>
              <a:gd name="connsiteY3" fmla="*/ 4242 h 148199"/>
              <a:gd name="connsiteX4" fmla="*/ 1786634 w 1786634"/>
              <a:gd name="connsiteY4" fmla="*/ 79872 h 148199"/>
              <a:gd name="connsiteX0" fmla="*/ 0 w 1958692"/>
              <a:gd name="connsiteY0" fmla="*/ 52475 h 85262"/>
              <a:gd name="connsiteX1" fmla="*/ 972158 w 1958692"/>
              <a:gd name="connsiteY1" fmla="*/ 84699 h 85262"/>
              <a:gd name="connsiteX2" fmla="*/ 1252066 w 1958692"/>
              <a:gd name="connsiteY2" fmla="*/ 17580 h 85262"/>
              <a:gd name="connsiteX3" fmla="*/ 1527656 w 1958692"/>
              <a:gd name="connsiteY3" fmla="*/ 4242 h 85262"/>
              <a:gd name="connsiteX4" fmla="*/ 1958692 w 1958692"/>
              <a:gd name="connsiteY4" fmla="*/ 79872 h 85262"/>
              <a:gd name="connsiteX0" fmla="*/ 0 w 2281302"/>
              <a:gd name="connsiteY0" fmla="*/ 86320 h 572172"/>
              <a:gd name="connsiteX1" fmla="*/ 972158 w 2281302"/>
              <a:gd name="connsiteY1" fmla="*/ 118544 h 572172"/>
              <a:gd name="connsiteX2" fmla="*/ 1252066 w 2281302"/>
              <a:gd name="connsiteY2" fmla="*/ 51425 h 572172"/>
              <a:gd name="connsiteX3" fmla="*/ 1527656 w 2281302"/>
              <a:gd name="connsiteY3" fmla="*/ 38087 h 572172"/>
              <a:gd name="connsiteX4" fmla="*/ 2281302 w 2281302"/>
              <a:gd name="connsiteY4" fmla="*/ 571824 h 572172"/>
              <a:gd name="connsiteX0" fmla="*/ 0 w 2281302"/>
              <a:gd name="connsiteY0" fmla="*/ 51769 h 542004"/>
              <a:gd name="connsiteX1" fmla="*/ 972158 w 2281302"/>
              <a:gd name="connsiteY1" fmla="*/ 83993 h 542004"/>
              <a:gd name="connsiteX2" fmla="*/ 1252066 w 2281302"/>
              <a:gd name="connsiteY2" fmla="*/ 16874 h 542004"/>
              <a:gd name="connsiteX3" fmla="*/ 1559916 w 2281302"/>
              <a:gd name="connsiteY3" fmla="*/ 447968 h 542004"/>
              <a:gd name="connsiteX4" fmla="*/ 2281302 w 2281302"/>
              <a:gd name="connsiteY4" fmla="*/ 537273 h 542004"/>
              <a:gd name="connsiteX0" fmla="*/ 0 w 2281302"/>
              <a:gd name="connsiteY0" fmla="*/ 1958 h 489673"/>
              <a:gd name="connsiteX1" fmla="*/ 972158 w 2281302"/>
              <a:gd name="connsiteY1" fmla="*/ 34182 h 489673"/>
              <a:gd name="connsiteX2" fmla="*/ 1198298 w 2281302"/>
              <a:gd name="connsiteY2" fmla="*/ 240559 h 489673"/>
              <a:gd name="connsiteX3" fmla="*/ 1559916 w 2281302"/>
              <a:gd name="connsiteY3" fmla="*/ 398157 h 489673"/>
              <a:gd name="connsiteX4" fmla="*/ 2281302 w 2281302"/>
              <a:gd name="connsiteY4" fmla="*/ 487462 h 489673"/>
              <a:gd name="connsiteX0" fmla="*/ 0 w 2281302"/>
              <a:gd name="connsiteY0" fmla="*/ 76 h 487791"/>
              <a:gd name="connsiteX1" fmla="*/ 724824 w 2281302"/>
              <a:gd name="connsiteY1" fmla="*/ 134861 h 487791"/>
              <a:gd name="connsiteX2" fmla="*/ 1198298 w 2281302"/>
              <a:gd name="connsiteY2" fmla="*/ 238677 h 487791"/>
              <a:gd name="connsiteX3" fmla="*/ 1559916 w 2281302"/>
              <a:gd name="connsiteY3" fmla="*/ 396275 h 487791"/>
              <a:gd name="connsiteX4" fmla="*/ 2281302 w 2281302"/>
              <a:gd name="connsiteY4" fmla="*/ 485580 h 487791"/>
              <a:gd name="connsiteX0" fmla="*/ 0 w 2281302"/>
              <a:gd name="connsiteY0" fmla="*/ 10594 h 498309"/>
              <a:gd name="connsiteX1" fmla="*/ 864622 w 2281302"/>
              <a:gd name="connsiteY1" fmla="*/ 22305 h 498309"/>
              <a:gd name="connsiteX2" fmla="*/ 1198298 w 2281302"/>
              <a:gd name="connsiteY2" fmla="*/ 249195 h 498309"/>
              <a:gd name="connsiteX3" fmla="*/ 1559916 w 2281302"/>
              <a:gd name="connsiteY3" fmla="*/ 406793 h 498309"/>
              <a:gd name="connsiteX4" fmla="*/ 2281302 w 2281302"/>
              <a:gd name="connsiteY4" fmla="*/ 496098 h 498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1302" h="498309">
                <a:moveTo>
                  <a:pt x="0" y="10594"/>
                </a:moveTo>
                <a:cubicBezTo>
                  <a:pt x="312208" y="7419"/>
                  <a:pt x="664906" y="-17462"/>
                  <a:pt x="864622" y="22305"/>
                </a:cubicBezTo>
                <a:cubicBezTo>
                  <a:pt x="1064338" y="62072"/>
                  <a:pt x="1082416" y="185114"/>
                  <a:pt x="1198298" y="249195"/>
                </a:cubicBezTo>
                <a:cubicBezTo>
                  <a:pt x="1314180" y="313276"/>
                  <a:pt x="1379415" y="365643"/>
                  <a:pt x="1559916" y="406793"/>
                </a:cubicBezTo>
                <a:cubicBezTo>
                  <a:pt x="1740417" y="447943"/>
                  <a:pt x="2142660" y="510914"/>
                  <a:pt x="2281302" y="496098"/>
                </a:cubicBezTo>
              </a:path>
            </a:pathLst>
          </a:custGeom>
          <a:noFill/>
          <a:ln>
            <a:solidFill>
              <a:schemeClr val="accent1">
                <a:lumMod val="60000"/>
                <a:lumOff val="40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89" name="Object 88"/>
          <p:cNvGraphicFramePr>
            <a:graphicFrameLocks noChangeAspect="1"/>
          </p:cNvGraphicFramePr>
          <p:nvPr>
            <p:extLst/>
          </p:nvPr>
        </p:nvGraphicFramePr>
        <p:xfrm>
          <a:off x="4727575" y="3976688"/>
          <a:ext cx="196850" cy="268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552" name="Equation" r:id="rId32" imgW="164880" imgH="228600" progId="Equation.3">
                  <p:embed/>
                </p:oleObj>
              </mc:Choice>
              <mc:Fallback>
                <p:oleObj name="Equation" r:id="rId32" imgW="164880" imgH="228600" progId="Equation.3">
                  <p:embed/>
                  <p:pic>
                    <p:nvPicPr>
                      <p:cNvPr id="89" name="Object 8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27575" y="3976688"/>
                        <a:ext cx="196850" cy="2682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0" name="Object 89"/>
          <p:cNvGraphicFramePr>
            <a:graphicFrameLocks noChangeAspect="1"/>
          </p:cNvGraphicFramePr>
          <p:nvPr>
            <p:extLst/>
          </p:nvPr>
        </p:nvGraphicFramePr>
        <p:xfrm>
          <a:off x="4090203" y="3696998"/>
          <a:ext cx="919162" cy="268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553" name="Equation" r:id="rId34" imgW="774360" imgH="228600" progId="Equation.3">
                  <p:embed/>
                </p:oleObj>
              </mc:Choice>
              <mc:Fallback>
                <p:oleObj name="Equation" r:id="rId34" imgW="774360" imgH="228600" progId="Equation.3">
                  <p:embed/>
                  <p:pic>
                    <p:nvPicPr>
                      <p:cNvPr id="90" name="Object 8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90203" y="3696998"/>
                        <a:ext cx="919162" cy="268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1" name="Freeform 90"/>
          <p:cNvSpPr/>
          <p:nvPr/>
        </p:nvSpPr>
        <p:spPr>
          <a:xfrm>
            <a:off x="3133897" y="2567750"/>
            <a:ext cx="1503640" cy="798696"/>
          </a:xfrm>
          <a:custGeom>
            <a:avLst/>
            <a:gdLst>
              <a:gd name="connsiteX0" fmla="*/ 0 w 1562100"/>
              <a:gd name="connsiteY0" fmla="*/ 927100 h 927100"/>
              <a:gd name="connsiteX1" fmla="*/ 800100 w 1562100"/>
              <a:gd name="connsiteY1" fmla="*/ 863600 h 927100"/>
              <a:gd name="connsiteX2" fmla="*/ 1054100 w 1562100"/>
              <a:gd name="connsiteY2" fmla="*/ 584200 h 927100"/>
              <a:gd name="connsiteX3" fmla="*/ 1200150 w 1562100"/>
              <a:gd name="connsiteY3" fmla="*/ 127000 h 927100"/>
              <a:gd name="connsiteX4" fmla="*/ 1562100 w 1562100"/>
              <a:gd name="connsiteY4" fmla="*/ 0 h 927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62100" h="927100">
                <a:moveTo>
                  <a:pt x="0" y="927100"/>
                </a:moveTo>
                <a:cubicBezTo>
                  <a:pt x="312208" y="923925"/>
                  <a:pt x="624417" y="920750"/>
                  <a:pt x="800100" y="863600"/>
                </a:cubicBezTo>
                <a:cubicBezTo>
                  <a:pt x="975783" y="806450"/>
                  <a:pt x="987425" y="706967"/>
                  <a:pt x="1054100" y="584200"/>
                </a:cubicBezTo>
                <a:cubicBezTo>
                  <a:pt x="1120775" y="461433"/>
                  <a:pt x="1115483" y="224367"/>
                  <a:pt x="1200150" y="127000"/>
                </a:cubicBezTo>
                <a:cubicBezTo>
                  <a:pt x="1284817" y="29633"/>
                  <a:pt x="1423458" y="14816"/>
                  <a:pt x="1562100" y="0"/>
                </a:cubicBezTo>
              </a:path>
            </a:pathLst>
          </a:custGeom>
          <a:noFill/>
          <a:ln>
            <a:solidFill>
              <a:srgbClr val="47FFD1">
                <a:alpha val="27843"/>
              </a:srgbClr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" name="TextBox 31"/>
          <p:cNvSpPr txBox="1"/>
          <p:nvPr/>
        </p:nvSpPr>
        <p:spPr>
          <a:xfrm>
            <a:off x="5618403" y="4757418"/>
            <a:ext cx="6976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(…)</a:t>
            </a:r>
            <a:endParaRPr lang="en-CA" dirty="0"/>
          </a:p>
        </p:txBody>
      </p:sp>
      <p:sp>
        <p:nvSpPr>
          <p:cNvPr id="3" name="TextBox 2"/>
          <p:cNvSpPr txBox="1"/>
          <p:nvPr/>
        </p:nvSpPr>
        <p:spPr>
          <a:xfrm>
            <a:off x="1151378" y="5151714"/>
            <a:ext cx="420499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dirty="0" smtClean="0"/>
              <a:t>LSTM </a:t>
            </a:r>
          </a:p>
          <a:p>
            <a:pPr algn="ctr"/>
            <a:r>
              <a:rPr lang="en-CA" dirty="0" smtClean="0"/>
              <a:t>(</a:t>
            </a:r>
            <a:r>
              <a:rPr lang="en-CA" dirty="0" err="1" smtClean="0"/>
              <a:t>voir</a:t>
            </a:r>
            <a:r>
              <a:rPr lang="en-CA" dirty="0" smtClean="0"/>
              <a:t> article pour plus de d</a:t>
            </a:r>
            <a:r>
              <a:rPr lang="fr-CA" dirty="0" err="1" smtClean="0"/>
              <a:t>étails</a:t>
            </a:r>
            <a:r>
              <a:rPr lang="fr-CA" dirty="0" smtClean="0"/>
              <a:t>)</a:t>
            </a:r>
            <a:endParaRPr lang="en-CA" dirty="0"/>
          </a:p>
        </p:txBody>
      </p:sp>
      <p:cxnSp>
        <p:nvCxnSpPr>
          <p:cNvPr id="34" name="Straight Arrow Connector 33"/>
          <p:cNvCxnSpPr/>
          <p:nvPr/>
        </p:nvCxnSpPr>
        <p:spPr>
          <a:xfrm flipV="1">
            <a:off x="3836865" y="4471211"/>
            <a:ext cx="1283818" cy="83295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0296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76183" y="6158816"/>
            <a:ext cx="880987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200" dirty="0"/>
              <a:t>Kelvin Xu, Jimmy Lei Ba, Jamie </a:t>
            </a:r>
            <a:r>
              <a:rPr lang="en-CA" sz="1200" dirty="0" err="1"/>
              <a:t>Kiros</a:t>
            </a:r>
            <a:r>
              <a:rPr lang="en-CA" sz="1200" dirty="0"/>
              <a:t>, </a:t>
            </a:r>
            <a:r>
              <a:rPr lang="en-CA" sz="1200" dirty="0" err="1"/>
              <a:t>Kyunghyun</a:t>
            </a:r>
            <a:r>
              <a:rPr lang="en-CA" sz="1200" dirty="0"/>
              <a:t> Cho, Aaron </a:t>
            </a:r>
            <a:r>
              <a:rPr lang="en-CA" sz="1200" dirty="0" err="1"/>
              <a:t>Courville</a:t>
            </a:r>
            <a:r>
              <a:rPr lang="en-CA" sz="1200" dirty="0"/>
              <a:t>, </a:t>
            </a:r>
            <a:r>
              <a:rPr lang="en-CA" sz="1200" dirty="0" err="1"/>
              <a:t>Ruslan</a:t>
            </a:r>
            <a:r>
              <a:rPr lang="en-CA" sz="1200" dirty="0"/>
              <a:t> </a:t>
            </a:r>
            <a:r>
              <a:rPr lang="en-CA" sz="1200" dirty="0" err="1"/>
              <a:t>Salakhutdinov</a:t>
            </a:r>
            <a:r>
              <a:rPr lang="en-CA" sz="1200" dirty="0"/>
              <a:t>, Richard S. </a:t>
            </a:r>
            <a:r>
              <a:rPr lang="en-CA" sz="1200" dirty="0" err="1"/>
              <a:t>Zemel</a:t>
            </a:r>
            <a:r>
              <a:rPr lang="en-CA" sz="1200" dirty="0"/>
              <a:t>, and </a:t>
            </a:r>
            <a:r>
              <a:rPr lang="en-CA" sz="1200" dirty="0" err="1"/>
              <a:t>Yoshua</a:t>
            </a:r>
            <a:r>
              <a:rPr lang="en-CA" sz="1200" dirty="0"/>
              <a:t> </a:t>
            </a:r>
            <a:r>
              <a:rPr lang="en-CA" sz="1200" dirty="0" err="1" smtClean="0"/>
              <a:t>Benchio</a:t>
            </a:r>
            <a:endParaRPr lang="en-CA" sz="1200" dirty="0" smtClean="0"/>
          </a:p>
          <a:p>
            <a:r>
              <a:rPr lang="en-US" sz="1200" dirty="0" smtClean="0">
                <a:latin typeface="+mj-lt"/>
              </a:rPr>
              <a:t> </a:t>
            </a:r>
            <a:r>
              <a:rPr lang="en-US" sz="1200" dirty="0">
                <a:latin typeface="+mj-lt"/>
              </a:rPr>
              <a:t>“Show, Attend, and Tell: Neural Image Caption Generation with Visual Attention”, ICML </a:t>
            </a:r>
            <a:r>
              <a:rPr lang="en-US" sz="1200" dirty="0" smtClean="0">
                <a:latin typeface="+mj-lt"/>
              </a:rPr>
              <a:t>2015</a:t>
            </a:r>
            <a:endParaRPr lang="en-CA" sz="1200" dirty="0">
              <a:latin typeface="+mj-lt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50" y="1815416"/>
            <a:ext cx="8989899" cy="197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638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183" y="1016924"/>
            <a:ext cx="8665069" cy="379049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76183" y="6158816"/>
            <a:ext cx="880987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200" dirty="0"/>
              <a:t>Kelvin Xu, Jimmy Lei Ba, Jamie </a:t>
            </a:r>
            <a:r>
              <a:rPr lang="en-CA" sz="1200" dirty="0" err="1"/>
              <a:t>Kiros</a:t>
            </a:r>
            <a:r>
              <a:rPr lang="en-CA" sz="1200" dirty="0"/>
              <a:t>, </a:t>
            </a:r>
            <a:r>
              <a:rPr lang="en-CA" sz="1200" dirty="0" err="1"/>
              <a:t>Kyunghyun</a:t>
            </a:r>
            <a:r>
              <a:rPr lang="en-CA" sz="1200" dirty="0"/>
              <a:t> Cho, Aaron </a:t>
            </a:r>
            <a:r>
              <a:rPr lang="en-CA" sz="1200" dirty="0" err="1"/>
              <a:t>Courville</a:t>
            </a:r>
            <a:r>
              <a:rPr lang="en-CA" sz="1200" dirty="0"/>
              <a:t>, </a:t>
            </a:r>
            <a:r>
              <a:rPr lang="en-CA" sz="1200" dirty="0" err="1"/>
              <a:t>Ruslan</a:t>
            </a:r>
            <a:r>
              <a:rPr lang="en-CA" sz="1200" dirty="0"/>
              <a:t> </a:t>
            </a:r>
            <a:r>
              <a:rPr lang="en-CA" sz="1200" dirty="0" err="1"/>
              <a:t>Salakhutdinov</a:t>
            </a:r>
            <a:r>
              <a:rPr lang="en-CA" sz="1200" dirty="0"/>
              <a:t>, Richard S. </a:t>
            </a:r>
            <a:r>
              <a:rPr lang="en-CA" sz="1200" dirty="0" err="1"/>
              <a:t>Zemel</a:t>
            </a:r>
            <a:r>
              <a:rPr lang="en-CA" sz="1200" dirty="0"/>
              <a:t>, and </a:t>
            </a:r>
            <a:r>
              <a:rPr lang="en-CA" sz="1200" dirty="0" err="1"/>
              <a:t>Yoshua</a:t>
            </a:r>
            <a:r>
              <a:rPr lang="en-CA" sz="1200" dirty="0"/>
              <a:t> </a:t>
            </a:r>
            <a:r>
              <a:rPr lang="en-CA" sz="1200" dirty="0" err="1" smtClean="0"/>
              <a:t>Bengio</a:t>
            </a:r>
            <a:endParaRPr lang="en-CA" sz="1200" dirty="0" smtClean="0"/>
          </a:p>
          <a:p>
            <a:r>
              <a:rPr lang="en-US" sz="1200" dirty="0" smtClean="0">
                <a:latin typeface="+mj-lt"/>
              </a:rPr>
              <a:t> </a:t>
            </a:r>
            <a:r>
              <a:rPr lang="en-US" sz="1200" dirty="0">
                <a:latin typeface="+mj-lt"/>
              </a:rPr>
              <a:t>“Show, Attend, and Tell: Neural Image Caption Generation with Visual Attention”, ICML </a:t>
            </a:r>
            <a:r>
              <a:rPr lang="en-US" sz="1200" dirty="0" smtClean="0">
                <a:latin typeface="+mj-lt"/>
              </a:rPr>
              <a:t>2015</a:t>
            </a:r>
            <a:endParaRPr lang="en-CA" sz="1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55946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287087" y="1168862"/>
            <a:ext cx="2496935" cy="980780"/>
          </a:xfrm>
          <a:prstGeom prst="roundRect">
            <a:avLst/>
          </a:prstGeom>
          <a:solidFill>
            <a:schemeClr val="accent3">
              <a:lumMod val="95000"/>
            </a:schemeClr>
          </a:solidFill>
          <a:ln>
            <a:solidFill>
              <a:schemeClr val="accent3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7" name="TextBox 46"/>
          <p:cNvSpPr txBox="1"/>
          <p:nvPr/>
        </p:nvSpPr>
        <p:spPr>
          <a:xfrm>
            <a:off x="471187" y="111901"/>
            <a:ext cx="70039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 smtClean="0"/>
              <a:t>Différentes configurations pour différentes applications</a:t>
            </a:r>
            <a:endParaRPr lang="en-CA" dirty="0"/>
          </a:p>
        </p:txBody>
      </p:sp>
      <p:graphicFrame>
        <p:nvGraphicFramePr>
          <p:cNvPr id="268" name="Object 267"/>
          <p:cNvGraphicFramePr>
            <a:graphicFrameLocks noChangeAspect="1"/>
          </p:cNvGraphicFramePr>
          <p:nvPr>
            <p:extLst/>
          </p:nvPr>
        </p:nvGraphicFramePr>
        <p:xfrm>
          <a:off x="2539547" y="1671305"/>
          <a:ext cx="244475" cy="285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059" name="Equation" r:id="rId3" imgW="139680" imgH="164880" progId="Equation.3">
                  <p:embed/>
                </p:oleObj>
              </mc:Choice>
              <mc:Fallback>
                <p:oleObj name="Equation" r:id="rId3" imgW="139680" imgH="164880" progId="Equation.3">
                  <p:embed/>
                  <p:pic>
                    <p:nvPicPr>
                      <p:cNvPr id="268" name="Object 26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39547" y="1671305"/>
                        <a:ext cx="244475" cy="285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/>
          <p:cNvSpPr/>
          <p:nvPr/>
        </p:nvSpPr>
        <p:spPr>
          <a:xfrm>
            <a:off x="693386" y="1359363"/>
            <a:ext cx="279501" cy="6700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2" name="Rectangle 91"/>
          <p:cNvSpPr/>
          <p:nvPr/>
        </p:nvSpPr>
        <p:spPr>
          <a:xfrm>
            <a:off x="1436336" y="1359363"/>
            <a:ext cx="279501" cy="670028"/>
          </a:xfrm>
          <a:prstGeom prst="rect">
            <a:avLst/>
          </a:prstGeom>
          <a:solidFill>
            <a:srgbClr val="FFC000"/>
          </a:solidFill>
          <a:ln>
            <a:solidFill>
              <a:srgbClr val="B8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3" name="Rectangle 92"/>
          <p:cNvSpPr/>
          <p:nvPr/>
        </p:nvSpPr>
        <p:spPr>
          <a:xfrm>
            <a:off x="2179286" y="1359363"/>
            <a:ext cx="279501" cy="670028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94" name="Straight Arrow Connector 93"/>
          <p:cNvCxnSpPr>
            <a:stCxn id="3" idx="3"/>
            <a:endCxn id="92" idx="1"/>
          </p:cNvCxnSpPr>
          <p:nvPr/>
        </p:nvCxnSpPr>
        <p:spPr>
          <a:xfrm>
            <a:off x="972887" y="1694377"/>
            <a:ext cx="463449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96" name="Straight Arrow Connector 95"/>
          <p:cNvCxnSpPr>
            <a:stCxn id="92" idx="3"/>
            <a:endCxn id="93" idx="1"/>
          </p:cNvCxnSpPr>
          <p:nvPr/>
        </p:nvCxnSpPr>
        <p:spPr>
          <a:xfrm>
            <a:off x="1715837" y="1694377"/>
            <a:ext cx="463449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aphicFrame>
        <p:nvGraphicFramePr>
          <p:cNvPr id="97" name="Object 96"/>
          <p:cNvGraphicFramePr>
            <a:graphicFrameLocks noChangeAspect="1"/>
          </p:cNvGraphicFramePr>
          <p:nvPr>
            <p:extLst/>
          </p:nvPr>
        </p:nvGraphicFramePr>
        <p:xfrm>
          <a:off x="360062" y="1637967"/>
          <a:ext cx="222250" cy="309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060" name="Equation" r:id="rId5" imgW="126720" imgH="177480" progId="Equation.3">
                  <p:embed/>
                </p:oleObj>
              </mc:Choice>
              <mc:Fallback>
                <p:oleObj name="Equation" r:id="rId5" imgW="126720" imgH="177480" progId="Equation.3">
                  <p:embed/>
                  <p:pic>
                    <p:nvPicPr>
                      <p:cNvPr id="97" name="Object 9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0062" y="1637967"/>
                        <a:ext cx="222250" cy="309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/>
          <p:cNvSpPr/>
          <p:nvPr/>
        </p:nvSpPr>
        <p:spPr>
          <a:xfrm>
            <a:off x="630629" y="878141"/>
            <a:ext cx="170591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sz="1600" dirty="0"/>
              <a:t>1 entrée et 1 sortie</a:t>
            </a:r>
            <a:endParaRPr lang="en-CA" sz="1600" dirty="0"/>
          </a:p>
        </p:txBody>
      </p:sp>
      <p:sp>
        <p:nvSpPr>
          <p:cNvPr id="100" name="Rounded Rectangle 99"/>
          <p:cNvSpPr/>
          <p:nvPr/>
        </p:nvSpPr>
        <p:spPr>
          <a:xfrm>
            <a:off x="249432" y="3047206"/>
            <a:ext cx="2496935" cy="2897982"/>
          </a:xfrm>
          <a:prstGeom prst="roundRect">
            <a:avLst/>
          </a:prstGeom>
          <a:solidFill>
            <a:schemeClr val="accent3">
              <a:lumMod val="95000"/>
            </a:schemeClr>
          </a:solidFill>
          <a:ln>
            <a:solidFill>
              <a:schemeClr val="accent3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101" name="Object 100"/>
          <p:cNvGraphicFramePr>
            <a:graphicFrameLocks noChangeAspect="1"/>
          </p:cNvGraphicFramePr>
          <p:nvPr>
            <p:extLst/>
          </p:nvPr>
        </p:nvGraphicFramePr>
        <p:xfrm>
          <a:off x="2479870" y="3505200"/>
          <a:ext cx="288925" cy="374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061" name="Equation" r:id="rId7" imgW="164880" imgH="215640" progId="Equation.3">
                  <p:embed/>
                </p:oleObj>
              </mc:Choice>
              <mc:Fallback>
                <p:oleObj name="Equation" r:id="rId7" imgW="164880" imgH="215640" progId="Equation.3">
                  <p:embed/>
                  <p:pic>
                    <p:nvPicPr>
                      <p:cNvPr id="101" name="Object 10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79870" y="3505200"/>
                        <a:ext cx="288925" cy="374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" name="Rectangle 101"/>
          <p:cNvSpPr/>
          <p:nvPr/>
        </p:nvSpPr>
        <p:spPr>
          <a:xfrm>
            <a:off x="655731" y="3237706"/>
            <a:ext cx="279501" cy="6700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3" name="Rectangle 102"/>
          <p:cNvSpPr/>
          <p:nvPr/>
        </p:nvSpPr>
        <p:spPr>
          <a:xfrm>
            <a:off x="1398681" y="3237706"/>
            <a:ext cx="279501" cy="670028"/>
          </a:xfrm>
          <a:prstGeom prst="rect">
            <a:avLst/>
          </a:prstGeom>
          <a:solidFill>
            <a:srgbClr val="FFC000"/>
          </a:solidFill>
          <a:ln>
            <a:solidFill>
              <a:srgbClr val="B8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4" name="Rectangle 103"/>
          <p:cNvSpPr/>
          <p:nvPr/>
        </p:nvSpPr>
        <p:spPr>
          <a:xfrm>
            <a:off x="2141631" y="3237706"/>
            <a:ext cx="279501" cy="670028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05" name="Straight Arrow Connector 104"/>
          <p:cNvCxnSpPr>
            <a:stCxn id="102" idx="3"/>
            <a:endCxn id="103" idx="1"/>
          </p:cNvCxnSpPr>
          <p:nvPr/>
        </p:nvCxnSpPr>
        <p:spPr>
          <a:xfrm>
            <a:off x="935232" y="3572720"/>
            <a:ext cx="463449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>
            <a:stCxn id="103" idx="3"/>
            <a:endCxn id="104" idx="1"/>
          </p:cNvCxnSpPr>
          <p:nvPr/>
        </p:nvCxnSpPr>
        <p:spPr>
          <a:xfrm>
            <a:off x="1678182" y="3572720"/>
            <a:ext cx="463449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aphicFrame>
        <p:nvGraphicFramePr>
          <p:cNvPr id="107" name="Object 106"/>
          <p:cNvGraphicFramePr>
            <a:graphicFrameLocks noChangeAspect="1"/>
          </p:cNvGraphicFramePr>
          <p:nvPr>
            <p:extLst/>
          </p:nvPr>
        </p:nvGraphicFramePr>
        <p:xfrm>
          <a:off x="322407" y="3516310"/>
          <a:ext cx="222250" cy="309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062" name="Equation" r:id="rId9" imgW="126720" imgH="177480" progId="Equation.3">
                  <p:embed/>
                </p:oleObj>
              </mc:Choice>
              <mc:Fallback>
                <p:oleObj name="Equation" r:id="rId9" imgW="126720" imgH="177480" progId="Equation.3">
                  <p:embed/>
                  <p:pic>
                    <p:nvPicPr>
                      <p:cNvPr id="107" name="Object 10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2407" y="3516310"/>
                        <a:ext cx="222250" cy="309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8" name="Rectangle 107"/>
          <p:cNvSpPr/>
          <p:nvPr/>
        </p:nvSpPr>
        <p:spPr>
          <a:xfrm>
            <a:off x="592974" y="2756484"/>
            <a:ext cx="183095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sz="1600" dirty="0"/>
              <a:t>1 entrée et </a:t>
            </a:r>
            <a:r>
              <a:rPr lang="fr-CA" sz="1600" dirty="0" smtClean="0"/>
              <a:t>N sorties</a:t>
            </a:r>
            <a:endParaRPr lang="en-CA" sz="1600" dirty="0"/>
          </a:p>
        </p:txBody>
      </p:sp>
      <p:graphicFrame>
        <p:nvGraphicFramePr>
          <p:cNvPr id="109" name="Object 108"/>
          <p:cNvGraphicFramePr>
            <a:graphicFrameLocks noChangeAspect="1"/>
          </p:cNvGraphicFramePr>
          <p:nvPr>
            <p:extLst/>
          </p:nvPr>
        </p:nvGraphicFramePr>
        <p:xfrm>
          <a:off x="2468757" y="4449762"/>
          <a:ext cx="311150" cy="374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063" name="Equation" r:id="rId11" imgW="177480" imgH="215640" progId="Equation.3">
                  <p:embed/>
                </p:oleObj>
              </mc:Choice>
              <mc:Fallback>
                <p:oleObj name="Equation" r:id="rId11" imgW="177480" imgH="215640" progId="Equation.3">
                  <p:embed/>
                  <p:pic>
                    <p:nvPicPr>
                      <p:cNvPr id="109" name="Object 10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68757" y="4449762"/>
                        <a:ext cx="311150" cy="374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0" name="Rectangle 109"/>
          <p:cNvSpPr/>
          <p:nvPr/>
        </p:nvSpPr>
        <p:spPr>
          <a:xfrm>
            <a:off x="1398681" y="4181870"/>
            <a:ext cx="279501" cy="670028"/>
          </a:xfrm>
          <a:prstGeom prst="rect">
            <a:avLst/>
          </a:prstGeom>
          <a:solidFill>
            <a:srgbClr val="FFC000"/>
          </a:solidFill>
          <a:ln>
            <a:solidFill>
              <a:srgbClr val="B8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1" name="Rectangle 110"/>
          <p:cNvSpPr/>
          <p:nvPr/>
        </p:nvSpPr>
        <p:spPr>
          <a:xfrm>
            <a:off x="2141631" y="4181870"/>
            <a:ext cx="279501" cy="670028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12" name="Straight Arrow Connector 111"/>
          <p:cNvCxnSpPr>
            <a:stCxn id="110" idx="3"/>
            <a:endCxn id="111" idx="1"/>
          </p:cNvCxnSpPr>
          <p:nvPr/>
        </p:nvCxnSpPr>
        <p:spPr>
          <a:xfrm>
            <a:off x="1678182" y="4516884"/>
            <a:ext cx="463449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aphicFrame>
        <p:nvGraphicFramePr>
          <p:cNvPr id="113" name="Object 112"/>
          <p:cNvGraphicFramePr>
            <a:graphicFrameLocks noChangeAspect="1"/>
          </p:cNvGraphicFramePr>
          <p:nvPr>
            <p:extLst/>
          </p:nvPr>
        </p:nvGraphicFramePr>
        <p:xfrm>
          <a:off x="2468757" y="5351462"/>
          <a:ext cx="311150" cy="395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064" name="Equation" r:id="rId13" imgW="177480" imgH="228600" progId="Equation.3">
                  <p:embed/>
                </p:oleObj>
              </mc:Choice>
              <mc:Fallback>
                <p:oleObj name="Equation" r:id="rId13" imgW="177480" imgH="228600" progId="Equation.3">
                  <p:embed/>
                  <p:pic>
                    <p:nvPicPr>
                      <p:cNvPr id="113" name="Object 1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68757" y="5351462"/>
                        <a:ext cx="311150" cy="395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4" name="Rectangle 113"/>
          <p:cNvSpPr/>
          <p:nvPr/>
        </p:nvSpPr>
        <p:spPr>
          <a:xfrm>
            <a:off x="1398681" y="5094185"/>
            <a:ext cx="279501" cy="670028"/>
          </a:xfrm>
          <a:prstGeom prst="rect">
            <a:avLst/>
          </a:prstGeom>
          <a:solidFill>
            <a:srgbClr val="FFC000"/>
          </a:solidFill>
          <a:ln>
            <a:solidFill>
              <a:srgbClr val="B8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5" name="Rectangle 114"/>
          <p:cNvSpPr/>
          <p:nvPr/>
        </p:nvSpPr>
        <p:spPr>
          <a:xfrm>
            <a:off x="2141631" y="5094185"/>
            <a:ext cx="279501" cy="670028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16" name="Straight Arrow Connector 115"/>
          <p:cNvCxnSpPr>
            <a:stCxn id="114" idx="3"/>
            <a:endCxn id="115" idx="1"/>
          </p:cNvCxnSpPr>
          <p:nvPr/>
        </p:nvCxnSpPr>
        <p:spPr>
          <a:xfrm>
            <a:off x="1678182" y="5429199"/>
            <a:ext cx="463449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>
            <a:stCxn id="103" idx="2"/>
            <a:endCxn id="110" idx="0"/>
          </p:cNvCxnSpPr>
          <p:nvPr/>
        </p:nvCxnSpPr>
        <p:spPr>
          <a:xfrm>
            <a:off x="1538432" y="3907734"/>
            <a:ext cx="0" cy="274136"/>
          </a:xfrm>
          <a:prstGeom prst="straightConnector1">
            <a:avLst/>
          </a:prstGeom>
          <a:ln>
            <a:solidFill>
              <a:srgbClr val="B88C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21" name="Straight Arrow Connector 120"/>
          <p:cNvCxnSpPr>
            <a:stCxn id="110" idx="2"/>
            <a:endCxn id="114" idx="0"/>
          </p:cNvCxnSpPr>
          <p:nvPr/>
        </p:nvCxnSpPr>
        <p:spPr>
          <a:xfrm>
            <a:off x="1538432" y="4851898"/>
            <a:ext cx="0" cy="242287"/>
          </a:xfrm>
          <a:prstGeom prst="straightConnector1">
            <a:avLst/>
          </a:prstGeom>
          <a:ln>
            <a:solidFill>
              <a:srgbClr val="B88C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19" name="Rectangle 118"/>
          <p:cNvSpPr/>
          <p:nvPr/>
        </p:nvSpPr>
        <p:spPr>
          <a:xfrm>
            <a:off x="304303" y="6040596"/>
            <a:ext cx="2387192" cy="523220"/>
          </a:xfrm>
          <a:prstGeom prst="rect">
            <a:avLst/>
          </a:prstGeom>
          <a:solidFill>
            <a:srgbClr val="FFAFB5">
              <a:alpha val="70980"/>
            </a:srgbClr>
          </a:solidFill>
          <a:ln w="28575">
            <a:solidFill>
              <a:srgbClr val="C00000"/>
            </a:solidFill>
          </a:ln>
        </p:spPr>
        <p:txBody>
          <a:bodyPr wrap="none">
            <a:spAutoFit/>
          </a:bodyPr>
          <a:lstStyle/>
          <a:p>
            <a:r>
              <a:rPr lang="fr-CA" sz="1400" b="1" dirty="0" smtClean="0">
                <a:solidFill>
                  <a:srgbClr val="FF0000"/>
                </a:solidFill>
              </a:rPr>
              <a:t>Ex.: description d’une image</a:t>
            </a:r>
          </a:p>
          <a:p>
            <a:r>
              <a:rPr lang="fr-CA" sz="1400" b="1" dirty="0">
                <a:solidFill>
                  <a:srgbClr val="FF0000"/>
                </a:solidFill>
              </a:rPr>
              <a:t> </a:t>
            </a:r>
            <a:r>
              <a:rPr lang="fr-CA" sz="1400" b="1" dirty="0" smtClean="0">
                <a:solidFill>
                  <a:srgbClr val="FF0000"/>
                </a:solidFill>
              </a:rPr>
              <a:t>           1 image =</a:t>
            </a:r>
            <a:r>
              <a:rPr lang="en-CA" sz="1400" b="1" dirty="0" smtClean="0">
                <a:solidFill>
                  <a:srgbClr val="FF0000"/>
                </a:solidFill>
              </a:rPr>
              <a:t>&gt; N mots</a:t>
            </a:r>
            <a:r>
              <a:rPr lang="fr-CA" sz="1400" b="1" dirty="0" smtClean="0">
                <a:solidFill>
                  <a:srgbClr val="FF0000"/>
                </a:solidFill>
              </a:rPr>
              <a:t> </a:t>
            </a:r>
            <a:endParaRPr lang="en-CA" sz="1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4298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287087" y="1168862"/>
            <a:ext cx="2496935" cy="980780"/>
          </a:xfrm>
          <a:prstGeom prst="roundRect">
            <a:avLst/>
          </a:prstGeom>
          <a:solidFill>
            <a:schemeClr val="accent3">
              <a:lumMod val="95000"/>
            </a:schemeClr>
          </a:solidFill>
          <a:ln>
            <a:solidFill>
              <a:schemeClr val="accent3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7" name="TextBox 46"/>
          <p:cNvSpPr txBox="1"/>
          <p:nvPr/>
        </p:nvSpPr>
        <p:spPr>
          <a:xfrm>
            <a:off x="520657" y="-38034"/>
            <a:ext cx="70039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/>
              <a:t>Différentes configurations pour différentes applications</a:t>
            </a:r>
            <a:endParaRPr lang="en-CA" dirty="0"/>
          </a:p>
        </p:txBody>
      </p:sp>
      <p:graphicFrame>
        <p:nvGraphicFramePr>
          <p:cNvPr id="268" name="Object 267"/>
          <p:cNvGraphicFramePr>
            <a:graphicFrameLocks noChangeAspect="1"/>
          </p:cNvGraphicFramePr>
          <p:nvPr>
            <p:extLst/>
          </p:nvPr>
        </p:nvGraphicFramePr>
        <p:xfrm>
          <a:off x="2539547" y="1671305"/>
          <a:ext cx="244475" cy="285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322" name="Equation" r:id="rId3" imgW="139680" imgH="164880" progId="Equation.3">
                  <p:embed/>
                </p:oleObj>
              </mc:Choice>
              <mc:Fallback>
                <p:oleObj name="Equation" r:id="rId3" imgW="139680" imgH="164880" progId="Equation.3">
                  <p:embed/>
                  <p:pic>
                    <p:nvPicPr>
                      <p:cNvPr id="268" name="Object 26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39547" y="1671305"/>
                        <a:ext cx="244475" cy="285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/>
          <p:cNvSpPr/>
          <p:nvPr/>
        </p:nvSpPr>
        <p:spPr>
          <a:xfrm>
            <a:off x="693386" y="1359363"/>
            <a:ext cx="279501" cy="6700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2" name="Rectangle 91"/>
          <p:cNvSpPr/>
          <p:nvPr/>
        </p:nvSpPr>
        <p:spPr>
          <a:xfrm>
            <a:off x="1436336" y="1359363"/>
            <a:ext cx="279501" cy="670028"/>
          </a:xfrm>
          <a:prstGeom prst="rect">
            <a:avLst/>
          </a:prstGeom>
          <a:solidFill>
            <a:srgbClr val="FFC000"/>
          </a:solidFill>
          <a:ln>
            <a:solidFill>
              <a:srgbClr val="B8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3" name="Rectangle 92"/>
          <p:cNvSpPr/>
          <p:nvPr/>
        </p:nvSpPr>
        <p:spPr>
          <a:xfrm>
            <a:off x="2179286" y="1359363"/>
            <a:ext cx="279501" cy="670028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94" name="Straight Arrow Connector 93"/>
          <p:cNvCxnSpPr>
            <a:stCxn id="3" idx="3"/>
            <a:endCxn id="92" idx="1"/>
          </p:cNvCxnSpPr>
          <p:nvPr/>
        </p:nvCxnSpPr>
        <p:spPr>
          <a:xfrm>
            <a:off x="972887" y="1694377"/>
            <a:ext cx="463449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96" name="Straight Arrow Connector 95"/>
          <p:cNvCxnSpPr>
            <a:stCxn id="92" idx="3"/>
            <a:endCxn id="93" idx="1"/>
          </p:cNvCxnSpPr>
          <p:nvPr/>
        </p:nvCxnSpPr>
        <p:spPr>
          <a:xfrm>
            <a:off x="1715837" y="1694377"/>
            <a:ext cx="463449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aphicFrame>
        <p:nvGraphicFramePr>
          <p:cNvPr id="97" name="Object 96"/>
          <p:cNvGraphicFramePr>
            <a:graphicFrameLocks noChangeAspect="1"/>
          </p:cNvGraphicFramePr>
          <p:nvPr>
            <p:extLst/>
          </p:nvPr>
        </p:nvGraphicFramePr>
        <p:xfrm>
          <a:off x="360062" y="1637967"/>
          <a:ext cx="222250" cy="309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323" name="Equation" r:id="rId5" imgW="126720" imgH="177480" progId="Equation.3">
                  <p:embed/>
                </p:oleObj>
              </mc:Choice>
              <mc:Fallback>
                <p:oleObj name="Equation" r:id="rId5" imgW="126720" imgH="177480" progId="Equation.3">
                  <p:embed/>
                  <p:pic>
                    <p:nvPicPr>
                      <p:cNvPr id="97" name="Object 9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0062" y="1637967"/>
                        <a:ext cx="222250" cy="309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/>
          <p:cNvSpPr/>
          <p:nvPr/>
        </p:nvSpPr>
        <p:spPr>
          <a:xfrm>
            <a:off x="630629" y="878141"/>
            <a:ext cx="170591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sz="1600" dirty="0"/>
              <a:t>1 entrée et 1 sortie</a:t>
            </a:r>
            <a:endParaRPr lang="en-CA" sz="1600" dirty="0"/>
          </a:p>
        </p:txBody>
      </p:sp>
      <p:sp>
        <p:nvSpPr>
          <p:cNvPr id="100" name="Rounded Rectangle 99"/>
          <p:cNvSpPr/>
          <p:nvPr/>
        </p:nvSpPr>
        <p:spPr>
          <a:xfrm>
            <a:off x="249432" y="3047206"/>
            <a:ext cx="2496935" cy="2897982"/>
          </a:xfrm>
          <a:prstGeom prst="roundRect">
            <a:avLst/>
          </a:prstGeom>
          <a:solidFill>
            <a:schemeClr val="accent3">
              <a:lumMod val="95000"/>
            </a:schemeClr>
          </a:solidFill>
          <a:ln>
            <a:solidFill>
              <a:schemeClr val="accent3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101" name="Object 100"/>
          <p:cNvGraphicFramePr>
            <a:graphicFrameLocks noChangeAspect="1"/>
          </p:cNvGraphicFramePr>
          <p:nvPr>
            <p:extLst/>
          </p:nvPr>
        </p:nvGraphicFramePr>
        <p:xfrm>
          <a:off x="2479870" y="3505200"/>
          <a:ext cx="288925" cy="374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324" name="Equation" r:id="rId7" imgW="164880" imgH="215640" progId="Equation.3">
                  <p:embed/>
                </p:oleObj>
              </mc:Choice>
              <mc:Fallback>
                <p:oleObj name="Equation" r:id="rId7" imgW="164880" imgH="215640" progId="Equation.3">
                  <p:embed/>
                  <p:pic>
                    <p:nvPicPr>
                      <p:cNvPr id="101" name="Object 10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79870" y="3505200"/>
                        <a:ext cx="288925" cy="374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" name="Rectangle 101"/>
          <p:cNvSpPr/>
          <p:nvPr/>
        </p:nvSpPr>
        <p:spPr>
          <a:xfrm>
            <a:off x="655731" y="3237706"/>
            <a:ext cx="279501" cy="6700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3" name="Rectangle 102"/>
          <p:cNvSpPr/>
          <p:nvPr/>
        </p:nvSpPr>
        <p:spPr>
          <a:xfrm>
            <a:off x="1398681" y="3237706"/>
            <a:ext cx="279501" cy="670028"/>
          </a:xfrm>
          <a:prstGeom prst="rect">
            <a:avLst/>
          </a:prstGeom>
          <a:solidFill>
            <a:srgbClr val="FFC000"/>
          </a:solidFill>
          <a:ln>
            <a:solidFill>
              <a:srgbClr val="B8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4" name="Rectangle 103"/>
          <p:cNvSpPr/>
          <p:nvPr/>
        </p:nvSpPr>
        <p:spPr>
          <a:xfrm>
            <a:off x="2141631" y="3237706"/>
            <a:ext cx="279501" cy="670028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05" name="Straight Arrow Connector 104"/>
          <p:cNvCxnSpPr>
            <a:stCxn id="102" idx="3"/>
            <a:endCxn id="103" idx="1"/>
          </p:cNvCxnSpPr>
          <p:nvPr/>
        </p:nvCxnSpPr>
        <p:spPr>
          <a:xfrm>
            <a:off x="935232" y="3572720"/>
            <a:ext cx="463449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>
            <a:stCxn id="103" idx="3"/>
            <a:endCxn id="104" idx="1"/>
          </p:cNvCxnSpPr>
          <p:nvPr/>
        </p:nvCxnSpPr>
        <p:spPr>
          <a:xfrm>
            <a:off x="1678182" y="3572720"/>
            <a:ext cx="463449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aphicFrame>
        <p:nvGraphicFramePr>
          <p:cNvPr id="107" name="Object 106"/>
          <p:cNvGraphicFramePr>
            <a:graphicFrameLocks noChangeAspect="1"/>
          </p:cNvGraphicFramePr>
          <p:nvPr>
            <p:extLst/>
          </p:nvPr>
        </p:nvGraphicFramePr>
        <p:xfrm>
          <a:off x="322407" y="3516310"/>
          <a:ext cx="222250" cy="309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325" name="Equation" r:id="rId9" imgW="126720" imgH="177480" progId="Equation.3">
                  <p:embed/>
                </p:oleObj>
              </mc:Choice>
              <mc:Fallback>
                <p:oleObj name="Equation" r:id="rId9" imgW="126720" imgH="177480" progId="Equation.3">
                  <p:embed/>
                  <p:pic>
                    <p:nvPicPr>
                      <p:cNvPr id="107" name="Object 10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2407" y="3516310"/>
                        <a:ext cx="222250" cy="309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8" name="Rectangle 107"/>
          <p:cNvSpPr/>
          <p:nvPr/>
        </p:nvSpPr>
        <p:spPr>
          <a:xfrm>
            <a:off x="592974" y="2756484"/>
            <a:ext cx="183095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sz="1600" dirty="0"/>
              <a:t>1 entrée et </a:t>
            </a:r>
            <a:r>
              <a:rPr lang="fr-CA" sz="1600" dirty="0" smtClean="0"/>
              <a:t>N sorties</a:t>
            </a:r>
            <a:endParaRPr lang="en-CA" sz="1600" dirty="0"/>
          </a:p>
        </p:txBody>
      </p:sp>
      <p:graphicFrame>
        <p:nvGraphicFramePr>
          <p:cNvPr id="109" name="Object 108"/>
          <p:cNvGraphicFramePr>
            <a:graphicFrameLocks noChangeAspect="1"/>
          </p:cNvGraphicFramePr>
          <p:nvPr>
            <p:extLst/>
          </p:nvPr>
        </p:nvGraphicFramePr>
        <p:xfrm>
          <a:off x="2468757" y="4449762"/>
          <a:ext cx="311150" cy="374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326" name="Equation" r:id="rId11" imgW="177480" imgH="215640" progId="Equation.3">
                  <p:embed/>
                </p:oleObj>
              </mc:Choice>
              <mc:Fallback>
                <p:oleObj name="Equation" r:id="rId11" imgW="177480" imgH="215640" progId="Equation.3">
                  <p:embed/>
                  <p:pic>
                    <p:nvPicPr>
                      <p:cNvPr id="109" name="Object 10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68757" y="4449762"/>
                        <a:ext cx="311150" cy="374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0" name="Rectangle 109"/>
          <p:cNvSpPr/>
          <p:nvPr/>
        </p:nvSpPr>
        <p:spPr>
          <a:xfrm>
            <a:off x="1398681" y="4181870"/>
            <a:ext cx="279501" cy="670028"/>
          </a:xfrm>
          <a:prstGeom prst="rect">
            <a:avLst/>
          </a:prstGeom>
          <a:solidFill>
            <a:srgbClr val="FFC000"/>
          </a:solidFill>
          <a:ln>
            <a:solidFill>
              <a:srgbClr val="B8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1" name="Rectangle 110"/>
          <p:cNvSpPr/>
          <p:nvPr/>
        </p:nvSpPr>
        <p:spPr>
          <a:xfrm>
            <a:off x="2141631" y="4181870"/>
            <a:ext cx="279501" cy="670028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12" name="Straight Arrow Connector 111"/>
          <p:cNvCxnSpPr>
            <a:stCxn id="110" idx="3"/>
            <a:endCxn id="111" idx="1"/>
          </p:cNvCxnSpPr>
          <p:nvPr/>
        </p:nvCxnSpPr>
        <p:spPr>
          <a:xfrm>
            <a:off x="1678182" y="4516884"/>
            <a:ext cx="463449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aphicFrame>
        <p:nvGraphicFramePr>
          <p:cNvPr id="113" name="Object 112"/>
          <p:cNvGraphicFramePr>
            <a:graphicFrameLocks noChangeAspect="1"/>
          </p:cNvGraphicFramePr>
          <p:nvPr>
            <p:extLst/>
          </p:nvPr>
        </p:nvGraphicFramePr>
        <p:xfrm>
          <a:off x="2468757" y="5351462"/>
          <a:ext cx="311150" cy="395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327" name="Equation" r:id="rId13" imgW="177480" imgH="228600" progId="Equation.3">
                  <p:embed/>
                </p:oleObj>
              </mc:Choice>
              <mc:Fallback>
                <p:oleObj name="Equation" r:id="rId13" imgW="177480" imgH="228600" progId="Equation.3">
                  <p:embed/>
                  <p:pic>
                    <p:nvPicPr>
                      <p:cNvPr id="113" name="Object 1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68757" y="5351462"/>
                        <a:ext cx="311150" cy="395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4" name="Rectangle 113"/>
          <p:cNvSpPr/>
          <p:nvPr/>
        </p:nvSpPr>
        <p:spPr>
          <a:xfrm>
            <a:off x="1398681" y="5094185"/>
            <a:ext cx="279501" cy="670028"/>
          </a:xfrm>
          <a:prstGeom prst="rect">
            <a:avLst/>
          </a:prstGeom>
          <a:solidFill>
            <a:srgbClr val="FFC000"/>
          </a:solidFill>
          <a:ln>
            <a:solidFill>
              <a:srgbClr val="B8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5" name="Rectangle 114"/>
          <p:cNvSpPr/>
          <p:nvPr/>
        </p:nvSpPr>
        <p:spPr>
          <a:xfrm>
            <a:off x="2141631" y="5094185"/>
            <a:ext cx="279501" cy="670028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16" name="Straight Arrow Connector 115"/>
          <p:cNvCxnSpPr>
            <a:stCxn id="114" idx="3"/>
            <a:endCxn id="115" idx="1"/>
          </p:cNvCxnSpPr>
          <p:nvPr/>
        </p:nvCxnSpPr>
        <p:spPr>
          <a:xfrm>
            <a:off x="1678182" y="5429199"/>
            <a:ext cx="463449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>
            <a:stCxn id="103" idx="2"/>
            <a:endCxn id="110" idx="0"/>
          </p:cNvCxnSpPr>
          <p:nvPr/>
        </p:nvCxnSpPr>
        <p:spPr>
          <a:xfrm>
            <a:off x="1538432" y="3907734"/>
            <a:ext cx="0" cy="274136"/>
          </a:xfrm>
          <a:prstGeom prst="straightConnector1">
            <a:avLst/>
          </a:prstGeom>
          <a:ln>
            <a:solidFill>
              <a:srgbClr val="B88C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21" name="Straight Arrow Connector 120"/>
          <p:cNvCxnSpPr>
            <a:stCxn id="110" idx="2"/>
            <a:endCxn id="114" idx="0"/>
          </p:cNvCxnSpPr>
          <p:nvPr/>
        </p:nvCxnSpPr>
        <p:spPr>
          <a:xfrm>
            <a:off x="1538432" y="4851898"/>
            <a:ext cx="0" cy="242287"/>
          </a:xfrm>
          <a:prstGeom prst="straightConnector1">
            <a:avLst/>
          </a:prstGeom>
          <a:ln>
            <a:solidFill>
              <a:srgbClr val="B88C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37" name="Rounded Rectangle 136"/>
          <p:cNvSpPr/>
          <p:nvPr/>
        </p:nvSpPr>
        <p:spPr>
          <a:xfrm>
            <a:off x="3002106" y="625502"/>
            <a:ext cx="2496935" cy="2897982"/>
          </a:xfrm>
          <a:prstGeom prst="roundRect">
            <a:avLst/>
          </a:prstGeom>
          <a:solidFill>
            <a:schemeClr val="accent3">
              <a:lumMod val="95000"/>
            </a:schemeClr>
          </a:solidFill>
          <a:ln>
            <a:solidFill>
              <a:schemeClr val="accent3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3" name="Rectangle 142"/>
          <p:cNvSpPr/>
          <p:nvPr/>
        </p:nvSpPr>
        <p:spPr>
          <a:xfrm>
            <a:off x="3408405" y="816002"/>
            <a:ext cx="279501" cy="6700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5" name="Rectangle 144"/>
          <p:cNvSpPr/>
          <p:nvPr/>
        </p:nvSpPr>
        <p:spPr>
          <a:xfrm>
            <a:off x="4151355" y="816002"/>
            <a:ext cx="279501" cy="670028"/>
          </a:xfrm>
          <a:prstGeom prst="rect">
            <a:avLst/>
          </a:prstGeom>
          <a:solidFill>
            <a:srgbClr val="FFC000"/>
          </a:solidFill>
          <a:ln>
            <a:solidFill>
              <a:srgbClr val="B8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59" name="Straight Arrow Connector 158"/>
          <p:cNvCxnSpPr>
            <a:stCxn id="143" idx="3"/>
            <a:endCxn id="145" idx="1"/>
          </p:cNvCxnSpPr>
          <p:nvPr/>
        </p:nvCxnSpPr>
        <p:spPr>
          <a:xfrm>
            <a:off x="3687906" y="1151016"/>
            <a:ext cx="463449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aphicFrame>
        <p:nvGraphicFramePr>
          <p:cNvPr id="161" name="Object 16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54397336"/>
              </p:ext>
            </p:extLst>
          </p:nvPr>
        </p:nvGraphicFramePr>
        <p:xfrm>
          <a:off x="3052763" y="1062038"/>
          <a:ext cx="266700" cy="376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328" name="Equation" r:id="rId15" imgW="152280" imgH="215640" progId="Equation.3">
                  <p:embed/>
                </p:oleObj>
              </mc:Choice>
              <mc:Fallback>
                <p:oleObj name="Equation" r:id="rId15" imgW="152280" imgH="215640" progId="Equation.3">
                  <p:embed/>
                  <p:pic>
                    <p:nvPicPr>
                      <p:cNvPr id="161" name="Object 16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52763" y="1062038"/>
                        <a:ext cx="266700" cy="3762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2" name="Rectangle 161"/>
          <p:cNvSpPr/>
          <p:nvPr/>
        </p:nvSpPr>
        <p:spPr>
          <a:xfrm>
            <a:off x="3345648" y="334780"/>
            <a:ext cx="183095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sz="1600" dirty="0"/>
              <a:t>1 entrée et </a:t>
            </a:r>
            <a:r>
              <a:rPr lang="fr-CA" sz="1600" dirty="0" smtClean="0"/>
              <a:t>N sorties</a:t>
            </a:r>
            <a:endParaRPr lang="en-CA" sz="1600" dirty="0"/>
          </a:p>
        </p:txBody>
      </p:sp>
      <p:sp>
        <p:nvSpPr>
          <p:cNvPr id="169" name="Rectangle 168"/>
          <p:cNvSpPr/>
          <p:nvPr/>
        </p:nvSpPr>
        <p:spPr>
          <a:xfrm>
            <a:off x="4151355" y="1760166"/>
            <a:ext cx="279501" cy="670028"/>
          </a:xfrm>
          <a:prstGeom prst="rect">
            <a:avLst/>
          </a:prstGeom>
          <a:solidFill>
            <a:srgbClr val="FFC000"/>
          </a:solidFill>
          <a:ln>
            <a:solidFill>
              <a:srgbClr val="B8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173" name="Object 17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56736982"/>
              </p:ext>
            </p:extLst>
          </p:nvPr>
        </p:nvGraphicFramePr>
        <p:xfrm>
          <a:off x="5254625" y="2984500"/>
          <a:ext cx="244475" cy="285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329" name="Equation" r:id="rId17" imgW="139680" imgH="164880" progId="Equation.3">
                  <p:embed/>
                </p:oleObj>
              </mc:Choice>
              <mc:Fallback>
                <p:oleObj name="Equation" r:id="rId17" imgW="139680" imgH="164880" progId="Equation.3">
                  <p:embed/>
                  <p:pic>
                    <p:nvPicPr>
                      <p:cNvPr id="173" name="Object 17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54625" y="2984500"/>
                        <a:ext cx="244475" cy="285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4" name="Rectangle 173"/>
          <p:cNvSpPr/>
          <p:nvPr/>
        </p:nvSpPr>
        <p:spPr>
          <a:xfrm>
            <a:off x="4151355" y="2672481"/>
            <a:ext cx="279501" cy="670028"/>
          </a:xfrm>
          <a:prstGeom prst="rect">
            <a:avLst/>
          </a:prstGeom>
          <a:solidFill>
            <a:srgbClr val="FFC000"/>
          </a:solidFill>
          <a:ln>
            <a:solidFill>
              <a:srgbClr val="B8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5" name="Rectangle 174"/>
          <p:cNvSpPr/>
          <p:nvPr/>
        </p:nvSpPr>
        <p:spPr>
          <a:xfrm>
            <a:off x="4894305" y="2672481"/>
            <a:ext cx="279501" cy="670028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76" name="Straight Arrow Connector 175"/>
          <p:cNvCxnSpPr>
            <a:stCxn id="174" idx="3"/>
            <a:endCxn id="175" idx="1"/>
          </p:cNvCxnSpPr>
          <p:nvPr/>
        </p:nvCxnSpPr>
        <p:spPr>
          <a:xfrm>
            <a:off x="4430856" y="3007495"/>
            <a:ext cx="463449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77" name="Straight Arrow Connector 176"/>
          <p:cNvCxnSpPr>
            <a:stCxn id="145" idx="2"/>
            <a:endCxn id="169" idx="0"/>
          </p:cNvCxnSpPr>
          <p:nvPr/>
        </p:nvCxnSpPr>
        <p:spPr>
          <a:xfrm>
            <a:off x="4291106" y="1486030"/>
            <a:ext cx="0" cy="274136"/>
          </a:xfrm>
          <a:prstGeom prst="straightConnector1">
            <a:avLst/>
          </a:prstGeom>
          <a:ln>
            <a:solidFill>
              <a:srgbClr val="B88C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78" name="Straight Arrow Connector 177"/>
          <p:cNvCxnSpPr>
            <a:stCxn id="169" idx="2"/>
            <a:endCxn id="174" idx="0"/>
          </p:cNvCxnSpPr>
          <p:nvPr/>
        </p:nvCxnSpPr>
        <p:spPr>
          <a:xfrm>
            <a:off x="4291106" y="2430194"/>
            <a:ext cx="0" cy="242287"/>
          </a:xfrm>
          <a:prstGeom prst="straightConnector1">
            <a:avLst/>
          </a:prstGeom>
          <a:ln>
            <a:solidFill>
              <a:srgbClr val="B88C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18" name="Rectangle 117"/>
          <p:cNvSpPr/>
          <p:nvPr/>
        </p:nvSpPr>
        <p:spPr>
          <a:xfrm>
            <a:off x="3397416" y="1760166"/>
            <a:ext cx="279501" cy="6700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20" name="Straight Arrow Connector 119"/>
          <p:cNvCxnSpPr>
            <a:stCxn id="118" idx="3"/>
          </p:cNvCxnSpPr>
          <p:nvPr/>
        </p:nvCxnSpPr>
        <p:spPr>
          <a:xfrm>
            <a:off x="3676917" y="2095180"/>
            <a:ext cx="463449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aphicFrame>
        <p:nvGraphicFramePr>
          <p:cNvPr id="122" name="Object 1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96552288"/>
              </p:ext>
            </p:extLst>
          </p:nvPr>
        </p:nvGraphicFramePr>
        <p:xfrm>
          <a:off x="3030538" y="2005013"/>
          <a:ext cx="288925" cy="376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330" name="Equation" r:id="rId19" imgW="164880" imgH="215640" progId="Equation.3">
                  <p:embed/>
                </p:oleObj>
              </mc:Choice>
              <mc:Fallback>
                <p:oleObj name="Equation" r:id="rId19" imgW="164880" imgH="215640" progId="Equation.3">
                  <p:embed/>
                  <p:pic>
                    <p:nvPicPr>
                      <p:cNvPr id="161" name="Object 16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30538" y="2005013"/>
                        <a:ext cx="288925" cy="3762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3" name="Rectangle 122"/>
          <p:cNvSpPr/>
          <p:nvPr/>
        </p:nvSpPr>
        <p:spPr>
          <a:xfrm>
            <a:off x="3397416" y="2632938"/>
            <a:ext cx="279501" cy="6700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24" name="Straight Arrow Connector 123"/>
          <p:cNvCxnSpPr>
            <a:stCxn id="123" idx="3"/>
          </p:cNvCxnSpPr>
          <p:nvPr/>
        </p:nvCxnSpPr>
        <p:spPr>
          <a:xfrm>
            <a:off x="3676917" y="2967952"/>
            <a:ext cx="463449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aphicFrame>
        <p:nvGraphicFramePr>
          <p:cNvPr id="125" name="Object 1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98182868"/>
              </p:ext>
            </p:extLst>
          </p:nvPr>
        </p:nvGraphicFramePr>
        <p:xfrm>
          <a:off x="3030538" y="2867025"/>
          <a:ext cx="288925" cy="398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331" name="Equation" r:id="rId21" imgW="164880" imgH="228600" progId="Equation.3">
                  <p:embed/>
                </p:oleObj>
              </mc:Choice>
              <mc:Fallback>
                <p:oleObj name="Equation" r:id="rId21" imgW="164880" imgH="228600" progId="Equation.3">
                  <p:embed/>
                  <p:pic>
                    <p:nvPicPr>
                      <p:cNvPr id="122" name="Object 1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30538" y="2867025"/>
                        <a:ext cx="288925" cy="398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6" name="Rectangle 125"/>
          <p:cNvSpPr/>
          <p:nvPr/>
        </p:nvSpPr>
        <p:spPr>
          <a:xfrm>
            <a:off x="3056977" y="3670292"/>
            <a:ext cx="2218877" cy="523220"/>
          </a:xfrm>
          <a:prstGeom prst="rect">
            <a:avLst/>
          </a:prstGeom>
          <a:solidFill>
            <a:srgbClr val="FFAFB5">
              <a:alpha val="70980"/>
            </a:srgbClr>
          </a:solidFill>
          <a:ln w="28575">
            <a:solidFill>
              <a:srgbClr val="C00000"/>
            </a:solidFill>
          </a:ln>
        </p:spPr>
        <p:txBody>
          <a:bodyPr wrap="none">
            <a:spAutoFit/>
          </a:bodyPr>
          <a:lstStyle/>
          <a:p>
            <a:r>
              <a:rPr lang="fr-CA" sz="1400" b="1" dirty="0" smtClean="0">
                <a:solidFill>
                  <a:srgbClr val="FF0000"/>
                </a:solidFill>
              </a:rPr>
              <a:t>Ex.: Classification de texte</a:t>
            </a:r>
          </a:p>
          <a:p>
            <a:r>
              <a:rPr lang="fr-CA" sz="1400" b="1" dirty="0" smtClean="0">
                <a:solidFill>
                  <a:srgbClr val="FF0000"/>
                </a:solidFill>
              </a:rPr>
              <a:t>         N mots =</a:t>
            </a:r>
            <a:r>
              <a:rPr lang="en-CA" sz="1400" b="1" dirty="0" smtClean="0">
                <a:solidFill>
                  <a:srgbClr val="FF0000"/>
                </a:solidFill>
              </a:rPr>
              <a:t>&gt; </a:t>
            </a:r>
            <a:r>
              <a:rPr lang="en-CA" sz="1400" b="1" dirty="0">
                <a:solidFill>
                  <a:srgbClr val="FF0000"/>
                </a:solidFill>
              </a:rPr>
              <a:t>1</a:t>
            </a:r>
            <a:r>
              <a:rPr lang="en-CA" sz="1400" b="1" dirty="0" smtClean="0">
                <a:solidFill>
                  <a:srgbClr val="FF0000"/>
                </a:solidFill>
              </a:rPr>
              <a:t> </a:t>
            </a:r>
            <a:r>
              <a:rPr lang="en-CA" sz="1400" b="1" dirty="0" err="1" smtClean="0">
                <a:solidFill>
                  <a:srgbClr val="FF0000"/>
                </a:solidFill>
              </a:rPr>
              <a:t>classe</a:t>
            </a:r>
            <a:endParaRPr lang="en-CA" sz="1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835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287087" y="1168862"/>
            <a:ext cx="2496935" cy="980780"/>
          </a:xfrm>
          <a:prstGeom prst="roundRect">
            <a:avLst/>
          </a:prstGeom>
          <a:solidFill>
            <a:schemeClr val="accent3">
              <a:lumMod val="95000"/>
            </a:schemeClr>
          </a:solidFill>
          <a:ln>
            <a:solidFill>
              <a:schemeClr val="accent3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7" name="TextBox 46"/>
          <p:cNvSpPr txBox="1"/>
          <p:nvPr/>
        </p:nvSpPr>
        <p:spPr>
          <a:xfrm>
            <a:off x="520657" y="-38034"/>
            <a:ext cx="70039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/>
              <a:t>Différentes configurations pour différentes applications</a:t>
            </a:r>
            <a:endParaRPr lang="en-CA" dirty="0"/>
          </a:p>
        </p:txBody>
      </p:sp>
      <p:sp>
        <p:nvSpPr>
          <p:cNvPr id="3" name="Rectangle 2"/>
          <p:cNvSpPr/>
          <p:nvPr/>
        </p:nvSpPr>
        <p:spPr>
          <a:xfrm>
            <a:off x="693386" y="1359363"/>
            <a:ext cx="279501" cy="6700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2" name="Rectangle 91"/>
          <p:cNvSpPr/>
          <p:nvPr/>
        </p:nvSpPr>
        <p:spPr>
          <a:xfrm>
            <a:off x="1436336" y="1359363"/>
            <a:ext cx="279501" cy="670028"/>
          </a:xfrm>
          <a:prstGeom prst="rect">
            <a:avLst/>
          </a:prstGeom>
          <a:solidFill>
            <a:srgbClr val="FFC000"/>
          </a:solidFill>
          <a:ln>
            <a:solidFill>
              <a:srgbClr val="B8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3" name="Rectangle 92"/>
          <p:cNvSpPr/>
          <p:nvPr/>
        </p:nvSpPr>
        <p:spPr>
          <a:xfrm>
            <a:off x="2179286" y="1359363"/>
            <a:ext cx="279501" cy="670028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94" name="Straight Arrow Connector 93"/>
          <p:cNvCxnSpPr>
            <a:stCxn id="3" idx="3"/>
            <a:endCxn id="92" idx="1"/>
          </p:cNvCxnSpPr>
          <p:nvPr/>
        </p:nvCxnSpPr>
        <p:spPr>
          <a:xfrm>
            <a:off x="972887" y="1694377"/>
            <a:ext cx="463449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96" name="Straight Arrow Connector 95"/>
          <p:cNvCxnSpPr>
            <a:stCxn id="92" idx="3"/>
            <a:endCxn id="93" idx="1"/>
          </p:cNvCxnSpPr>
          <p:nvPr/>
        </p:nvCxnSpPr>
        <p:spPr>
          <a:xfrm>
            <a:off x="1715837" y="1694377"/>
            <a:ext cx="463449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aphicFrame>
        <p:nvGraphicFramePr>
          <p:cNvPr id="97" name="Object 96"/>
          <p:cNvGraphicFramePr>
            <a:graphicFrameLocks noChangeAspect="1"/>
          </p:cNvGraphicFramePr>
          <p:nvPr>
            <p:extLst/>
          </p:nvPr>
        </p:nvGraphicFramePr>
        <p:xfrm>
          <a:off x="360062" y="1637967"/>
          <a:ext cx="222250" cy="309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2161" name="Equation" r:id="rId3" imgW="126720" imgH="177480" progId="Equation.3">
                  <p:embed/>
                </p:oleObj>
              </mc:Choice>
              <mc:Fallback>
                <p:oleObj name="Equation" r:id="rId3" imgW="126720" imgH="177480" progId="Equation.3">
                  <p:embed/>
                  <p:pic>
                    <p:nvPicPr>
                      <p:cNvPr id="97" name="Object 9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0062" y="1637967"/>
                        <a:ext cx="222250" cy="309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/>
          <p:cNvSpPr/>
          <p:nvPr/>
        </p:nvSpPr>
        <p:spPr>
          <a:xfrm>
            <a:off x="630629" y="878141"/>
            <a:ext cx="170591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sz="1600" dirty="0"/>
              <a:t>1 entrée et 1 sortie</a:t>
            </a:r>
            <a:endParaRPr lang="en-CA" sz="1600" dirty="0"/>
          </a:p>
        </p:txBody>
      </p:sp>
      <p:sp>
        <p:nvSpPr>
          <p:cNvPr id="100" name="Rounded Rectangle 99"/>
          <p:cNvSpPr/>
          <p:nvPr/>
        </p:nvSpPr>
        <p:spPr>
          <a:xfrm>
            <a:off x="249432" y="3047206"/>
            <a:ext cx="2496935" cy="2897982"/>
          </a:xfrm>
          <a:prstGeom prst="roundRect">
            <a:avLst/>
          </a:prstGeom>
          <a:solidFill>
            <a:schemeClr val="accent3">
              <a:lumMod val="95000"/>
            </a:schemeClr>
          </a:solidFill>
          <a:ln>
            <a:solidFill>
              <a:schemeClr val="accent3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101" name="Object 100"/>
          <p:cNvGraphicFramePr>
            <a:graphicFrameLocks noChangeAspect="1"/>
          </p:cNvGraphicFramePr>
          <p:nvPr>
            <p:extLst/>
          </p:nvPr>
        </p:nvGraphicFramePr>
        <p:xfrm>
          <a:off x="2479870" y="3505200"/>
          <a:ext cx="288925" cy="374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2162" name="Equation" r:id="rId5" imgW="164880" imgH="215640" progId="Equation.3">
                  <p:embed/>
                </p:oleObj>
              </mc:Choice>
              <mc:Fallback>
                <p:oleObj name="Equation" r:id="rId5" imgW="164880" imgH="215640" progId="Equation.3">
                  <p:embed/>
                  <p:pic>
                    <p:nvPicPr>
                      <p:cNvPr id="101" name="Object 10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79870" y="3505200"/>
                        <a:ext cx="288925" cy="374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" name="Rectangle 101"/>
          <p:cNvSpPr/>
          <p:nvPr/>
        </p:nvSpPr>
        <p:spPr>
          <a:xfrm>
            <a:off x="655731" y="3237706"/>
            <a:ext cx="279501" cy="6700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3" name="Rectangle 102"/>
          <p:cNvSpPr/>
          <p:nvPr/>
        </p:nvSpPr>
        <p:spPr>
          <a:xfrm>
            <a:off x="1398681" y="3237706"/>
            <a:ext cx="279501" cy="670028"/>
          </a:xfrm>
          <a:prstGeom prst="rect">
            <a:avLst/>
          </a:prstGeom>
          <a:solidFill>
            <a:srgbClr val="FFC000"/>
          </a:solidFill>
          <a:ln>
            <a:solidFill>
              <a:srgbClr val="B8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4" name="Rectangle 103"/>
          <p:cNvSpPr/>
          <p:nvPr/>
        </p:nvSpPr>
        <p:spPr>
          <a:xfrm>
            <a:off x="2141631" y="3237706"/>
            <a:ext cx="279501" cy="670028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05" name="Straight Arrow Connector 104"/>
          <p:cNvCxnSpPr>
            <a:stCxn id="102" idx="3"/>
            <a:endCxn id="103" idx="1"/>
          </p:cNvCxnSpPr>
          <p:nvPr/>
        </p:nvCxnSpPr>
        <p:spPr>
          <a:xfrm>
            <a:off x="935232" y="3572720"/>
            <a:ext cx="463449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>
            <a:stCxn id="103" idx="3"/>
            <a:endCxn id="104" idx="1"/>
          </p:cNvCxnSpPr>
          <p:nvPr/>
        </p:nvCxnSpPr>
        <p:spPr>
          <a:xfrm>
            <a:off x="1678182" y="3572720"/>
            <a:ext cx="463449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aphicFrame>
        <p:nvGraphicFramePr>
          <p:cNvPr id="107" name="Object 106"/>
          <p:cNvGraphicFramePr>
            <a:graphicFrameLocks noChangeAspect="1"/>
          </p:cNvGraphicFramePr>
          <p:nvPr>
            <p:extLst/>
          </p:nvPr>
        </p:nvGraphicFramePr>
        <p:xfrm>
          <a:off x="322407" y="3516310"/>
          <a:ext cx="222250" cy="309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2163" name="Equation" r:id="rId7" imgW="126720" imgH="177480" progId="Equation.3">
                  <p:embed/>
                </p:oleObj>
              </mc:Choice>
              <mc:Fallback>
                <p:oleObj name="Equation" r:id="rId7" imgW="126720" imgH="177480" progId="Equation.3">
                  <p:embed/>
                  <p:pic>
                    <p:nvPicPr>
                      <p:cNvPr id="107" name="Object 10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2407" y="3516310"/>
                        <a:ext cx="222250" cy="309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8" name="Rectangle 107"/>
          <p:cNvSpPr/>
          <p:nvPr/>
        </p:nvSpPr>
        <p:spPr>
          <a:xfrm>
            <a:off x="592974" y="2756484"/>
            <a:ext cx="183095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sz="1600" dirty="0"/>
              <a:t>1 entrée et </a:t>
            </a:r>
            <a:r>
              <a:rPr lang="fr-CA" sz="1600" dirty="0" smtClean="0"/>
              <a:t>N sorties</a:t>
            </a:r>
            <a:endParaRPr lang="en-CA" sz="1600" dirty="0"/>
          </a:p>
        </p:txBody>
      </p:sp>
      <p:graphicFrame>
        <p:nvGraphicFramePr>
          <p:cNvPr id="109" name="Object 108"/>
          <p:cNvGraphicFramePr>
            <a:graphicFrameLocks noChangeAspect="1"/>
          </p:cNvGraphicFramePr>
          <p:nvPr>
            <p:extLst/>
          </p:nvPr>
        </p:nvGraphicFramePr>
        <p:xfrm>
          <a:off x="2468757" y="4449762"/>
          <a:ext cx="311150" cy="374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2164" name="Equation" r:id="rId9" imgW="177480" imgH="215640" progId="Equation.3">
                  <p:embed/>
                </p:oleObj>
              </mc:Choice>
              <mc:Fallback>
                <p:oleObj name="Equation" r:id="rId9" imgW="177480" imgH="215640" progId="Equation.3">
                  <p:embed/>
                  <p:pic>
                    <p:nvPicPr>
                      <p:cNvPr id="109" name="Object 10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68757" y="4449762"/>
                        <a:ext cx="311150" cy="374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0" name="Rectangle 109"/>
          <p:cNvSpPr/>
          <p:nvPr/>
        </p:nvSpPr>
        <p:spPr>
          <a:xfrm>
            <a:off x="1398681" y="4181870"/>
            <a:ext cx="279501" cy="670028"/>
          </a:xfrm>
          <a:prstGeom prst="rect">
            <a:avLst/>
          </a:prstGeom>
          <a:solidFill>
            <a:srgbClr val="FFC000"/>
          </a:solidFill>
          <a:ln>
            <a:solidFill>
              <a:srgbClr val="B8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1" name="Rectangle 110"/>
          <p:cNvSpPr/>
          <p:nvPr/>
        </p:nvSpPr>
        <p:spPr>
          <a:xfrm>
            <a:off x="2141631" y="4181870"/>
            <a:ext cx="279501" cy="670028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12" name="Straight Arrow Connector 111"/>
          <p:cNvCxnSpPr>
            <a:stCxn id="110" idx="3"/>
            <a:endCxn id="111" idx="1"/>
          </p:cNvCxnSpPr>
          <p:nvPr/>
        </p:nvCxnSpPr>
        <p:spPr>
          <a:xfrm>
            <a:off x="1678182" y="4516884"/>
            <a:ext cx="463449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aphicFrame>
        <p:nvGraphicFramePr>
          <p:cNvPr id="113" name="Object 112"/>
          <p:cNvGraphicFramePr>
            <a:graphicFrameLocks noChangeAspect="1"/>
          </p:cNvGraphicFramePr>
          <p:nvPr>
            <p:extLst/>
          </p:nvPr>
        </p:nvGraphicFramePr>
        <p:xfrm>
          <a:off x="2468757" y="5351462"/>
          <a:ext cx="311150" cy="395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2165" name="Equation" r:id="rId11" imgW="177480" imgH="228600" progId="Equation.3">
                  <p:embed/>
                </p:oleObj>
              </mc:Choice>
              <mc:Fallback>
                <p:oleObj name="Equation" r:id="rId11" imgW="177480" imgH="228600" progId="Equation.3">
                  <p:embed/>
                  <p:pic>
                    <p:nvPicPr>
                      <p:cNvPr id="113" name="Object 1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68757" y="5351462"/>
                        <a:ext cx="311150" cy="395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4" name="Rectangle 113"/>
          <p:cNvSpPr/>
          <p:nvPr/>
        </p:nvSpPr>
        <p:spPr>
          <a:xfrm>
            <a:off x="1398681" y="5094185"/>
            <a:ext cx="279501" cy="670028"/>
          </a:xfrm>
          <a:prstGeom prst="rect">
            <a:avLst/>
          </a:prstGeom>
          <a:solidFill>
            <a:srgbClr val="FFC000"/>
          </a:solidFill>
          <a:ln>
            <a:solidFill>
              <a:srgbClr val="B8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5" name="Rectangle 114"/>
          <p:cNvSpPr/>
          <p:nvPr/>
        </p:nvSpPr>
        <p:spPr>
          <a:xfrm>
            <a:off x="2141631" y="5094185"/>
            <a:ext cx="279501" cy="670028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16" name="Straight Arrow Connector 115"/>
          <p:cNvCxnSpPr>
            <a:stCxn id="114" idx="3"/>
            <a:endCxn id="115" idx="1"/>
          </p:cNvCxnSpPr>
          <p:nvPr/>
        </p:nvCxnSpPr>
        <p:spPr>
          <a:xfrm>
            <a:off x="1678182" y="5429199"/>
            <a:ext cx="463449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>
            <a:stCxn id="103" idx="2"/>
            <a:endCxn id="110" idx="0"/>
          </p:cNvCxnSpPr>
          <p:nvPr/>
        </p:nvCxnSpPr>
        <p:spPr>
          <a:xfrm>
            <a:off x="1538432" y="3907734"/>
            <a:ext cx="0" cy="274136"/>
          </a:xfrm>
          <a:prstGeom prst="straightConnector1">
            <a:avLst/>
          </a:prstGeom>
          <a:ln>
            <a:solidFill>
              <a:srgbClr val="B88C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21" name="Straight Arrow Connector 120"/>
          <p:cNvCxnSpPr>
            <a:stCxn id="110" idx="2"/>
            <a:endCxn id="114" idx="0"/>
          </p:cNvCxnSpPr>
          <p:nvPr/>
        </p:nvCxnSpPr>
        <p:spPr>
          <a:xfrm>
            <a:off x="1538432" y="4851898"/>
            <a:ext cx="0" cy="242287"/>
          </a:xfrm>
          <a:prstGeom prst="straightConnector1">
            <a:avLst/>
          </a:prstGeom>
          <a:ln>
            <a:solidFill>
              <a:srgbClr val="B88C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79" name="Rounded Rectangle 178"/>
          <p:cNvSpPr/>
          <p:nvPr/>
        </p:nvSpPr>
        <p:spPr>
          <a:xfrm>
            <a:off x="3041656" y="3766374"/>
            <a:ext cx="2496935" cy="2897982"/>
          </a:xfrm>
          <a:prstGeom prst="roundRect">
            <a:avLst/>
          </a:prstGeom>
          <a:solidFill>
            <a:schemeClr val="accent3">
              <a:lumMod val="95000"/>
            </a:schemeClr>
          </a:solidFill>
          <a:ln>
            <a:solidFill>
              <a:schemeClr val="accent3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180" name="Object 179"/>
          <p:cNvGraphicFramePr>
            <a:graphicFrameLocks noChangeAspect="1"/>
          </p:cNvGraphicFramePr>
          <p:nvPr>
            <p:extLst/>
          </p:nvPr>
        </p:nvGraphicFramePr>
        <p:xfrm>
          <a:off x="5272094" y="4224368"/>
          <a:ext cx="288925" cy="374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2166" name="Equation" r:id="rId13" imgW="164880" imgH="215640" progId="Equation.3">
                  <p:embed/>
                </p:oleObj>
              </mc:Choice>
              <mc:Fallback>
                <p:oleObj name="Equation" r:id="rId13" imgW="164880" imgH="215640" progId="Equation.3">
                  <p:embed/>
                  <p:pic>
                    <p:nvPicPr>
                      <p:cNvPr id="180" name="Object 17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72094" y="4224368"/>
                        <a:ext cx="288925" cy="374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1" name="Rectangle 180"/>
          <p:cNvSpPr/>
          <p:nvPr/>
        </p:nvSpPr>
        <p:spPr>
          <a:xfrm>
            <a:off x="3447955" y="3956874"/>
            <a:ext cx="279501" cy="6700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2" name="Rectangle 181"/>
          <p:cNvSpPr/>
          <p:nvPr/>
        </p:nvSpPr>
        <p:spPr>
          <a:xfrm>
            <a:off x="4190905" y="3956874"/>
            <a:ext cx="279501" cy="670028"/>
          </a:xfrm>
          <a:prstGeom prst="rect">
            <a:avLst/>
          </a:prstGeom>
          <a:solidFill>
            <a:srgbClr val="FFC000"/>
          </a:solidFill>
          <a:ln>
            <a:solidFill>
              <a:srgbClr val="B8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5" name="Rectangle 194"/>
          <p:cNvSpPr/>
          <p:nvPr/>
        </p:nvSpPr>
        <p:spPr>
          <a:xfrm>
            <a:off x="4933855" y="3956874"/>
            <a:ext cx="279501" cy="670028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96" name="Straight Arrow Connector 195"/>
          <p:cNvCxnSpPr>
            <a:stCxn id="181" idx="3"/>
            <a:endCxn id="182" idx="1"/>
          </p:cNvCxnSpPr>
          <p:nvPr/>
        </p:nvCxnSpPr>
        <p:spPr>
          <a:xfrm>
            <a:off x="3727456" y="4291888"/>
            <a:ext cx="463449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97" name="Straight Arrow Connector 196"/>
          <p:cNvCxnSpPr>
            <a:stCxn id="182" idx="3"/>
            <a:endCxn id="195" idx="1"/>
          </p:cNvCxnSpPr>
          <p:nvPr/>
        </p:nvCxnSpPr>
        <p:spPr>
          <a:xfrm>
            <a:off x="4470406" y="4291888"/>
            <a:ext cx="463449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aphicFrame>
        <p:nvGraphicFramePr>
          <p:cNvPr id="198" name="Object 197"/>
          <p:cNvGraphicFramePr>
            <a:graphicFrameLocks noChangeAspect="1"/>
          </p:cNvGraphicFramePr>
          <p:nvPr>
            <p:extLst/>
          </p:nvPr>
        </p:nvGraphicFramePr>
        <p:xfrm>
          <a:off x="3092450" y="4202113"/>
          <a:ext cx="266700" cy="376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2167" name="Equation" r:id="rId15" imgW="152280" imgH="215640" progId="Equation.3">
                  <p:embed/>
                </p:oleObj>
              </mc:Choice>
              <mc:Fallback>
                <p:oleObj name="Equation" r:id="rId15" imgW="152280" imgH="215640" progId="Equation.3">
                  <p:embed/>
                  <p:pic>
                    <p:nvPicPr>
                      <p:cNvPr id="198" name="Object 19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92450" y="4202113"/>
                        <a:ext cx="266700" cy="3762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9" name="Rectangle 198"/>
          <p:cNvSpPr/>
          <p:nvPr/>
        </p:nvSpPr>
        <p:spPr>
          <a:xfrm>
            <a:off x="3385198" y="3475652"/>
            <a:ext cx="195598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sz="1600" dirty="0"/>
              <a:t>N</a:t>
            </a:r>
            <a:r>
              <a:rPr lang="fr-CA" sz="1600" dirty="0" smtClean="0"/>
              <a:t> entrées </a:t>
            </a:r>
            <a:r>
              <a:rPr lang="fr-CA" sz="1600" dirty="0"/>
              <a:t>et </a:t>
            </a:r>
            <a:r>
              <a:rPr lang="fr-CA" sz="1600" dirty="0" smtClean="0"/>
              <a:t>N sorties</a:t>
            </a:r>
            <a:endParaRPr lang="en-CA" sz="1600" dirty="0"/>
          </a:p>
        </p:txBody>
      </p:sp>
      <p:graphicFrame>
        <p:nvGraphicFramePr>
          <p:cNvPr id="200" name="Object 199"/>
          <p:cNvGraphicFramePr>
            <a:graphicFrameLocks noChangeAspect="1"/>
          </p:cNvGraphicFramePr>
          <p:nvPr>
            <p:extLst/>
          </p:nvPr>
        </p:nvGraphicFramePr>
        <p:xfrm>
          <a:off x="5260981" y="5168930"/>
          <a:ext cx="311150" cy="374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2168" name="Equation" r:id="rId17" imgW="177480" imgH="215640" progId="Equation.3">
                  <p:embed/>
                </p:oleObj>
              </mc:Choice>
              <mc:Fallback>
                <p:oleObj name="Equation" r:id="rId17" imgW="177480" imgH="215640" progId="Equation.3">
                  <p:embed/>
                  <p:pic>
                    <p:nvPicPr>
                      <p:cNvPr id="200" name="Object 19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60981" y="5168930"/>
                        <a:ext cx="311150" cy="374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1" name="Rectangle 200"/>
          <p:cNvSpPr/>
          <p:nvPr/>
        </p:nvSpPr>
        <p:spPr>
          <a:xfrm>
            <a:off x="4190905" y="4901038"/>
            <a:ext cx="279501" cy="670028"/>
          </a:xfrm>
          <a:prstGeom prst="rect">
            <a:avLst/>
          </a:prstGeom>
          <a:solidFill>
            <a:srgbClr val="FFC000"/>
          </a:solidFill>
          <a:ln>
            <a:solidFill>
              <a:srgbClr val="B8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2" name="Rectangle 201"/>
          <p:cNvSpPr/>
          <p:nvPr/>
        </p:nvSpPr>
        <p:spPr>
          <a:xfrm>
            <a:off x="4933855" y="4901038"/>
            <a:ext cx="279501" cy="670028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03" name="Straight Arrow Connector 202"/>
          <p:cNvCxnSpPr>
            <a:stCxn id="201" idx="3"/>
            <a:endCxn id="202" idx="1"/>
          </p:cNvCxnSpPr>
          <p:nvPr/>
        </p:nvCxnSpPr>
        <p:spPr>
          <a:xfrm>
            <a:off x="4470406" y="5236052"/>
            <a:ext cx="463449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aphicFrame>
        <p:nvGraphicFramePr>
          <p:cNvPr id="204" name="Object 203"/>
          <p:cNvGraphicFramePr>
            <a:graphicFrameLocks noChangeAspect="1"/>
          </p:cNvGraphicFramePr>
          <p:nvPr>
            <p:extLst/>
          </p:nvPr>
        </p:nvGraphicFramePr>
        <p:xfrm>
          <a:off x="5260981" y="6070630"/>
          <a:ext cx="311150" cy="395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2169" name="Equation" r:id="rId19" imgW="177480" imgH="228600" progId="Equation.3">
                  <p:embed/>
                </p:oleObj>
              </mc:Choice>
              <mc:Fallback>
                <p:oleObj name="Equation" r:id="rId19" imgW="177480" imgH="228600" progId="Equation.3">
                  <p:embed/>
                  <p:pic>
                    <p:nvPicPr>
                      <p:cNvPr id="204" name="Object 20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60981" y="6070630"/>
                        <a:ext cx="311150" cy="395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5" name="Rectangle 204"/>
          <p:cNvSpPr/>
          <p:nvPr/>
        </p:nvSpPr>
        <p:spPr>
          <a:xfrm>
            <a:off x="4190905" y="5813353"/>
            <a:ext cx="279501" cy="670028"/>
          </a:xfrm>
          <a:prstGeom prst="rect">
            <a:avLst/>
          </a:prstGeom>
          <a:solidFill>
            <a:srgbClr val="FFC000"/>
          </a:solidFill>
          <a:ln>
            <a:solidFill>
              <a:srgbClr val="B8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6" name="Rectangle 205"/>
          <p:cNvSpPr/>
          <p:nvPr/>
        </p:nvSpPr>
        <p:spPr>
          <a:xfrm>
            <a:off x="4933855" y="5813353"/>
            <a:ext cx="279501" cy="670028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07" name="Straight Arrow Connector 206"/>
          <p:cNvCxnSpPr>
            <a:stCxn id="205" idx="3"/>
            <a:endCxn id="206" idx="1"/>
          </p:cNvCxnSpPr>
          <p:nvPr/>
        </p:nvCxnSpPr>
        <p:spPr>
          <a:xfrm>
            <a:off x="4470406" y="6148367"/>
            <a:ext cx="463449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08" name="Straight Arrow Connector 207"/>
          <p:cNvCxnSpPr>
            <a:stCxn id="182" idx="2"/>
            <a:endCxn id="201" idx="0"/>
          </p:cNvCxnSpPr>
          <p:nvPr/>
        </p:nvCxnSpPr>
        <p:spPr>
          <a:xfrm>
            <a:off x="4330656" y="4626902"/>
            <a:ext cx="0" cy="274136"/>
          </a:xfrm>
          <a:prstGeom prst="straightConnector1">
            <a:avLst/>
          </a:prstGeom>
          <a:ln>
            <a:solidFill>
              <a:srgbClr val="B88C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09" name="Straight Arrow Connector 208"/>
          <p:cNvCxnSpPr>
            <a:stCxn id="201" idx="2"/>
            <a:endCxn id="205" idx="0"/>
          </p:cNvCxnSpPr>
          <p:nvPr/>
        </p:nvCxnSpPr>
        <p:spPr>
          <a:xfrm>
            <a:off x="4330656" y="5571066"/>
            <a:ext cx="0" cy="242287"/>
          </a:xfrm>
          <a:prstGeom prst="straightConnector1">
            <a:avLst/>
          </a:prstGeom>
          <a:ln>
            <a:solidFill>
              <a:srgbClr val="B88C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10" name="Rectangle 209"/>
          <p:cNvSpPr/>
          <p:nvPr/>
        </p:nvSpPr>
        <p:spPr>
          <a:xfrm>
            <a:off x="3447758" y="4884902"/>
            <a:ext cx="279501" cy="6700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11" name="Straight Arrow Connector 210"/>
          <p:cNvCxnSpPr>
            <a:stCxn id="210" idx="3"/>
          </p:cNvCxnSpPr>
          <p:nvPr/>
        </p:nvCxnSpPr>
        <p:spPr>
          <a:xfrm>
            <a:off x="3727259" y="5219916"/>
            <a:ext cx="463449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12" name="Rectangle 211"/>
          <p:cNvSpPr/>
          <p:nvPr/>
        </p:nvSpPr>
        <p:spPr>
          <a:xfrm>
            <a:off x="3447956" y="5797820"/>
            <a:ext cx="279501" cy="6700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13" name="Straight Arrow Connector 212"/>
          <p:cNvCxnSpPr>
            <a:stCxn id="212" idx="3"/>
          </p:cNvCxnSpPr>
          <p:nvPr/>
        </p:nvCxnSpPr>
        <p:spPr>
          <a:xfrm>
            <a:off x="3727457" y="6132834"/>
            <a:ext cx="463449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aphicFrame>
        <p:nvGraphicFramePr>
          <p:cNvPr id="214" name="Object 213"/>
          <p:cNvGraphicFramePr>
            <a:graphicFrameLocks noChangeAspect="1"/>
          </p:cNvGraphicFramePr>
          <p:nvPr>
            <p:extLst/>
          </p:nvPr>
        </p:nvGraphicFramePr>
        <p:xfrm>
          <a:off x="3100388" y="5013325"/>
          <a:ext cx="288925" cy="376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2170" name="Equation" r:id="rId20" imgW="164880" imgH="215640" progId="Equation.3">
                  <p:embed/>
                </p:oleObj>
              </mc:Choice>
              <mc:Fallback>
                <p:oleObj name="Equation" r:id="rId20" imgW="164880" imgH="215640" progId="Equation.3">
                  <p:embed/>
                  <p:pic>
                    <p:nvPicPr>
                      <p:cNvPr id="214" name="Object 2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00388" y="5013325"/>
                        <a:ext cx="288925" cy="376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5" name="Object 214"/>
          <p:cNvGraphicFramePr>
            <a:graphicFrameLocks noChangeAspect="1"/>
          </p:cNvGraphicFramePr>
          <p:nvPr>
            <p:extLst/>
          </p:nvPr>
        </p:nvGraphicFramePr>
        <p:xfrm>
          <a:off x="3132138" y="5945188"/>
          <a:ext cx="288925" cy="398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2171" name="Equation" r:id="rId22" imgW="164880" imgH="228600" progId="Equation.3">
                  <p:embed/>
                </p:oleObj>
              </mc:Choice>
              <mc:Fallback>
                <p:oleObj name="Equation" r:id="rId22" imgW="164880" imgH="228600" progId="Equation.3">
                  <p:embed/>
                  <p:pic>
                    <p:nvPicPr>
                      <p:cNvPr id="215" name="Object 2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32138" y="5945188"/>
                        <a:ext cx="288925" cy="398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8" name="Rounded Rectangle 117"/>
          <p:cNvSpPr/>
          <p:nvPr/>
        </p:nvSpPr>
        <p:spPr>
          <a:xfrm>
            <a:off x="3002106" y="625502"/>
            <a:ext cx="2496935" cy="2897982"/>
          </a:xfrm>
          <a:prstGeom prst="roundRect">
            <a:avLst/>
          </a:prstGeom>
          <a:solidFill>
            <a:schemeClr val="accent3">
              <a:lumMod val="95000"/>
            </a:schemeClr>
          </a:solidFill>
          <a:ln>
            <a:solidFill>
              <a:schemeClr val="accent3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0" name="Rectangle 119"/>
          <p:cNvSpPr/>
          <p:nvPr/>
        </p:nvSpPr>
        <p:spPr>
          <a:xfrm>
            <a:off x="3408405" y="816002"/>
            <a:ext cx="279501" cy="6700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2" name="Rectangle 121"/>
          <p:cNvSpPr/>
          <p:nvPr/>
        </p:nvSpPr>
        <p:spPr>
          <a:xfrm>
            <a:off x="4151355" y="816002"/>
            <a:ext cx="279501" cy="670028"/>
          </a:xfrm>
          <a:prstGeom prst="rect">
            <a:avLst/>
          </a:prstGeom>
          <a:solidFill>
            <a:srgbClr val="FFC000"/>
          </a:solidFill>
          <a:ln>
            <a:solidFill>
              <a:srgbClr val="B8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23" name="Straight Arrow Connector 122"/>
          <p:cNvCxnSpPr>
            <a:stCxn id="120" idx="3"/>
            <a:endCxn id="122" idx="1"/>
          </p:cNvCxnSpPr>
          <p:nvPr/>
        </p:nvCxnSpPr>
        <p:spPr>
          <a:xfrm>
            <a:off x="3687906" y="1151016"/>
            <a:ext cx="463449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aphicFrame>
        <p:nvGraphicFramePr>
          <p:cNvPr id="124" name="Object 1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65208183"/>
              </p:ext>
            </p:extLst>
          </p:nvPr>
        </p:nvGraphicFramePr>
        <p:xfrm>
          <a:off x="3052763" y="1062038"/>
          <a:ext cx="266700" cy="376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2172" name="Equation" r:id="rId24" imgW="152280" imgH="215640" progId="Equation.3">
                  <p:embed/>
                </p:oleObj>
              </mc:Choice>
              <mc:Fallback>
                <p:oleObj name="Equation" r:id="rId24" imgW="152280" imgH="215640" progId="Equation.3">
                  <p:embed/>
                  <p:pic>
                    <p:nvPicPr>
                      <p:cNvPr id="161" name="Object 16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52763" y="1062038"/>
                        <a:ext cx="266700" cy="3762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5" name="Rectangle 124"/>
          <p:cNvSpPr/>
          <p:nvPr/>
        </p:nvSpPr>
        <p:spPr>
          <a:xfrm>
            <a:off x="3345648" y="334780"/>
            <a:ext cx="183095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sz="1600" dirty="0" smtClean="0"/>
              <a:t>N entrées </a:t>
            </a:r>
            <a:r>
              <a:rPr lang="fr-CA" sz="1600" dirty="0"/>
              <a:t>et 1</a:t>
            </a:r>
            <a:r>
              <a:rPr lang="fr-CA" sz="1600" dirty="0" smtClean="0"/>
              <a:t> sortie</a:t>
            </a:r>
            <a:endParaRPr lang="en-CA" sz="1600" dirty="0"/>
          </a:p>
        </p:txBody>
      </p:sp>
      <p:sp>
        <p:nvSpPr>
          <p:cNvPr id="126" name="Rectangle 125"/>
          <p:cNvSpPr/>
          <p:nvPr/>
        </p:nvSpPr>
        <p:spPr>
          <a:xfrm>
            <a:off x="4151355" y="1760166"/>
            <a:ext cx="279501" cy="670028"/>
          </a:xfrm>
          <a:prstGeom prst="rect">
            <a:avLst/>
          </a:prstGeom>
          <a:solidFill>
            <a:srgbClr val="FFC000"/>
          </a:solidFill>
          <a:ln>
            <a:solidFill>
              <a:srgbClr val="B8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127" name="Object 1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82520126"/>
              </p:ext>
            </p:extLst>
          </p:nvPr>
        </p:nvGraphicFramePr>
        <p:xfrm>
          <a:off x="5254625" y="2984500"/>
          <a:ext cx="244475" cy="285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2173" name="Equation" r:id="rId26" imgW="139680" imgH="164880" progId="Equation.3">
                  <p:embed/>
                </p:oleObj>
              </mc:Choice>
              <mc:Fallback>
                <p:oleObj name="Equation" r:id="rId26" imgW="139680" imgH="164880" progId="Equation.3">
                  <p:embed/>
                  <p:pic>
                    <p:nvPicPr>
                      <p:cNvPr id="173" name="Object 17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54625" y="2984500"/>
                        <a:ext cx="244475" cy="285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8" name="Rectangle 127"/>
          <p:cNvSpPr/>
          <p:nvPr/>
        </p:nvSpPr>
        <p:spPr>
          <a:xfrm>
            <a:off x="4151355" y="2672481"/>
            <a:ext cx="279501" cy="670028"/>
          </a:xfrm>
          <a:prstGeom prst="rect">
            <a:avLst/>
          </a:prstGeom>
          <a:solidFill>
            <a:srgbClr val="FFC000"/>
          </a:solidFill>
          <a:ln>
            <a:solidFill>
              <a:srgbClr val="B8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9" name="Rectangle 128"/>
          <p:cNvSpPr/>
          <p:nvPr/>
        </p:nvSpPr>
        <p:spPr>
          <a:xfrm>
            <a:off x="4894305" y="2672481"/>
            <a:ext cx="279501" cy="670028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30" name="Straight Arrow Connector 129"/>
          <p:cNvCxnSpPr>
            <a:stCxn id="128" idx="3"/>
            <a:endCxn id="129" idx="1"/>
          </p:cNvCxnSpPr>
          <p:nvPr/>
        </p:nvCxnSpPr>
        <p:spPr>
          <a:xfrm>
            <a:off x="4430856" y="3007495"/>
            <a:ext cx="463449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31" name="Straight Arrow Connector 130"/>
          <p:cNvCxnSpPr>
            <a:stCxn id="122" idx="2"/>
            <a:endCxn id="126" idx="0"/>
          </p:cNvCxnSpPr>
          <p:nvPr/>
        </p:nvCxnSpPr>
        <p:spPr>
          <a:xfrm>
            <a:off x="4291106" y="1486030"/>
            <a:ext cx="0" cy="274136"/>
          </a:xfrm>
          <a:prstGeom prst="straightConnector1">
            <a:avLst/>
          </a:prstGeom>
          <a:ln>
            <a:solidFill>
              <a:srgbClr val="B88C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32" name="Straight Arrow Connector 131"/>
          <p:cNvCxnSpPr>
            <a:stCxn id="126" idx="2"/>
            <a:endCxn id="128" idx="0"/>
          </p:cNvCxnSpPr>
          <p:nvPr/>
        </p:nvCxnSpPr>
        <p:spPr>
          <a:xfrm>
            <a:off x="4291106" y="2430194"/>
            <a:ext cx="0" cy="242287"/>
          </a:xfrm>
          <a:prstGeom prst="straightConnector1">
            <a:avLst/>
          </a:prstGeom>
          <a:ln>
            <a:solidFill>
              <a:srgbClr val="B88C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33" name="Rectangle 132"/>
          <p:cNvSpPr/>
          <p:nvPr/>
        </p:nvSpPr>
        <p:spPr>
          <a:xfrm>
            <a:off x="3397416" y="1760166"/>
            <a:ext cx="279501" cy="6700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34" name="Straight Arrow Connector 133"/>
          <p:cNvCxnSpPr>
            <a:stCxn id="133" idx="3"/>
          </p:cNvCxnSpPr>
          <p:nvPr/>
        </p:nvCxnSpPr>
        <p:spPr>
          <a:xfrm>
            <a:off x="3676917" y="2095180"/>
            <a:ext cx="463449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aphicFrame>
        <p:nvGraphicFramePr>
          <p:cNvPr id="135" name="Object 1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44550078"/>
              </p:ext>
            </p:extLst>
          </p:nvPr>
        </p:nvGraphicFramePr>
        <p:xfrm>
          <a:off x="3030538" y="2005013"/>
          <a:ext cx="288925" cy="376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2174" name="Equation" r:id="rId28" imgW="164880" imgH="215640" progId="Equation.3">
                  <p:embed/>
                </p:oleObj>
              </mc:Choice>
              <mc:Fallback>
                <p:oleObj name="Equation" r:id="rId28" imgW="164880" imgH="215640" progId="Equation.3">
                  <p:embed/>
                  <p:pic>
                    <p:nvPicPr>
                      <p:cNvPr id="122" name="Object 1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30538" y="2005013"/>
                        <a:ext cx="288925" cy="3762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6" name="Rectangle 135"/>
          <p:cNvSpPr/>
          <p:nvPr/>
        </p:nvSpPr>
        <p:spPr>
          <a:xfrm>
            <a:off x="3397416" y="2632938"/>
            <a:ext cx="279501" cy="6700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38" name="Straight Arrow Connector 137"/>
          <p:cNvCxnSpPr>
            <a:stCxn id="136" idx="3"/>
          </p:cNvCxnSpPr>
          <p:nvPr/>
        </p:nvCxnSpPr>
        <p:spPr>
          <a:xfrm>
            <a:off x="3676917" y="2967952"/>
            <a:ext cx="463449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aphicFrame>
        <p:nvGraphicFramePr>
          <p:cNvPr id="139" name="Object 13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82665433"/>
              </p:ext>
            </p:extLst>
          </p:nvPr>
        </p:nvGraphicFramePr>
        <p:xfrm>
          <a:off x="3030538" y="2867025"/>
          <a:ext cx="288925" cy="398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2175" name="Equation" r:id="rId30" imgW="164880" imgH="228600" progId="Equation.3">
                  <p:embed/>
                </p:oleObj>
              </mc:Choice>
              <mc:Fallback>
                <p:oleObj name="Equation" r:id="rId30" imgW="164880" imgH="228600" progId="Equation.3">
                  <p:embed/>
                  <p:pic>
                    <p:nvPicPr>
                      <p:cNvPr id="125" name="Object 1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30538" y="2867025"/>
                        <a:ext cx="288925" cy="398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0" name="Rectangle 139"/>
          <p:cNvSpPr/>
          <p:nvPr/>
        </p:nvSpPr>
        <p:spPr>
          <a:xfrm>
            <a:off x="5703835" y="6006664"/>
            <a:ext cx="2767104" cy="523220"/>
          </a:xfrm>
          <a:prstGeom prst="rect">
            <a:avLst/>
          </a:prstGeom>
          <a:solidFill>
            <a:srgbClr val="FFAFB5">
              <a:alpha val="70980"/>
            </a:srgbClr>
          </a:solidFill>
          <a:ln w="28575">
            <a:solidFill>
              <a:srgbClr val="C00000"/>
            </a:solidFill>
          </a:ln>
        </p:spPr>
        <p:txBody>
          <a:bodyPr wrap="none">
            <a:spAutoFit/>
          </a:bodyPr>
          <a:lstStyle/>
          <a:p>
            <a:r>
              <a:rPr lang="fr-CA" sz="1400" b="1" dirty="0" smtClean="0">
                <a:solidFill>
                  <a:srgbClr val="FF0000"/>
                </a:solidFill>
              </a:rPr>
              <a:t>Ex.: Classification d’images vidéo</a:t>
            </a:r>
          </a:p>
          <a:p>
            <a:r>
              <a:rPr lang="fr-CA" sz="1400" b="1" dirty="0" smtClean="0">
                <a:solidFill>
                  <a:srgbClr val="FF0000"/>
                </a:solidFill>
              </a:rPr>
              <a:t>         N images =</a:t>
            </a:r>
            <a:r>
              <a:rPr lang="en-CA" sz="1400" b="1" dirty="0" smtClean="0">
                <a:solidFill>
                  <a:srgbClr val="FF0000"/>
                </a:solidFill>
              </a:rPr>
              <a:t>&gt; N classes</a:t>
            </a:r>
            <a:endParaRPr lang="en-CA" sz="1400" b="1" dirty="0">
              <a:solidFill>
                <a:srgbClr val="FF0000"/>
              </a:solidFill>
            </a:endParaRPr>
          </a:p>
        </p:txBody>
      </p:sp>
      <p:graphicFrame>
        <p:nvGraphicFramePr>
          <p:cNvPr id="141" name="Object 140"/>
          <p:cNvGraphicFramePr>
            <a:graphicFrameLocks noChangeAspect="1"/>
          </p:cNvGraphicFramePr>
          <p:nvPr>
            <p:extLst/>
          </p:nvPr>
        </p:nvGraphicFramePr>
        <p:xfrm>
          <a:off x="2539547" y="1671305"/>
          <a:ext cx="244475" cy="285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2176" name="Equation" r:id="rId32" imgW="139680" imgH="164880" progId="Equation.3">
                  <p:embed/>
                </p:oleObj>
              </mc:Choice>
              <mc:Fallback>
                <p:oleObj name="Equation" r:id="rId32" imgW="139680" imgH="164880" progId="Equation.3">
                  <p:embed/>
                  <p:pic>
                    <p:nvPicPr>
                      <p:cNvPr id="268" name="Object 26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39547" y="1671305"/>
                        <a:ext cx="244475" cy="285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26726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287087" y="1168862"/>
            <a:ext cx="2496935" cy="980780"/>
          </a:xfrm>
          <a:prstGeom prst="roundRect">
            <a:avLst/>
          </a:prstGeom>
          <a:solidFill>
            <a:schemeClr val="accent3">
              <a:lumMod val="95000"/>
            </a:schemeClr>
          </a:solidFill>
          <a:ln>
            <a:solidFill>
              <a:schemeClr val="accent3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7" name="TextBox 46"/>
          <p:cNvSpPr txBox="1"/>
          <p:nvPr/>
        </p:nvSpPr>
        <p:spPr>
          <a:xfrm>
            <a:off x="520657" y="-38034"/>
            <a:ext cx="70039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/>
              <a:t>Différentes configurations pour différentes applications</a:t>
            </a:r>
            <a:endParaRPr lang="en-CA" dirty="0"/>
          </a:p>
        </p:txBody>
      </p:sp>
      <p:graphicFrame>
        <p:nvGraphicFramePr>
          <p:cNvPr id="268" name="Object 267"/>
          <p:cNvGraphicFramePr>
            <a:graphicFrameLocks noChangeAspect="1"/>
          </p:cNvGraphicFramePr>
          <p:nvPr>
            <p:extLst/>
          </p:nvPr>
        </p:nvGraphicFramePr>
        <p:xfrm>
          <a:off x="2539547" y="1671305"/>
          <a:ext cx="244475" cy="285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561" name="Equation" r:id="rId3" imgW="139680" imgH="164880" progId="Equation.3">
                  <p:embed/>
                </p:oleObj>
              </mc:Choice>
              <mc:Fallback>
                <p:oleObj name="Equation" r:id="rId3" imgW="139680" imgH="164880" progId="Equation.3">
                  <p:embed/>
                  <p:pic>
                    <p:nvPicPr>
                      <p:cNvPr id="268" name="Object 26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39547" y="1671305"/>
                        <a:ext cx="244475" cy="285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/>
          <p:cNvSpPr/>
          <p:nvPr/>
        </p:nvSpPr>
        <p:spPr>
          <a:xfrm>
            <a:off x="693386" y="1359363"/>
            <a:ext cx="279501" cy="6700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2" name="Rectangle 91"/>
          <p:cNvSpPr/>
          <p:nvPr/>
        </p:nvSpPr>
        <p:spPr>
          <a:xfrm>
            <a:off x="1436336" y="1359363"/>
            <a:ext cx="279501" cy="670028"/>
          </a:xfrm>
          <a:prstGeom prst="rect">
            <a:avLst/>
          </a:prstGeom>
          <a:solidFill>
            <a:srgbClr val="FFC000"/>
          </a:solidFill>
          <a:ln>
            <a:solidFill>
              <a:srgbClr val="B8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3" name="Rectangle 92"/>
          <p:cNvSpPr/>
          <p:nvPr/>
        </p:nvSpPr>
        <p:spPr>
          <a:xfrm>
            <a:off x="2179286" y="1359363"/>
            <a:ext cx="279501" cy="670028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94" name="Straight Arrow Connector 93"/>
          <p:cNvCxnSpPr>
            <a:stCxn id="3" idx="3"/>
            <a:endCxn id="92" idx="1"/>
          </p:cNvCxnSpPr>
          <p:nvPr/>
        </p:nvCxnSpPr>
        <p:spPr>
          <a:xfrm>
            <a:off x="972887" y="1694377"/>
            <a:ext cx="463449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96" name="Straight Arrow Connector 95"/>
          <p:cNvCxnSpPr>
            <a:stCxn id="92" idx="3"/>
            <a:endCxn id="93" idx="1"/>
          </p:cNvCxnSpPr>
          <p:nvPr/>
        </p:nvCxnSpPr>
        <p:spPr>
          <a:xfrm>
            <a:off x="1715837" y="1694377"/>
            <a:ext cx="463449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aphicFrame>
        <p:nvGraphicFramePr>
          <p:cNvPr id="97" name="Object 96"/>
          <p:cNvGraphicFramePr>
            <a:graphicFrameLocks noChangeAspect="1"/>
          </p:cNvGraphicFramePr>
          <p:nvPr>
            <p:extLst/>
          </p:nvPr>
        </p:nvGraphicFramePr>
        <p:xfrm>
          <a:off x="360062" y="1637967"/>
          <a:ext cx="222250" cy="309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562" name="Equation" r:id="rId5" imgW="126720" imgH="177480" progId="Equation.3">
                  <p:embed/>
                </p:oleObj>
              </mc:Choice>
              <mc:Fallback>
                <p:oleObj name="Equation" r:id="rId5" imgW="126720" imgH="177480" progId="Equation.3">
                  <p:embed/>
                  <p:pic>
                    <p:nvPicPr>
                      <p:cNvPr id="97" name="Object 9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0062" y="1637967"/>
                        <a:ext cx="222250" cy="309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/>
          <p:cNvSpPr/>
          <p:nvPr/>
        </p:nvSpPr>
        <p:spPr>
          <a:xfrm>
            <a:off x="630629" y="878141"/>
            <a:ext cx="170591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sz="1600" dirty="0"/>
              <a:t>1 entrée et 1 sortie</a:t>
            </a:r>
            <a:endParaRPr lang="en-CA" sz="1600" dirty="0"/>
          </a:p>
        </p:txBody>
      </p:sp>
      <p:sp>
        <p:nvSpPr>
          <p:cNvPr id="100" name="Rounded Rectangle 99"/>
          <p:cNvSpPr/>
          <p:nvPr/>
        </p:nvSpPr>
        <p:spPr>
          <a:xfrm>
            <a:off x="249432" y="3047206"/>
            <a:ext cx="2496935" cy="2897982"/>
          </a:xfrm>
          <a:prstGeom prst="roundRect">
            <a:avLst/>
          </a:prstGeom>
          <a:solidFill>
            <a:schemeClr val="accent3">
              <a:lumMod val="95000"/>
            </a:schemeClr>
          </a:solidFill>
          <a:ln>
            <a:solidFill>
              <a:schemeClr val="accent3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101" name="Object 100"/>
          <p:cNvGraphicFramePr>
            <a:graphicFrameLocks noChangeAspect="1"/>
          </p:cNvGraphicFramePr>
          <p:nvPr>
            <p:extLst/>
          </p:nvPr>
        </p:nvGraphicFramePr>
        <p:xfrm>
          <a:off x="2479870" y="3505200"/>
          <a:ext cx="288925" cy="374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563" name="Equation" r:id="rId7" imgW="164880" imgH="215640" progId="Equation.3">
                  <p:embed/>
                </p:oleObj>
              </mc:Choice>
              <mc:Fallback>
                <p:oleObj name="Equation" r:id="rId7" imgW="164880" imgH="215640" progId="Equation.3">
                  <p:embed/>
                  <p:pic>
                    <p:nvPicPr>
                      <p:cNvPr id="101" name="Object 10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79870" y="3505200"/>
                        <a:ext cx="288925" cy="374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" name="Rectangle 101"/>
          <p:cNvSpPr/>
          <p:nvPr/>
        </p:nvSpPr>
        <p:spPr>
          <a:xfrm>
            <a:off x="655731" y="3237706"/>
            <a:ext cx="279501" cy="6700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3" name="Rectangle 102"/>
          <p:cNvSpPr/>
          <p:nvPr/>
        </p:nvSpPr>
        <p:spPr>
          <a:xfrm>
            <a:off x="1398681" y="3237706"/>
            <a:ext cx="279501" cy="670028"/>
          </a:xfrm>
          <a:prstGeom prst="rect">
            <a:avLst/>
          </a:prstGeom>
          <a:solidFill>
            <a:srgbClr val="FFC000"/>
          </a:solidFill>
          <a:ln>
            <a:solidFill>
              <a:srgbClr val="B8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4" name="Rectangle 103"/>
          <p:cNvSpPr/>
          <p:nvPr/>
        </p:nvSpPr>
        <p:spPr>
          <a:xfrm>
            <a:off x="2141631" y="3237706"/>
            <a:ext cx="279501" cy="670028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05" name="Straight Arrow Connector 104"/>
          <p:cNvCxnSpPr>
            <a:stCxn id="102" idx="3"/>
            <a:endCxn id="103" idx="1"/>
          </p:cNvCxnSpPr>
          <p:nvPr/>
        </p:nvCxnSpPr>
        <p:spPr>
          <a:xfrm>
            <a:off x="935232" y="3572720"/>
            <a:ext cx="463449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>
            <a:stCxn id="103" idx="3"/>
            <a:endCxn id="104" idx="1"/>
          </p:cNvCxnSpPr>
          <p:nvPr/>
        </p:nvCxnSpPr>
        <p:spPr>
          <a:xfrm>
            <a:off x="1678182" y="3572720"/>
            <a:ext cx="463449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aphicFrame>
        <p:nvGraphicFramePr>
          <p:cNvPr id="107" name="Object 106"/>
          <p:cNvGraphicFramePr>
            <a:graphicFrameLocks noChangeAspect="1"/>
          </p:cNvGraphicFramePr>
          <p:nvPr>
            <p:extLst/>
          </p:nvPr>
        </p:nvGraphicFramePr>
        <p:xfrm>
          <a:off x="322407" y="3516310"/>
          <a:ext cx="222250" cy="309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564" name="Equation" r:id="rId9" imgW="126720" imgH="177480" progId="Equation.3">
                  <p:embed/>
                </p:oleObj>
              </mc:Choice>
              <mc:Fallback>
                <p:oleObj name="Equation" r:id="rId9" imgW="126720" imgH="177480" progId="Equation.3">
                  <p:embed/>
                  <p:pic>
                    <p:nvPicPr>
                      <p:cNvPr id="107" name="Object 10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2407" y="3516310"/>
                        <a:ext cx="222250" cy="309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8" name="Rectangle 107"/>
          <p:cNvSpPr/>
          <p:nvPr/>
        </p:nvSpPr>
        <p:spPr>
          <a:xfrm>
            <a:off x="592974" y="2756484"/>
            <a:ext cx="183095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sz="1600" dirty="0"/>
              <a:t>1 entrée et </a:t>
            </a:r>
            <a:r>
              <a:rPr lang="fr-CA" sz="1600" dirty="0" smtClean="0"/>
              <a:t>N sorties</a:t>
            </a:r>
            <a:endParaRPr lang="en-CA" sz="1600" dirty="0"/>
          </a:p>
        </p:txBody>
      </p:sp>
      <p:graphicFrame>
        <p:nvGraphicFramePr>
          <p:cNvPr id="109" name="Object 108"/>
          <p:cNvGraphicFramePr>
            <a:graphicFrameLocks noChangeAspect="1"/>
          </p:cNvGraphicFramePr>
          <p:nvPr>
            <p:extLst/>
          </p:nvPr>
        </p:nvGraphicFramePr>
        <p:xfrm>
          <a:off x="2468757" y="4449762"/>
          <a:ext cx="311150" cy="374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565" name="Equation" r:id="rId11" imgW="177480" imgH="215640" progId="Equation.3">
                  <p:embed/>
                </p:oleObj>
              </mc:Choice>
              <mc:Fallback>
                <p:oleObj name="Equation" r:id="rId11" imgW="177480" imgH="215640" progId="Equation.3">
                  <p:embed/>
                  <p:pic>
                    <p:nvPicPr>
                      <p:cNvPr id="109" name="Object 10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68757" y="4449762"/>
                        <a:ext cx="311150" cy="374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0" name="Rectangle 109"/>
          <p:cNvSpPr/>
          <p:nvPr/>
        </p:nvSpPr>
        <p:spPr>
          <a:xfrm>
            <a:off x="1398681" y="4181870"/>
            <a:ext cx="279501" cy="670028"/>
          </a:xfrm>
          <a:prstGeom prst="rect">
            <a:avLst/>
          </a:prstGeom>
          <a:solidFill>
            <a:srgbClr val="FFC000"/>
          </a:solidFill>
          <a:ln>
            <a:solidFill>
              <a:srgbClr val="B8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1" name="Rectangle 110"/>
          <p:cNvSpPr/>
          <p:nvPr/>
        </p:nvSpPr>
        <p:spPr>
          <a:xfrm>
            <a:off x="2141631" y="4181870"/>
            <a:ext cx="279501" cy="670028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12" name="Straight Arrow Connector 111"/>
          <p:cNvCxnSpPr>
            <a:stCxn id="110" idx="3"/>
            <a:endCxn id="111" idx="1"/>
          </p:cNvCxnSpPr>
          <p:nvPr/>
        </p:nvCxnSpPr>
        <p:spPr>
          <a:xfrm>
            <a:off x="1678182" y="4516884"/>
            <a:ext cx="463449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aphicFrame>
        <p:nvGraphicFramePr>
          <p:cNvPr id="113" name="Object 112"/>
          <p:cNvGraphicFramePr>
            <a:graphicFrameLocks noChangeAspect="1"/>
          </p:cNvGraphicFramePr>
          <p:nvPr>
            <p:extLst/>
          </p:nvPr>
        </p:nvGraphicFramePr>
        <p:xfrm>
          <a:off x="2468757" y="5351462"/>
          <a:ext cx="311150" cy="395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566" name="Equation" r:id="rId13" imgW="177480" imgH="228600" progId="Equation.3">
                  <p:embed/>
                </p:oleObj>
              </mc:Choice>
              <mc:Fallback>
                <p:oleObj name="Equation" r:id="rId13" imgW="177480" imgH="228600" progId="Equation.3">
                  <p:embed/>
                  <p:pic>
                    <p:nvPicPr>
                      <p:cNvPr id="113" name="Object 1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68757" y="5351462"/>
                        <a:ext cx="311150" cy="395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4" name="Rectangle 113"/>
          <p:cNvSpPr/>
          <p:nvPr/>
        </p:nvSpPr>
        <p:spPr>
          <a:xfrm>
            <a:off x="1398681" y="5094185"/>
            <a:ext cx="279501" cy="670028"/>
          </a:xfrm>
          <a:prstGeom prst="rect">
            <a:avLst/>
          </a:prstGeom>
          <a:solidFill>
            <a:srgbClr val="FFC000"/>
          </a:solidFill>
          <a:ln>
            <a:solidFill>
              <a:srgbClr val="B8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5" name="Rectangle 114"/>
          <p:cNvSpPr/>
          <p:nvPr/>
        </p:nvSpPr>
        <p:spPr>
          <a:xfrm>
            <a:off x="2141631" y="5094185"/>
            <a:ext cx="279501" cy="670028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16" name="Straight Arrow Connector 115"/>
          <p:cNvCxnSpPr>
            <a:stCxn id="114" idx="3"/>
            <a:endCxn id="115" idx="1"/>
          </p:cNvCxnSpPr>
          <p:nvPr/>
        </p:nvCxnSpPr>
        <p:spPr>
          <a:xfrm>
            <a:off x="1678182" y="5429199"/>
            <a:ext cx="463449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>
            <a:stCxn id="103" idx="2"/>
            <a:endCxn id="110" idx="0"/>
          </p:cNvCxnSpPr>
          <p:nvPr/>
        </p:nvCxnSpPr>
        <p:spPr>
          <a:xfrm>
            <a:off x="1538432" y="3907734"/>
            <a:ext cx="0" cy="274136"/>
          </a:xfrm>
          <a:prstGeom prst="straightConnector1">
            <a:avLst/>
          </a:prstGeom>
          <a:ln>
            <a:solidFill>
              <a:srgbClr val="B88C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21" name="Straight Arrow Connector 120"/>
          <p:cNvCxnSpPr>
            <a:stCxn id="110" idx="2"/>
            <a:endCxn id="114" idx="0"/>
          </p:cNvCxnSpPr>
          <p:nvPr/>
        </p:nvCxnSpPr>
        <p:spPr>
          <a:xfrm>
            <a:off x="1538432" y="4851898"/>
            <a:ext cx="0" cy="242287"/>
          </a:xfrm>
          <a:prstGeom prst="straightConnector1">
            <a:avLst/>
          </a:prstGeom>
          <a:ln>
            <a:solidFill>
              <a:srgbClr val="B88C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79" name="Rounded Rectangle 178"/>
          <p:cNvSpPr/>
          <p:nvPr/>
        </p:nvSpPr>
        <p:spPr>
          <a:xfrm>
            <a:off x="3041656" y="3766374"/>
            <a:ext cx="2496935" cy="2897982"/>
          </a:xfrm>
          <a:prstGeom prst="roundRect">
            <a:avLst/>
          </a:prstGeom>
          <a:solidFill>
            <a:schemeClr val="accent3">
              <a:lumMod val="95000"/>
            </a:schemeClr>
          </a:solidFill>
          <a:ln>
            <a:solidFill>
              <a:schemeClr val="accent3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180" name="Object 179"/>
          <p:cNvGraphicFramePr>
            <a:graphicFrameLocks noChangeAspect="1"/>
          </p:cNvGraphicFramePr>
          <p:nvPr>
            <p:extLst/>
          </p:nvPr>
        </p:nvGraphicFramePr>
        <p:xfrm>
          <a:off x="5272094" y="4224368"/>
          <a:ext cx="288925" cy="374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567" name="Equation" r:id="rId15" imgW="164880" imgH="215640" progId="Equation.3">
                  <p:embed/>
                </p:oleObj>
              </mc:Choice>
              <mc:Fallback>
                <p:oleObj name="Equation" r:id="rId15" imgW="164880" imgH="215640" progId="Equation.3">
                  <p:embed/>
                  <p:pic>
                    <p:nvPicPr>
                      <p:cNvPr id="180" name="Object 17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72094" y="4224368"/>
                        <a:ext cx="288925" cy="374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1" name="Rectangle 180"/>
          <p:cNvSpPr/>
          <p:nvPr/>
        </p:nvSpPr>
        <p:spPr>
          <a:xfrm>
            <a:off x="3447955" y="3956874"/>
            <a:ext cx="279501" cy="6700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2" name="Rectangle 181"/>
          <p:cNvSpPr/>
          <p:nvPr/>
        </p:nvSpPr>
        <p:spPr>
          <a:xfrm>
            <a:off x="4190905" y="3956874"/>
            <a:ext cx="279501" cy="670028"/>
          </a:xfrm>
          <a:prstGeom prst="rect">
            <a:avLst/>
          </a:prstGeom>
          <a:solidFill>
            <a:srgbClr val="FFC000"/>
          </a:solidFill>
          <a:ln>
            <a:solidFill>
              <a:srgbClr val="B8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5" name="Rectangle 194"/>
          <p:cNvSpPr/>
          <p:nvPr/>
        </p:nvSpPr>
        <p:spPr>
          <a:xfrm>
            <a:off x="4933855" y="3956874"/>
            <a:ext cx="279501" cy="670028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96" name="Straight Arrow Connector 195"/>
          <p:cNvCxnSpPr>
            <a:stCxn id="181" idx="3"/>
            <a:endCxn id="182" idx="1"/>
          </p:cNvCxnSpPr>
          <p:nvPr/>
        </p:nvCxnSpPr>
        <p:spPr>
          <a:xfrm>
            <a:off x="3727456" y="4291888"/>
            <a:ext cx="463449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97" name="Straight Arrow Connector 196"/>
          <p:cNvCxnSpPr>
            <a:stCxn id="182" idx="3"/>
            <a:endCxn id="195" idx="1"/>
          </p:cNvCxnSpPr>
          <p:nvPr/>
        </p:nvCxnSpPr>
        <p:spPr>
          <a:xfrm>
            <a:off x="4470406" y="4291888"/>
            <a:ext cx="463449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aphicFrame>
        <p:nvGraphicFramePr>
          <p:cNvPr id="198" name="Object 197"/>
          <p:cNvGraphicFramePr>
            <a:graphicFrameLocks noChangeAspect="1"/>
          </p:cNvGraphicFramePr>
          <p:nvPr>
            <p:extLst/>
          </p:nvPr>
        </p:nvGraphicFramePr>
        <p:xfrm>
          <a:off x="3092450" y="4202113"/>
          <a:ext cx="266700" cy="376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568" name="Equation" r:id="rId17" imgW="152280" imgH="215640" progId="Equation.3">
                  <p:embed/>
                </p:oleObj>
              </mc:Choice>
              <mc:Fallback>
                <p:oleObj name="Equation" r:id="rId17" imgW="152280" imgH="215640" progId="Equation.3">
                  <p:embed/>
                  <p:pic>
                    <p:nvPicPr>
                      <p:cNvPr id="198" name="Object 19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92450" y="4202113"/>
                        <a:ext cx="266700" cy="3762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9" name="Rectangle 198"/>
          <p:cNvSpPr/>
          <p:nvPr/>
        </p:nvSpPr>
        <p:spPr>
          <a:xfrm>
            <a:off x="3385198" y="3475652"/>
            <a:ext cx="195598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sz="1600" dirty="0"/>
              <a:t>N</a:t>
            </a:r>
            <a:r>
              <a:rPr lang="fr-CA" sz="1600" dirty="0" smtClean="0"/>
              <a:t> entrées </a:t>
            </a:r>
            <a:r>
              <a:rPr lang="fr-CA" sz="1600" dirty="0"/>
              <a:t>et </a:t>
            </a:r>
            <a:r>
              <a:rPr lang="fr-CA" sz="1600" dirty="0" smtClean="0"/>
              <a:t>N sorties</a:t>
            </a:r>
            <a:endParaRPr lang="en-CA" sz="1600" dirty="0"/>
          </a:p>
        </p:txBody>
      </p:sp>
      <p:graphicFrame>
        <p:nvGraphicFramePr>
          <p:cNvPr id="200" name="Object 199"/>
          <p:cNvGraphicFramePr>
            <a:graphicFrameLocks noChangeAspect="1"/>
          </p:cNvGraphicFramePr>
          <p:nvPr>
            <p:extLst/>
          </p:nvPr>
        </p:nvGraphicFramePr>
        <p:xfrm>
          <a:off x="5260981" y="5168930"/>
          <a:ext cx="311150" cy="374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569" name="Equation" r:id="rId19" imgW="177480" imgH="215640" progId="Equation.3">
                  <p:embed/>
                </p:oleObj>
              </mc:Choice>
              <mc:Fallback>
                <p:oleObj name="Equation" r:id="rId19" imgW="177480" imgH="215640" progId="Equation.3">
                  <p:embed/>
                  <p:pic>
                    <p:nvPicPr>
                      <p:cNvPr id="200" name="Object 19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60981" y="5168930"/>
                        <a:ext cx="311150" cy="374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1" name="Rectangle 200"/>
          <p:cNvSpPr/>
          <p:nvPr/>
        </p:nvSpPr>
        <p:spPr>
          <a:xfrm>
            <a:off x="4190905" y="4901038"/>
            <a:ext cx="279501" cy="670028"/>
          </a:xfrm>
          <a:prstGeom prst="rect">
            <a:avLst/>
          </a:prstGeom>
          <a:solidFill>
            <a:srgbClr val="FFC000"/>
          </a:solidFill>
          <a:ln>
            <a:solidFill>
              <a:srgbClr val="B8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2" name="Rectangle 201"/>
          <p:cNvSpPr/>
          <p:nvPr/>
        </p:nvSpPr>
        <p:spPr>
          <a:xfrm>
            <a:off x="4933855" y="4901038"/>
            <a:ext cx="279501" cy="670028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03" name="Straight Arrow Connector 202"/>
          <p:cNvCxnSpPr>
            <a:stCxn id="201" idx="3"/>
            <a:endCxn id="202" idx="1"/>
          </p:cNvCxnSpPr>
          <p:nvPr/>
        </p:nvCxnSpPr>
        <p:spPr>
          <a:xfrm>
            <a:off x="4470406" y="5236052"/>
            <a:ext cx="463449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aphicFrame>
        <p:nvGraphicFramePr>
          <p:cNvPr id="204" name="Object 203"/>
          <p:cNvGraphicFramePr>
            <a:graphicFrameLocks noChangeAspect="1"/>
          </p:cNvGraphicFramePr>
          <p:nvPr>
            <p:extLst/>
          </p:nvPr>
        </p:nvGraphicFramePr>
        <p:xfrm>
          <a:off x="5260981" y="6070630"/>
          <a:ext cx="311150" cy="395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570" name="Equation" r:id="rId21" imgW="177480" imgH="228600" progId="Equation.3">
                  <p:embed/>
                </p:oleObj>
              </mc:Choice>
              <mc:Fallback>
                <p:oleObj name="Equation" r:id="rId21" imgW="177480" imgH="228600" progId="Equation.3">
                  <p:embed/>
                  <p:pic>
                    <p:nvPicPr>
                      <p:cNvPr id="204" name="Object 20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60981" y="6070630"/>
                        <a:ext cx="311150" cy="395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5" name="Rectangle 204"/>
          <p:cNvSpPr/>
          <p:nvPr/>
        </p:nvSpPr>
        <p:spPr>
          <a:xfrm>
            <a:off x="4190905" y="5813353"/>
            <a:ext cx="279501" cy="670028"/>
          </a:xfrm>
          <a:prstGeom prst="rect">
            <a:avLst/>
          </a:prstGeom>
          <a:solidFill>
            <a:srgbClr val="FFC000"/>
          </a:solidFill>
          <a:ln>
            <a:solidFill>
              <a:srgbClr val="B8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6" name="Rectangle 205"/>
          <p:cNvSpPr/>
          <p:nvPr/>
        </p:nvSpPr>
        <p:spPr>
          <a:xfrm>
            <a:off x="4933855" y="5813353"/>
            <a:ext cx="279501" cy="670028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07" name="Straight Arrow Connector 206"/>
          <p:cNvCxnSpPr>
            <a:stCxn id="205" idx="3"/>
            <a:endCxn id="206" idx="1"/>
          </p:cNvCxnSpPr>
          <p:nvPr/>
        </p:nvCxnSpPr>
        <p:spPr>
          <a:xfrm>
            <a:off x="4470406" y="6148367"/>
            <a:ext cx="463449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08" name="Straight Arrow Connector 207"/>
          <p:cNvCxnSpPr>
            <a:stCxn id="182" idx="2"/>
            <a:endCxn id="201" idx="0"/>
          </p:cNvCxnSpPr>
          <p:nvPr/>
        </p:nvCxnSpPr>
        <p:spPr>
          <a:xfrm>
            <a:off x="4330656" y="4626902"/>
            <a:ext cx="0" cy="274136"/>
          </a:xfrm>
          <a:prstGeom prst="straightConnector1">
            <a:avLst/>
          </a:prstGeom>
          <a:ln>
            <a:solidFill>
              <a:srgbClr val="B88C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09" name="Straight Arrow Connector 208"/>
          <p:cNvCxnSpPr>
            <a:stCxn id="201" idx="2"/>
            <a:endCxn id="205" idx="0"/>
          </p:cNvCxnSpPr>
          <p:nvPr/>
        </p:nvCxnSpPr>
        <p:spPr>
          <a:xfrm>
            <a:off x="4330656" y="5571066"/>
            <a:ext cx="0" cy="242287"/>
          </a:xfrm>
          <a:prstGeom prst="straightConnector1">
            <a:avLst/>
          </a:prstGeom>
          <a:ln>
            <a:solidFill>
              <a:srgbClr val="B88C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10" name="Rectangle 209"/>
          <p:cNvSpPr/>
          <p:nvPr/>
        </p:nvSpPr>
        <p:spPr>
          <a:xfrm>
            <a:off x="3447758" y="4884902"/>
            <a:ext cx="279501" cy="6700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11" name="Straight Arrow Connector 210"/>
          <p:cNvCxnSpPr>
            <a:stCxn id="210" idx="3"/>
          </p:cNvCxnSpPr>
          <p:nvPr/>
        </p:nvCxnSpPr>
        <p:spPr>
          <a:xfrm>
            <a:off x="3727259" y="5219916"/>
            <a:ext cx="463449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12" name="Rectangle 211"/>
          <p:cNvSpPr/>
          <p:nvPr/>
        </p:nvSpPr>
        <p:spPr>
          <a:xfrm>
            <a:off x="3447956" y="5797820"/>
            <a:ext cx="279501" cy="6700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13" name="Straight Arrow Connector 212"/>
          <p:cNvCxnSpPr>
            <a:stCxn id="212" idx="3"/>
          </p:cNvCxnSpPr>
          <p:nvPr/>
        </p:nvCxnSpPr>
        <p:spPr>
          <a:xfrm>
            <a:off x="3727457" y="6132834"/>
            <a:ext cx="463449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aphicFrame>
        <p:nvGraphicFramePr>
          <p:cNvPr id="214" name="Object 213"/>
          <p:cNvGraphicFramePr>
            <a:graphicFrameLocks noChangeAspect="1"/>
          </p:cNvGraphicFramePr>
          <p:nvPr>
            <p:extLst/>
          </p:nvPr>
        </p:nvGraphicFramePr>
        <p:xfrm>
          <a:off x="3100388" y="5013325"/>
          <a:ext cx="288925" cy="376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571" name="Equation" r:id="rId22" imgW="164880" imgH="215640" progId="Equation.3">
                  <p:embed/>
                </p:oleObj>
              </mc:Choice>
              <mc:Fallback>
                <p:oleObj name="Equation" r:id="rId22" imgW="164880" imgH="215640" progId="Equation.3">
                  <p:embed/>
                  <p:pic>
                    <p:nvPicPr>
                      <p:cNvPr id="214" name="Object 2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00388" y="5013325"/>
                        <a:ext cx="288925" cy="376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5" name="Object 214"/>
          <p:cNvGraphicFramePr>
            <a:graphicFrameLocks noChangeAspect="1"/>
          </p:cNvGraphicFramePr>
          <p:nvPr>
            <p:extLst/>
          </p:nvPr>
        </p:nvGraphicFramePr>
        <p:xfrm>
          <a:off x="3132138" y="5945188"/>
          <a:ext cx="288925" cy="398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572" name="Equation" r:id="rId24" imgW="164880" imgH="228600" progId="Equation.3">
                  <p:embed/>
                </p:oleObj>
              </mc:Choice>
              <mc:Fallback>
                <p:oleObj name="Equation" r:id="rId24" imgW="164880" imgH="228600" progId="Equation.3">
                  <p:embed/>
                  <p:pic>
                    <p:nvPicPr>
                      <p:cNvPr id="215" name="Object 2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32138" y="5945188"/>
                        <a:ext cx="288925" cy="398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6" name="Rounded Rectangle 215"/>
          <p:cNvSpPr/>
          <p:nvPr/>
        </p:nvSpPr>
        <p:spPr>
          <a:xfrm>
            <a:off x="5866647" y="457521"/>
            <a:ext cx="2496935" cy="5613109"/>
          </a:xfrm>
          <a:prstGeom prst="roundRect">
            <a:avLst/>
          </a:prstGeom>
          <a:solidFill>
            <a:schemeClr val="accent3">
              <a:lumMod val="95000"/>
            </a:schemeClr>
          </a:solidFill>
          <a:ln>
            <a:solidFill>
              <a:schemeClr val="accent3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8" name="Rectangle 217"/>
          <p:cNvSpPr/>
          <p:nvPr/>
        </p:nvSpPr>
        <p:spPr>
          <a:xfrm>
            <a:off x="6272946" y="648022"/>
            <a:ext cx="279501" cy="6700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9" name="Rectangle 218"/>
          <p:cNvSpPr/>
          <p:nvPr/>
        </p:nvSpPr>
        <p:spPr>
          <a:xfrm>
            <a:off x="7015896" y="648022"/>
            <a:ext cx="279501" cy="670028"/>
          </a:xfrm>
          <a:prstGeom prst="rect">
            <a:avLst/>
          </a:prstGeom>
          <a:solidFill>
            <a:srgbClr val="FFC000"/>
          </a:solidFill>
          <a:ln>
            <a:solidFill>
              <a:srgbClr val="B8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22" name="Straight Arrow Connector 221"/>
          <p:cNvCxnSpPr>
            <a:stCxn id="218" idx="3"/>
            <a:endCxn id="219" idx="1"/>
          </p:cNvCxnSpPr>
          <p:nvPr/>
        </p:nvCxnSpPr>
        <p:spPr>
          <a:xfrm>
            <a:off x="6552447" y="983036"/>
            <a:ext cx="463449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aphicFrame>
        <p:nvGraphicFramePr>
          <p:cNvPr id="226" name="Object 2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31098150"/>
              </p:ext>
            </p:extLst>
          </p:nvPr>
        </p:nvGraphicFramePr>
        <p:xfrm>
          <a:off x="5917441" y="893261"/>
          <a:ext cx="266700" cy="376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573" name="Equation" r:id="rId26" imgW="152280" imgH="215640" progId="Equation.3">
                  <p:embed/>
                </p:oleObj>
              </mc:Choice>
              <mc:Fallback>
                <p:oleObj name="Equation" r:id="rId26" imgW="152280" imgH="215640" progId="Equation.3">
                  <p:embed/>
                  <p:pic>
                    <p:nvPicPr>
                      <p:cNvPr id="226" name="Object 2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17441" y="893261"/>
                        <a:ext cx="266700" cy="3762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7" name="Rectangle 226"/>
          <p:cNvSpPr/>
          <p:nvPr/>
        </p:nvSpPr>
        <p:spPr>
          <a:xfrm>
            <a:off x="6210189" y="166800"/>
            <a:ext cx="199125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sz="1600" dirty="0" smtClean="0"/>
              <a:t>M entrées </a:t>
            </a:r>
            <a:r>
              <a:rPr lang="fr-CA" sz="1600" dirty="0"/>
              <a:t>et </a:t>
            </a:r>
            <a:r>
              <a:rPr lang="fr-CA" sz="1600" dirty="0" smtClean="0"/>
              <a:t>N sorties</a:t>
            </a:r>
            <a:endParaRPr lang="en-CA" sz="1600" dirty="0"/>
          </a:p>
        </p:txBody>
      </p:sp>
      <p:sp>
        <p:nvSpPr>
          <p:cNvPr id="230" name="Rectangle 229"/>
          <p:cNvSpPr/>
          <p:nvPr/>
        </p:nvSpPr>
        <p:spPr>
          <a:xfrm>
            <a:off x="7015896" y="1592186"/>
            <a:ext cx="279501" cy="670028"/>
          </a:xfrm>
          <a:prstGeom prst="rect">
            <a:avLst/>
          </a:prstGeom>
          <a:solidFill>
            <a:srgbClr val="FFC000"/>
          </a:solidFill>
          <a:ln>
            <a:solidFill>
              <a:srgbClr val="B8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242" name="Object 24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06898602"/>
              </p:ext>
            </p:extLst>
          </p:nvPr>
        </p:nvGraphicFramePr>
        <p:xfrm>
          <a:off x="8043292" y="5393008"/>
          <a:ext cx="311150" cy="373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574" name="Equation" r:id="rId27" imgW="177480" imgH="215640" progId="Equation.3">
                  <p:embed/>
                </p:oleObj>
              </mc:Choice>
              <mc:Fallback>
                <p:oleObj name="Equation" r:id="rId27" imgW="177480" imgH="215640" progId="Equation.3">
                  <p:embed/>
                  <p:pic>
                    <p:nvPicPr>
                      <p:cNvPr id="242" name="Object 24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43292" y="5393008"/>
                        <a:ext cx="311150" cy="373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3" name="Rectangle 242"/>
          <p:cNvSpPr/>
          <p:nvPr/>
        </p:nvSpPr>
        <p:spPr>
          <a:xfrm>
            <a:off x="7015896" y="2504501"/>
            <a:ext cx="279501" cy="670028"/>
          </a:xfrm>
          <a:prstGeom prst="rect">
            <a:avLst/>
          </a:prstGeom>
          <a:solidFill>
            <a:srgbClr val="FFC000"/>
          </a:solidFill>
          <a:ln>
            <a:solidFill>
              <a:srgbClr val="B8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4" name="Rectangle 243"/>
          <p:cNvSpPr/>
          <p:nvPr/>
        </p:nvSpPr>
        <p:spPr>
          <a:xfrm>
            <a:off x="7758846" y="2504501"/>
            <a:ext cx="279501" cy="670028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45" name="Straight Arrow Connector 244"/>
          <p:cNvCxnSpPr>
            <a:stCxn id="243" idx="3"/>
            <a:endCxn id="244" idx="1"/>
          </p:cNvCxnSpPr>
          <p:nvPr/>
        </p:nvCxnSpPr>
        <p:spPr>
          <a:xfrm>
            <a:off x="7295397" y="2839515"/>
            <a:ext cx="463449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46" name="Straight Arrow Connector 245"/>
          <p:cNvCxnSpPr>
            <a:stCxn id="219" idx="2"/>
            <a:endCxn id="230" idx="0"/>
          </p:cNvCxnSpPr>
          <p:nvPr/>
        </p:nvCxnSpPr>
        <p:spPr>
          <a:xfrm>
            <a:off x="7155647" y="1318050"/>
            <a:ext cx="0" cy="274136"/>
          </a:xfrm>
          <a:prstGeom prst="straightConnector1">
            <a:avLst/>
          </a:prstGeom>
          <a:ln>
            <a:solidFill>
              <a:srgbClr val="B88C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47" name="Straight Arrow Connector 246"/>
          <p:cNvCxnSpPr>
            <a:stCxn id="230" idx="2"/>
            <a:endCxn id="243" idx="0"/>
          </p:cNvCxnSpPr>
          <p:nvPr/>
        </p:nvCxnSpPr>
        <p:spPr>
          <a:xfrm>
            <a:off x="7155647" y="2262214"/>
            <a:ext cx="0" cy="242287"/>
          </a:xfrm>
          <a:prstGeom prst="straightConnector1">
            <a:avLst/>
          </a:prstGeom>
          <a:ln>
            <a:solidFill>
              <a:srgbClr val="B88C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48" name="Rectangle 247"/>
          <p:cNvSpPr/>
          <p:nvPr/>
        </p:nvSpPr>
        <p:spPr>
          <a:xfrm>
            <a:off x="6272749" y="1576050"/>
            <a:ext cx="279501" cy="6700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49" name="Straight Arrow Connector 248"/>
          <p:cNvCxnSpPr>
            <a:stCxn id="248" idx="3"/>
          </p:cNvCxnSpPr>
          <p:nvPr/>
        </p:nvCxnSpPr>
        <p:spPr>
          <a:xfrm>
            <a:off x="6552250" y="1911064"/>
            <a:ext cx="463449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50" name="Rectangle 249"/>
          <p:cNvSpPr/>
          <p:nvPr/>
        </p:nvSpPr>
        <p:spPr>
          <a:xfrm>
            <a:off x="6272947" y="2488968"/>
            <a:ext cx="279501" cy="6700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51" name="Straight Arrow Connector 250"/>
          <p:cNvCxnSpPr>
            <a:stCxn id="250" idx="3"/>
          </p:cNvCxnSpPr>
          <p:nvPr/>
        </p:nvCxnSpPr>
        <p:spPr>
          <a:xfrm>
            <a:off x="6552448" y="2823982"/>
            <a:ext cx="463449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aphicFrame>
        <p:nvGraphicFramePr>
          <p:cNvPr id="252" name="Object 25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85184202"/>
              </p:ext>
            </p:extLst>
          </p:nvPr>
        </p:nvGraphicFramePr>
        <p:xfrm>
          <a:off x="5925379" y="1704473"/>
          <a:ext cx="288925" cy="376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575" name="Equation" r:id="rId29" imgW="164880" imgH="215640" progId="Equation.3">
                  <p:embed/>
                </p:oleObj>
              </mc:Choice>
              <mc:Fallback>
                <p:oleObj name="Equation" r:id="rId29" imgW="164880" imgH="215640" progId="Equation.3">
                  <p:embed/>
                  <p:pic>
                    <p:nvPicPr>
                      <p:cNvPr id="252" name="Object 25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25379" y="1704473"/>
                        <a:ext cx="288925" cy="376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3" name="Object 25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48228144"/>
              </p:ext>
            </p:extLst>
          </p:nvPr>
        </p:nvGraphicFramePr>
        <p:xfrm>
          <a:off x="5957129" y="2636336"/>
          <a:ext cx="288925" cy="398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576" name="Equation" r:id="rId30" imgW="164880" imgH="228600" progId="Equation.3">
                  <p:embed/>
                </p:oleObj>
              </mc:Choice>
              <mc:Fallback>
                <p:oleObj name="Equation" r:id="rId30" imgW="164880" imgH="228600" progId="Equation.3">
                  <p:embed/>
                  <p:pic>
                    <p:nvPicPr>
                      <p:cNvPr id="253" name="Object 25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57129" y="2636336"/>
                        <a:ext cx="288925" cy="398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4" name="Object 25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68522171"/>
              </p:ext>
            </p:extLst>
          </p:nvPr>
        </p:nvGraphicFramePr>
        <p:xfrm>
          <a:off x="8047322" y="2636336"/>
          <a:ext cx="288925" cy="374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577" name="Equation" r:id="rId31" imgW="164880" imgH="215640" progId="Equation.3">
                  <p:embed/>
                </p:oleObj>
              </mc:Choice>
              <mc:Fallback>
                <p:oleObj name="Equation" r:id="rId31" imgW="164880" imgH="215640" progId="Equation.3">
                  <p:embed/>
                  <p:pic>
                    <p:nvPicPr>
                      <p:cNvPr id="254" name="Object 25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47322" y="2636336"/>
                        <a:ext cx="288925" cy="374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5" name="Rectangle 254"/>
          <p:cNvSpPr/>
          <p:nvPr/>
        </p:nvSpPr>
        <p:spPr>
          <a:xfrm>
            <a:off x="7004688" y="3419157"/>
            <a:ext cx="279501" cy="670028"/>
          </a:xfrm>
          <a:prstGeom prst="rect">
            <a:avLst/>
          </a:prstGeom>
          <a:solidFill>
            <a:srgbClr val="FFC000"/>
          </a:solidFill>
          <a:ln>
            <a:solidFill>
              <a:srgbClr val="B8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6" name="Rectangle 255"/>
          <p:cNvSpPr/>
          <p:nvPr/>
        </p:nvSpPr>
        <p:spPr>
          <a:xfrm>
            <a:off x="7747638" y="3419157"/>
            <a:ext cx="279501" cy="670028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57" name="Straight Arrow Connector 256"/>
          <p:cNvCxnSpPr>
            <a:stCxn id="255" idx="3"/>
            <a:endCxn id="256" idx="1"/>
          </p:cNvCxnSpPr>
          <p:nvPr/>
        </p:nvCxnSpPr>
        <p:spPr>
          <a:xfrm>
            <a:off x="7284189" y="3754171"/>
            <a:ext cx="463449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aphicFrame>
        <p:nvGraphicFramePr>
          <p:cNvPr id="259" name="Object 25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32431378"/>
              </p:ext>
            </p:extLst>
          </p:nvPr>
        </p:nvGraphicFramePr>
        <p:xfrm>
          <a:off x="8036209" y="3657098"/>
          <a:ext cx="311150" cy="374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578" name="Equation" r:id="rId32" imgW="177480" imgH="215640" progId="Equation.3">
                  <p:embed/>
                </p:oleObj>
              </mc:Choice>
              <mc:Fallback>
                <p:oleObj name="Equation" r:id="rId32" imgW="177480" imgH="215640" progId="Equation.3">
                  <p:embed/>
                  <p:pic>
                    <p:nvPicPr>
                      <p:cNvPr id="259" name="Object 25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36209" y="3657098"/>
                        <a:ext cx="311150" cy="374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0" name="Rectangle 259"/>
          <p:cNvSpPr/>
          <p:nvPr/>
        </p:nvSpPr>
        <p:spPr>
          <a:xfrm>
            <a:off x="7004688" y="4363321"/>
            <a:ext cx="279501" cy="670028"/>
          </a:xfrm>
          <a:prstGeom prst="rect">
            <a:avLst/>
          </a:prstGeom>
          <a:solidFill>
            <a:srgbClr val="FFC000"/>
          </a:solidFill>
          <a:ln>
            <a:solidFill>
              <a:srgbClr val="B8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2" name="Rectangle 261"/>
          <p:cNvSpPr/>
          <p:nvPr/>
        </p:nvSpPr>
        <p:spPr>
          <a:xfrm>
            <a:off x="7747638" y="4363321"/>
            <a:ext cx="279501" cy="670028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63" name="Straight Arrow Connector 262"/>
          <p:cNvCxnSpPr>
            <a:stCxn id="260" idx="3"/>
            <a:endCxn id="262" idx="1"/>
          </p:cNvCxnSpPr>
          <p:nvPr/>
        </p:nvCxnSpPr>
        <p:spPr>
          <a:xfrm>
            <a:off x="7284189" y="4698335"/>
            <a:ext cx="463449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aphicFrame>
        <p:nvGraphicFramePr>
          <p:cNvPr id="265" name="Object 26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26371140"/>
              </p:ext>
            </p:extLst>
          </p:nvPr>
        </p:nvGraphicFramePr>
        <p:xfrm>
          <a:off x="8036209" y="4558798"/>
          <a:ext cx="311150" cy="395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579" name="Equation" r:id="rId33" imgW="177480" imgH="228600" progId="Equation.3">
                  <p:embed/>
                </p:oleObj>
              </mc:Choice>
              <mc:Fallback>
                <p:oleObj name="Equation" r:id="rId33" imgW="177480" imgH="228600" progId="Equation.3">
                  <p:embed/>
                  <p:pic>
                    <p:nvPicPr>
                      <p:cNvPr id="265" name="Object 26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36209" y="4558798"/>
                        <a:ext cx="311150" cy="395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6" name="Rectangle 265"/>
          <p:cNvSpPr/>
          <p:nvPr/>
        </p:nvSpPr>
        <p:spPr>
          <a:xfrm>
            <a:off x="7004688" y="5275636"/>
            <a:ext cx="279501" cy="670028"/>
          </a:xfrm>
          <a:prstGeom prst="rect">
            <a:avLst/>
          </a:prstGeom>
          <a:solidFill>
            <a:srgbClr val="FFC000"/>
          </a:solidFill>
          <a:ln>
            <a:solidFill>
              <a:srgbClr val="B8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4" name="Rectangle 273"/>
          <p:cNvSpPr/>
          <p:nvPr/>
        </p:nvSpPr>
        <p:spPr>
          <a:xfrm>
            <a:off x="7747638" y="5275636"/>
            <a:ext cx="279501" cy="670028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77" name="Straight Arrow Connector 276"/>
          <p:cNvCxnSpPr>
            <a:stCxn id="266" idx="3"/>
            <a:endCxn id="274" idx="1"/>
          </p:cNvCxnSpPr>
          <p:nvPr/>
        </p:nvCxnSpPr>
        <p:spPr>
          <a:xfrm>
            <a:off x="7284189" y="5610650"/>
            <a:ext cx="463449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78" name="Straight Arrow Connector 277"/>
          <p:cNvCxnSpPr>
            <a:stCxn id="255" idx="2"/>
            <a:endCxn id="260" idx="0"/>
          </p:cNvCxnSpPr>
          <p:nvPr/>
        </p:nvCxnSpPr>
        <p:spPr>
          <a:xfrm>
            <a:off x="7144439" y="4089185"/>
            <a:ext cx="0" cy="274136"/>
          </a:xfrm>
          <a:prstGeom prst="straightConnector1">
            <a:avLst/>
          </a:prstGeom>
          <a:ln>
            <a:solidFill>
              <a:srgbClr val="B88C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79" name="Straight Arrow Connector 278"/>
          <p:cNvCxnSpPr>
            <a:stCxn id="260" idx="2"/>
            <a:endCxn id="266" idx="0"/>
          </p:cNvCxnSpPr>
          <p:nvPr/>
        </p:nvCxnSpPr>
        <p:spPr>
          <a:xfrm>
            <a:off x="7144439" y="5033349"/>
            <a:ext cx="0" cy="242287"/>
          </a:xfrm>
          <a:prstGeom prst="straightConnector1">
            <a:avLst/>
          </a:prstGeom>
          <a:ln>
            <a:solidFill>
              <a:srgbClr val="B88C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80" name="Straight Arrow Connector 279"/>
          <p:cNvCxnSpPr/>
          <p:nvPr/>
        </p:nvCxnSpPr>
        <p:spPr>
          <a:xfrm>
            <a:off x="7155646" y="3197096"/>
            <a:ext cx="0" cy="242287"/>
          </a:xfrm>
          <a:prstGeom prst="straightConnector1">
            <a:avLst/>
          </a:prstGeom>
          <a:ln>
            <a:solidFill>
              <a:srgbClr val="B88C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18" name="Rounded Rectangle 117"/>
          <p:cNvSpPr/>
          <p:nvPr/>
        </p:nvSpPr>
        <p:spPr>
          <a:xfrm>
            <a:off x="3002106" y="625502"/>
            <a:ext cx="2496935" cy="2897982"/>
          </a:xfrm>
          <a:prstGeom prst="roundRect">
            <a:avLst/>
          </a:prstGeom>
          <a:solidFill>
            <a:schemeClr val="accent3">
              <a:lumMod val="95000"/>
            </a:schemeClr>
          </a:solidFill>
          <a:ln>
            <a:solidFill>
              <a:schemeClr val="accent3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0" name="Rectangle 119"/>
          <p:cNvSpPr/>
          <p:nvPr/>
        </p:nvSpPr>
        <p:spPr>
          <a:xfrm>
            <a:off x="3408405" y="816002"/>
            <a:ext cx="279501" cy="6700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2" name="Rectangle 121"/>
          <p:cNvSpPr/>
          <p:nvPr/>
        </p:nvSpPr>
        <p:spPr>
          <a:xfrm>
            <a:off x="4151355" y="816002"/>
            <a:ext cx="279501" cy="670028"/>
          </a:xfrm>
          <a:prstGeom prst="rect">
            <a:avLst/>
          </a:prstGeom>
          <a:solidFill>
            <a:srgbClr val="FFC000"/>
          </a:solidFill>
          <a:ln>
            <a:solidFill>
              <a:srgbClr val="B8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23" name="Straight Arrow Connector 122"/>
          <p:cNvCxnSpPr>
            <a:stCxn id="120" idx="3"/>
            <a:endCxn id="122" idx="1"/>
          </p:cNvCxnSpPr>
          <p:nvPr/>
        </p:nvCxnSpPr>
        <p:spPr>
          <a:xfrm>
            <a:off x="3687906" y="1151016"/>
            <a:ext cx="463449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aphicFrame>
        <p:nvGraphicFramePr>
          <p:cNvPr id="124" name="Object 1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65208183"/>
              </p:ext>
            </p:extLst>
          </p:nvPr>
        </p:nvGraphicFramePr>
        <p:xfrm>
          <a:off x="3052763" y="1062038"/>
          <a:ext cx="266700" cy="376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580" name="Equation" r:id="rId34" imgW="152280" imgH="215640" progId="Equation.3">
                  <p:embed/>
                </p:oleObj>
              </mc:Choice>
              <mc:Fallback>
                <p:oleObj name="Equation" r:id="rId34" imgW="152280" imgH="215640" progId="Equation.3">
                  <p:embed/>
                  <p:pic>
                    <p:nvPicPr>
                      <p:cNvPr id="161" name="Object 16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52763" y="1062038"/>
                        <a:ext cx="266700" cy="3762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5" name="Rectangle 124"/>
          <p:cNvSpPr/>
          <p:nvPr/>
        </p:nvSpPr>
        <p:spPr>
          <a:xfrm>
            <a:off x="3345648" y="334780"/>
            <a:ext cx="183095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sz="1600" dirty="0"/>
              <a:t>1 entrée et </a:t>
            </a:r>
            <a:r>
              <a:rPr lang="fr-CA" sz="1600" dirty="0" smtClean="0"/>
              <a:t>N sorties</a:t>
            </a:r>
            <a:endParaRPr lang="en-CA" sz="1600" dirty="0"/>
          </a:p>
        </p:txBody>
      </p:sp>
      <p:sp>
        <p:nvSpPr>
          <p:cNvPr id="126" name="Rectangle 125"/>
          <p:cNvSpPr/>
          <p:nvPr/>
        </p:nvSpPr>
        <p:spPr>
          <a:xfrm>
            <a:off x="4151355" y="1760166"/>
            <a:ext cx="279501" cy="670028"/>
          </a:xfrm>
          <a:prstGeom prst="rect">
            <a:avLst/>
          </a:prstGeom>
          <a:solidFill>
            <a:srgbClr val="FFC000"/>
          </a:solidFill>
          <a:ln>
            <a:solidFill>
              <a:srgbClr val="B8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127" name="Object 1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82520126"/>
              </p:ext>
            </p:extLst>
          </p:nvPr>
        </p:nvGraphicFramePr>
        <p:xfrm>
          <a:off x="5254625" y="2984500"/>
          <a:ext cx="244475" cy="285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581" name="Equation" r:id="rId36" imgW="139680" imgH="164880" progId="Equation.3">
                  <p:embed/>
                </p:oleObj>
              </mc:Choice>
              <mc:Fallback>
                <p:oleObj name="Equation" r:id="rId36" imgW="139680" imgH="164880" progId="Equation.3">
                  <p:embed/>
                  <p:pic>
                    <p:nvPicPr>
                      <p:cNvPr id="173" name="Object 17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54625" y="2984500"/>
                        <a:ext cx="244475" cy="285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8" name="Rectangle 127"/>
          <p:cNvSpPr/>
          <p:nvPr/>
        </p:nvSpPr>
        <p:spPr>
          <a:xfrm>
            <a:off x="4151355" y="2672481"/>
            <a:ext cx="279501" cy="670028"/>
          </a:xfrm>
          <a:prstGeom prst="rect">
            <a:avLst/>
          </a:prstGeom>
          <a:solidFill>
            <a:srgbClr val="FFC000"/>
          </a:solidFill>
          <a:ln>
            <a:solidFill>
              <a:srgbClr val="B8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9" name="Rectangle 128"/>
          <p:cNvSpPr/>
          <p:nvPr/>
        </p:nvSpPr>
        <p:spPr>
          <a:xfrm>
            <a:off x="4894305" y="2672481"/>
            <a:ext cx="279501" cy="670028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30" name="Straight Arrow Connector 129"/>
          <p:cNvCxnSpPr>
            <a:stCxn id="128" idx="3"/>
            <a:endCxn id="129" idx="1"/>
          </p:cNvCxnSpPr>
          <p:nvPr/>
        </p:nvCxnSpPr>
        <p:spPr>
          <a:xfrm>
            <a:off x="4430856" y="3007495"/>
            <a:ext cx="463449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31" name="Straight Arrow Connector 130"/>
          <p:cNvCxnSpPr>
            <a:stCxn id="122" idx="2"/>
            <a:endCxn id="126" idx="0"/>
          </p:cNvCxnSpPr>
          <p:nvPr/>
        </p:nvCxnSpPr>
        <p:spPr>
          <a:xfrm>
            <a:off x="4291106" y="1486030"/>
            <a:ext cx="0" cy="274136"/>
          </a:xfrm>
          <a:prstGeom prst="straightConnector1">
            <a:avLst/>
          </a:prstGeom>
          <a:ln>
            <a:solidFill>
              <a:srgbClr val="B88C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32" name="Straight Arrow Connector 131"/>
          <p:cNvCxnSpPr>
            <a:stCxn id="126" idx="2"/>
            <a:endCxn id="128" idx="0"/>
          </p:cNvCxnSpPr>
          <p:nvPr/>
        </p:nvCxnSpPr>
        <p:spPr>
          <a:xfrm>
            <a:off x="4291106" y="2430194"/>
            <a:ext cx="0" cy="242287"/>
          </a:xfrm>
          <a:prstGeom prst="straightConnector1">
            <a:avLst/>
          </a:prstGeom>
          <a:ln>
            <a:solidFill>
              <a:srgbClr val="B88C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33" name="Rectangle 132"/>
          <p:cNvSpPr/>
          <p:nvPr/>
        </p:nvSpPr>
        <p:spPr>
          <a:xfrm>
            <a:off x="3397416" y="1760166"/>
            <a:ext cx="279501" cy="6700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34" name="Straight Arrow Connector 133"/>
          <p:cNvCxnSpPr>
            <a:stCxn id="133" idx="3"/>
          </p:cNvCxnSpPr>
          <p:nvPr/>
        </p:nvCxnSpPr>
        <p:spPr>
          <a:xfrm>
            <a:off x="3676917" y="2095180"/>
            <a:ext cx="463449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aphicFrame>
        <p:nvGraphicFramePr>
          <p:cNvPr id="135" name="Object 1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44550078"/>
              </p:ext>
            </p:extLst>
          </p:nvPr>
        </p:nvGraphicFramePr>
        <p:xfrm>
          <a:off x="3030538" y="2005013"/>
          <a:ext cx="288925" cy="376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582" name="Equation" r:id="rId38" imgW="164880" imgH="215640" progId="Equation.3">
                  <p:embed/>
                </p:oleObj>
              </mc:Choice>
              <mc:Fallback>
                <p:oleObj name="Equation" r:id="rId38" imgW="164880" imgH="215640" progId="Equation.3">
                  <p:embed/>
                  <p:pic>
                    <p:nvPicPr>
                      <p:cNvPr id="122" name="Object 1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30538" y="2005013"/>
                        <a:ext cx="288925" cy="3762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6" name="Rectangle 135"/>
          <p:cNvSpPr/>
          <p:nvPr/>
        </p:nvSpPr>
        <p:spPr>
          <a:xfrm>
            <a:off x="3397416" y="2632938"/>
            <a:ext cx="279501" cy="6700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38" name="Straight Arrow Connector 137"/>
          <p:cNvCxnSpPr>
            <a:stCxn id="136" idx="3"/>
          </p:cNvCxnSpPr>
          <p:nvPr/>
        </p:nvCxnSpPr>
        <p:spPr>
          <a:xfrm>
            <a:off x="3676917" y="2967952"/>
            <a:ext cx="463449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aphicFrame>
        <p:nvGraphicFramePr>
          <p:cNvPr id="139" name="Object 13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82665433"/>
              </p:ext>
            </p:extLst>
          </p:nvPr>
        </p:nvGraphicFramePr>
        <p:xfrm>
          <a:off x="3030538" y="2867025"/>
          <a:ext cx="288925" cy="398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583" name="Equation" r:id="rId40" imgW="164880" imgH="228600" progId="Equation.3">
                  <p:embed/>
                </p:oleObj>
              </mc:Choice>
              <mc:Fallback>
                <p:oleObj name="Equation" r:id="rId40" imgW="164880" imgH="228600" progId="Equation.3">
                  <p:embed/>
                  <p:pic>
                    <p:nvPicPr>
                      <p:cNvPr id="125" name="Object 1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30538" y="2867025"/>
                        <a:ext cx="288925" cy="398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0" name="Rectangle 139"/>
          <p:cNvSpPr/>
          <p:nvPr/>
        </p:nvSpPr>
        <p:spPr>
          <a:xfrm>
            <a:off x="5811452" y="6217438"/>
            <a:ext cx="2745688" cy="523220"/>
          </a:xfrm>
          <a:prstGeom prst="rect">
            <a:avLst/>
          </a:prstGeom>
          <a:solidFill>
            <a:srgbClr val="FFAFB5">
              <a:alpha val="70980"/>
            </a:srgbClr>
          </a:solidFill>
          <a:ln w="28575">
            <a:solidFill>
              <a:srgbClr val="C00000"/>
            </a:solidFill>
          </a:ln>
        </p:spPr>
        <p:txBody>
          <a:bodyPr wrap="none">
            <a:spAutoFit/>
          </a:bodyPr>
          <a:lstStyle/>
          <a:p>
            <a:r>
              <a:rPr lang="fr-CA" sz="1400" b="1" dirty="0" smtClean="0">
                <a:solidFill>
                  <a:srgbClr val="FF0000"/>
                </a:solidFill>
              </a:rPr>
              <a:t>Ex.: Traduction Français-Anglais</a:t>
            </a:r>
          </a:p>
          <a:p>
            <a:r>
              <a:rPr lang="fr-CA" sz="1400" b="1" dirty="0" smtClean="0">
                <a:solidFill>
                  <a:srgbClr val="FF0000"/>
                </a:solidFill>
              </a:rPr>
              <a:t>               N mots =</a:t>
            </a:r>
            <a:r>
              <a:rPr lang="en-CA" sz="1400" b="1" dirty="0" smtClean="0">
                <a:solidFill>
                  <a:srgbClr val="FF0000"/>
                </a:solidFill>
              </a:rPr>
              <a:t>&gt; M mots</a:t>
            </a:r>
            <a:endParaRPr lang="en-CA" sz="1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6606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/>
          <p:cNvSpPr txBox="1"/>
          <p:nvPr/>
        </p:nvSpPr>
        <p:spPr>
          <a:xfrm>
            <a:off x="390041" y="414018"/>
            <a:ext cx="59907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2800" dirty="0" smtClean="0"/>
              <a:t>Réseau de neurones de base (régression)</a:t>
            </a:r>
            <a:endParaRPr lang="en-CA" sz="2800" dirty="0"/>
          </a:p>
        </p:txBody>
      </p:sp>
      <p:sp>
        <p:nvSpPr>
          <p:cNvPr id="56" name="Oval 55"/>
          <p:cNvSpPr/>
          <p:nvPr/>
        </p:nvSpPr>
        <p:spPr>
          <a:xfrm>
            <a:off x="3529543" y="2867030"/>
            <a:ext cx="446363" cy="42889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7" name="Oval 66"/>
          <p:cNvSpPr/>
          <p:nvPr/>
        </p:nvSpPr>
        <p:spPr>
          <a:xfrm>
            <a:off x="1536626" y="1816826"/>
            <a:ext cx="409098" cy="364151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8" name="Oval 67"/>
          <p:cNvSpPr/>
          <p:nvPr/>
        </p:nvSpPr>
        <p:spPr>
          <a:xfrm>
            <a:off x="1536626" y="2278659"/>
            <a:ext cx="409098" cy="364151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9" name="Oval 68"/>
          <p:cNvSpPr/>
          <p:nvPr/>
        </p:nvSpPr>
        <p:spPr>
          <a:xfrm>
            <a:off x="1536626" y="3497591"/>
            <a:ext cx="409098" cy="364151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70" name="Object 6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0580013"/>
              </p:ext>
            </p:extLst>
          </p:nvPr>
        </p:nvGraphicFramePr>
        <p:xfrm>
          <a:off x="1619008" y="3489572"/>
          <a:ext cx="244475" cy="327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4557" name="Equation" r:id="rId3" imgW="164880" imgH="228600" progId="Equation.DSMT4">
                  <p:embed/>
                </p:oleObj>
              </mc:Choice>
              <mc:Fallback>
                <p:oleObj name="Equation" r:id="rId3" imgW="164880" imgH="228600" progId="Equation.DSMT4">
                  <p:embed/>
                  <p:pic>
                    <p:nvPicPr>
                      <p:cNvPr id="177" name="Object 17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9008" y="3489572"/>
                        <a:ext cx="244475" cy="327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" name="Oval 70"/>
          <p:cNvSpPr/>
          <p:nvPr/>
        </p:nvSpPr>
        <p:spPr>
          <a:xfrm>
            <a:off x="1536626" y="3961381"/>
            <a:ext cx="409098" cy="364151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72" name="Object 7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26306685"/>
              </p:ext>
            </p:extLst>
          </p:nvPr>
        </p:nvGraphicFramePr>
        <p:xfrm>
          <a:off x="1687061" y="4063619"/>
          <a:ext cx="108229" cy="1696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4558" name="Equation" r:id="rId5" imgW="101520" imgH="164880" progId="Equation.3">
                  <p:embed/>
                </p:oleObj>
              </mc:Choice>
              <mc:Fallback>
                <p:oleObj name="Equation" r:id="rId5" imgW="101520" imgH="164880" progId="Equation.3">
                  <p:embed/>
                  <p:pic>
                    <p:nvPicPr>
                      <p:cNvPr id="179" name="Object 17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87061" y="4063619"/>
                        <a:ext cx="108229" cy="16965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73" name="Oval 72"/>
          <p:cNvSpPr/>
          <p:nvPr/>
        </p:nvSpPr>
        <p:spPr>
          <a:xfrm>
            <a:off x="1536626" y="2740971"/>
            <a:ext cx="409098" cy="364151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18" name="Straight Arrow Connector 117"/>
          <p:cNvCxnSpPr>
            <a:stCxn id="165" idx="6"/>
            <a:endCxn id="56" idx="2"/>
          </p:cNvCxnSpPr>
          <p:nvPr/>
        </p:nvCxnSpPr>
        <p:spPr>
          <a:xfrm>
            <a:off x="2974129" y="1585696"/>
            <a:ext cx="555414" cy="149578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/>
          <p:cNvCxnSpPr>
            <a:stCxn id="164" idx="6"/>
            <a:endCxn id="56" idx="2"/>
          </p:cNvCxnSpPr>
          <p:nvPr/>
        </p:nvCxnSpPr>
        <p:spPr>
          <a:xfrm>
            <a:off x="2978704" y="2098083"/>
            <a:ext cx="550839" cy="98339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/>
          <p:cNvCxnSpPr>
            <a:stCxn id="141" idx="6"/>
            <a:endCxn id="56" idx="2"/>
          </p:cNvCxnSpPr>
          <p:nvPr/>
        </p:nvCxnSpPr>
        <p:spPr>
          <a:xfrm>
            <a:off x="2978311" y="2668023"/>
            <a:ext cx="551232" cy="41345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3" name="Object 1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04665215"/>
              </p:ext>
            </p:extLst>
          </p:nvPr>
        </p:nvGraphicFramePr>
        <p:xfrm>
          <a:off x="1569332" y="3161598"/>
          <a:ext cx="393700" cy="290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4559" name="Equation" r:id="rId7" imgW="266400" imgH="203040" progId="Equation.3">
                  <p:embed/>
                </p:oleObj>
              </mc:Choice>
              <mc:Fallback>
                <p:oleObj name="Equation" r:id="rId7" imgW="266400" imgH="203040" progId="Equation.3">
                  <p:embed/>
                  <p:pic>
                    <p:nvPicPr>
                      <p:cNvPr id="216" name="Object 2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69332" y="3161598"/>
                        <a:ext cx="393700" cy="290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34" name="Straight Arrow Connector 133"/>
          <p:cNvCxnSpPr>
            <a:stCxn id="67" idx="6"/>
            <a:endCxn id="164" idx="2"/>
          </p:cNvCxnSpPr>
          <p:nvPr/>
        </p:nvCxnSpPr>
        <p:spPr>
          <a:xfrm>
            <a:off x="1945724" y="1998902"/>
            <a:ext cx="613075" cy="9918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/>
          <p:cNvCxnSpPr>
            <a:stCxn id="69" idx="6"/>
            <a:endCxn id="141" idx="2"/>
          </p:cNvCxnSpPr>
          <p:nvPr/>
        </p:nvCxnSpPr>
        <p:spPr>
          <a:xfrm flipV="1">
            <a:off x="1945724" y="2668023"/>
            <a:ext cx="621832" cy="101164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135"/>
          <p:cNvCxnSpPr>
            <a:stCxn id="68" idx="6"/>
            <a:endCxn id="141" idx="2"/>
          </p:cNvCxnSpPr>
          <p:nvPr/>
        </p:nvCxnSpPr>
        <p:spPr>
          <a:xfrm>
            <a:off x="1945724" y="2460735"/>
            <a:ext cx="621832" cy="20728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37"/>
          <p:cNvCxnSpPr>
            <a:stCxn id="71" idx="6"/>
            <a:endCxn id="141" idx="2"/>
          </p:cNvCxnSpPr>
          <p:nvPr/>
        </p:nvCxnSpPr>
        <p:spPr>
          <a:xfrm flipV="1">
            <a:off x="1945724" y="2668023"/>
            <a:ext cx="621832" cy="147543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/>
          <p:cNvCxnSpPr>
            <a:stCxn id="67" idx="6"/>
            <a:endCxn id="141" idx="2"/>
          </p:cNvCxnSpPr>
          <p:nvPr/>
        </p:nvCxnSpPr>
        <p:spPr>
          <a:xfrm>
            <a:off x="1945724" y="1998902"/>
            <a:ext cx="621832" cy="66912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Oval 139"/>
          <p:cNvSpPr/>
          <p:nvPr/>
        </p:nvSpPr>
        <p:spPr>
          <a:xfrm>
            <a:off x="2562981" y="2977454"/>
            <a:ext cx="419905" cy="40591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1" name="Oval 140"/>
          <p:cNvSpPr/>
          <p:nvPr/>
        </p:nvSpPr>
        <p:spPr>
          <a:xfrm>
            <a:off x="2567556" y="2444739"/>
            <a:ext cx="410755" cy="446567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4" name="Oval 143"/>
          <p:cNvSpPr/>
          <p:nvPr/>
        </p:nvSpPr>
        <p:spPr>
          <a:xfrm>
            <a:off x="2562981" y="3492055"/>
            <a:ext cx="419905" cy="40591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46" name="Straight Arrow Connector 145"/>
          <p:cNvCxnSpPr>
            <a:stCxn id="67" idx="6"/>
            <a:endCxn id="165" idx="2"/>
          </p:cNvCxnSpPr>
          <p:nvPr/>
        </p:nvCxnSpPr>
        <p:spPr>
          <a:xfrm flipV="1">
            <a:off x="1945724" y="1585696"/>
            <a:ext cx="617650" cy="41320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Arrow Connector 146"/>
          <p:cNvCxnSpPr>
            <a:stCxn id="68" idx="6"/>
            <a:endCxn id="164" idx="2"/>
          </p:cNvCxnSpPr>
          <p:nvPr/>
        </p:nvCxnSpPr>
        <p:spPr>
          <a:xfrm flipV="1">
            <a:off x="1945724" y="2098083"/>
            <a:ext cx="613075" cy="36265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/>
          <p:cNvCxnSpPr>
            <a:stCxn id="71" idx="6"/>
            <a:endCxn id="144" idx="2"/>
          </p:cNvCxnSpPr>
          <p:nvPr/>
        </p:nvCxnSpPr>
        <p:spPr>
          <a:xfrm flipV="1">
            <a:off x="1945724" y="3695011"/>
            <a:ext cx="617257" cy="44844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/>
          <p:cNvCxnSpPr>
            <a:stCxn id="71" idx="6"/>
            <a:endCxn id="170" idx="2"/>
          </p:cNvCxnSpPr>
          <p:nvPr/>
        </p:nvCxnSpPr>
        <p:spPr>
          <a:xfrm>
            <a:off x="1945724" y="4143457"/>
            <a:ext cx="641193" cy="59491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Arrow Connector 149"/>
          <p:cNvCxnSpPr>
            <a:stCxn id="73" idx="6"/>
            <a:endCxn id="144" idx="2"/>
          </p:cNvCxnSpPr>
          <p:nvPr/>
        </p:nvCxnSpPr>
        <p:spPr>
          <a:xfrm>
            <a:off x="1945724" y="2923047"/>
            <a:ext cx="617257" cy="77196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/>
          <p:cNvCxnSpPr>
            <a:stCxn id="69" idx="6"/>
            <a:endCxn id="144" idx="2"/>
          </p:cNvCxnSpPr>
          <p:nvPr/>
        </p:nvCxnSpPr>
        <p:spPr>
          <a:xfrm>
            <a:off x="1945724" y="3679667"/>
            <a:ext cx="617257" cy="1534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/>
          <p:cNvCxnSpPr>
            <a:stCxn id="73" idx="6"/>
            <a:endCxn id="141" idx="2"/>
          </p:cNvCxnSpPr>
          <p:nvPr/>
        </p:nvCxnSpPr>
        <p:spPr>
          <a:xfrm flipV="1">
            <a:off x="1945724" y="2668023"/>
            <a:ext cx="621832" cy="25502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/>
          <p:cNvCxnSpPr>
            <a:stCxn id="73" idx="6"/>
            <a:endCxn id="140" idx="2"/>
          </p:cNvCxnSpPr>
          <p:nvPr/>
        </p:nvCxnSpPr>
        <p:spPr>
          <a:xfrm>
            <a:off x="1945724" y="2923047"/>
            <a:ext cx="617257" cy="25736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/>
          <p:cNvCxnSpPr>
            <a:stCxn id="71" idx="6"/>
            <a:endCxn id="140" idx="2"/>
          </p:cNvCxnSpPr>
          <p:nvPr/>
        </p:nvCxnSpPr>
        <p:spPr>
          <a:xfrm flipV="1">
            <a:off x="1945724" y="3180410"/>
            <a:ext cx="617257" cy="96304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/>
          <p:cNvCxnSpPr>
            <a:stCxn id="68" idx="6"/>
            <a:endCxn id="170" idx="2"/>
          </p:cNvCxnSpPr>
          <p:nvPr/>
        </p:nvCxnSpPr>
        <p:spPr>
          <a:xfrm>
            <a:off x="1945724" y="2460735"/>
            <a:ext cx="641193" cy="227763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Arrow Connector 155"/>
          <p:cNvCxnSpPr>
            <a:stCxn id="67" idx="6"/>
            <a:endCxn id="140" idx="2"/>
          </p:cNvCxnSpPr>
          <p:nvPr/>
        </p:nvCxnSpPr>
        <p:spPr>
          <a:xfrm>
            <a:off x="1945724" y="1998902"/>
            <a:ext cx="617257" cy="118150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Arrow Connector 156"/>
          <p:cNvCxnSpPr>
            <a:stCxn id="69" idx="6"/>
            <a:endCxn id="140" idx="2"/>
          </p:cNvCxnSpPr>
          <p:nvPr/>
        </p:nvCxnSpPr>
        <p:spPr>
          <a:xfrm flipV="1">
            <a:off x="1945724" y="3180410"/>
            <a:ext cx="617257" cy="49925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Oval 163"/>
          <p:cNvSpPr/>
          <p:nvPr/>
        </p:nvSpPr>
        <p:spPr>
          <a:xfrm>
            <a:off x="2558799" y="1895127"/>
            <a:ext cx="419905" cy="40591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5" name="Oval 164"/>
          <p:cNvSpPr/>
          <p:nvPr/>
        </p:nvSpPr>
        <p:spPr>
          <a:xfrm>
            <a:off x="2563374" y="1362412"/>
            <a:ext cx="410755" cy="446567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166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86450815"/>
              </p:ext>
            </p:extLst>
          </p:nvPr>
        </p:nvGraphicFramePr>
        <p:xfrm>
          <a:off x="2592388" y="1358900"/>
          <a:ext cx="354012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4560" name="Equation" r:id="rId9" imgW="177480" imgH="228600" progId="Equation.3">
                  <p:embed/>
                </p:oleObj>
              </mc:Choice>
              <mc:Fallback>
                <p:oleObj name="Equation" r:id="rId9" imgW="177480" imgH="228600" progId="Equation.3">
                  <p:embed/>
                  <p:pic>
                    <p:nvPicPr>
                      <p:cNvPr id="261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92388" y="1358900"/>
                        <a:ext cx="354012" cy="457200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7878481"/>
              </p:ext>
            </p:extLst>
          </p:nvPr>
        </p:nvGraphicFramePr>
        <p:xfrm>
          <a:off x="2592388" y="1892300"/>
          <a:ext cx="354012" cy="454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4561" name="Equation" r:id="rId11" imgW="177480" imgH="228600" progId="Equation.3">
                  <p:embed/>
                </p:oleObj>
              </mc:Choice>
              <mc:Fallback>
                <p:oleObj name="Equation" r:id="rId11" imgW="177480" imgH="228600" progId="Equation.3">
                  <p:embed/>
                  <p:pic>
                    <p:nvPicPr>
                      <p:cNvPr id="262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92388" y="1892300"/>
                        <a:ext cx="354012" cy="454025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8" name="Oval 167"/>
          <p:cNvSpPr/>
          <p:nvPr/>
        </p:nvSpPr>
        <p:spPr>
          <a:xfrm>
            <a:off x="2586917" y="4020811"/>
            <a:ext cx="419905" cy="40591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0" name="Oval 169"/>
          <p:cNvSpPr/>
          <p:nvPr/>
        </p:nvSpPr>
        <p:spPr>
          <a:xfrm>
            <a:off x="2586917" y="4535412"/>
            <a:ext cx="419905" cy="40591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83" name="Straight Arrow Connector 182"/>
          <p:cNvCxnSpPr>
            <a:stCxn id="73" idx="6"/>
            <a:endCxn id="168" idx="2"/>
          </p:cNvCxnSpPr>
          <p:nvPr/>
        </p:nvCxnSpPr>
        <p:spPr>
          <a:xfrm>
            <a:off x="1945724" y="2923047"/>
            <a:ext cx="641193" cy="130072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Arrow Connector 183"/>
          <p:cNvCxnSpPr>
            <a:stCxn id="71" idx="6"/>
            <a:endCxn id="168" idx="2"/>
          </p:cNvCxnSpPr>
          <p:nvPr/>
        </p:nvCxnSpPr>
        <p:spPr>
          <a:xfrm>
            <a:off x="1945724" y="4143457"/>
            <a:ext cx="641193" cy="8031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Arrow Connector 184"/>
          <p:cNvCxnSpPr>
            <a:stCxn id="67" idx="6"/>
            <a:endCxn id="168" idx="2"/>
          </p:cNvCxnSpPr>
          <p:nvPr/>
        </p:nvCxnSpPr>
        <p:spPr>
          <a:xfrm>
            <a:off x="1945724" y="1998902"/>
            <a:ext cx="641193" cy="222486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Arrow Connector 185"/>
          <p:cNvCxnSpPr>
            <a:stCxn id="69" idx="6"/>
            <a:endCxn id="168" idx="2"/>
          </p:cNvCxnSpPr>
          <p:nvPr/>
        </p:nvCxnSpPr>
        <p:spPr>
          <a:xfrm>
            <a:off x="1945724" y="3679667"/>
            <a:ext cx="641193" cy="54410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/>
          <p:cNvCxnSpPr>
            <a:stCxn id="170" idx="6"/>
            <a:endCxn id="56" idx="2"/>
          </p:cNvCxnSpPr>
          <p:nvPr/>
        </p:nvCxnSpPr>
        <p:spPr>
          <a:xfrm flipV="1">
            <a:off x="3006822" y="3081476"/>
            <a:ext cx="522721" cy="165689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Arrow Connector 187"/>
          <p:cNvCxnSpPr>
            <a:stCxn id="168" idx="6"/>
            <a:endCxn id="56" idx="2"/>
          </p:cNvCxnSpPr>
          <p:nvPr/>
        </p:nvCxnSpPr>
        <p:spPr>
          <a:xfrm flipV="1">
            <a:off x="3006822" y="3081476"/>
            <a:ext cx="522721" cy="114229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Arrow Connector 188"/>
          <p:cNvCxnSpPr>
            <a:stCxn id="144" idx="6"/>
            <a:endCxn id="56" idx="2"/>
          </p:cNvCxnSpPr>
          <p:nvPr/>
        </p:nvCxnSpPr>
        <p:spPr>
          <a:xfrm flipV="1">
            <a:off x="2982886" y="3081476"/>
            <a:ext cx="546657" cy="61353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Arrow Connector 189"/>
          <p:cNvCxnSpPr>
            <a:stCxn id="140" idx="6"/>
            <a:endCxn id="56" idx="2"/>
          </p:cNvCxnSpPr>
          <p:nvPr/>
        </p:nvCxnSpPr>
        <p:spPr>
          <a:xfrm flipV="1">
            <a:off x="2982886" y="3081476"/>
            <a:ext cx="546657" cy="9893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91" name="Object 19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5694773"/>
              </p:ext>
            </p:extLst>
          </p:nvPr>
        </p:nvGraphicFramePr>
        <p:xfrm>
          <a:off x="3300413" y="1304925"/>
          <a:ext cx="377825" cy="354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4562" name="Equation" r:id="rId13" imgW="215640" imgH="203040" progId="Equation.3">
                  <p:embed/>
                </p:oleObj>
              </mc:Choice>
              <mc:Fallback>
                <p:oleObj name="Equation" r:id="rId13" imgW="215640" imgH="203040" progId="Equation.3">
                  <p:embed/>
                  <p:pic>
                    <p:nvPicPr>
                      <p:cNvPr id="227" name="Object 2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00413" y="1304925"/>
                        <a:ext cx="377825" cy="354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2" name="Object 19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42144207"/>
              </p:ext>
            </p:extLst>
          </p:nvPr>
        </p:nvGraphicFramePr>
        <p:xfrm>
          <a:off x="1629638" y="1824971"/>
          <a:ext cx="225425" cy="307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4563" name="Equation" r:id="rId15" imgW="152280" imgH="215640" progId="Equation.3">
                  <p:embed/>
                </p:oleObj>
              </mc:Choice>
              <mc:Fallback>
                <p:oleObj name="Equation" r:id="rId15" imgW="152280" imgH="215640" progId="Equation.3">
                  <p:embed/>
                  <p:pic>
                    <p:nvPicPr>
                      <p:cNvPr id="270" name="Object 26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29638" y="1824971"/>
                        <a:ext cx="225425" cy="307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3" name="Object 19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89528114"/>
              </p:ext>
            </p:extLst>
          </p:nvPr>
        </p:nvGraphicFramePr>
        <p:xfrm>
          <a:off x="1647267" y="2287979"/>
          <a:ext cx="244475" cy="327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4564" name="Equation" r:id="rId17" imgW="164880" imgH="228600" progId="Equation.DSMT4">
                  <p:embed/>
                </p:oleObj>
              </mc:Choice>
              <mc:Fallback>
                <p:oleObj name="Equation" r:id="rId17" imgW="164880" imgH="228600" progId="Equation.DSMT4">
                  <p:embed/>
                  <p:pic>
                    <p:nvPicPr>
                      <p:cNvPr id="271" name="Object 27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47267" y="2287979"/>
                        <a:ext cx="244475" cy="327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4" name="Object 19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83332792"/>
              </p:ext>
            </p:extLst>
          </p:nvPr>
        </p:nvGraphicFramePr>
        <p:xfrm>
          <a:off x="1642786" y="2720407"/>
          <a:ext cx="257175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4565" name="Equation" r:id="rId19" imgW="164880" imgH="228600" progId="Equation.3">
                  <p:embed/>
                </p:oleObj>
              </mc:Choice>
              <mc:Fallback>
                <p:oleObj name="Equation" r:id="rId19" imgW="164880" imgH="228600" progId="Equation.3">
                  <p:embed/>
                  <p:pic>
                    <p:nvPicPr>
                      <p:cNvPr id="273" name="Object 27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42786" y="2720407"/>
                        <a:ext cx="257175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1" name="Oval 220"/>
          <p:cNvSpPr/>
          <p:nvPr/>
        </p:nvSpPr>
        <p:spPr>
          <a:xfrm>
            <a:off x="3538300" y="3596370"/>
            <a:ext cx="446363" cy="42889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3" name="Oval 222"/>
          <p:cNvSpPr/>
          <p:nvPr/>
        </p:nvSpPr>
        <p:spPr>
          <a:xfrm>
            <a:off x="3544398" y="2082336"/>
            <a:ext cx="446363" cy="42889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25" name="Straight Arrow Connector 224"/>
          <p:cNvCxnSpPr>
            <a:stCxn id="165" idx="6"/>
            <a:endCxn id="223" idx="2"/>
          </p:cNvCxnSpPr>
          <p:nvPr/>
        </p:nvCxnSpPr>
        <p:spPr>
          <a:xfrm>
            <a:off x="2974129" y="1585696"/>
            <a:ext cx="570269" cy="71108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Straight Arrow Connector 227"/>
          <p:cNvCxnSpPr>
            <a:stCxn id="170" idx="6"/>
            <a:endCxn id="221" idx="2"/>
          </p:cNvCxnSpPr>
          <p:nvPr/>
        </p:nvCxnSpPr>
        <p:spPr>
          <a:xfrm flipV="1">
            <a:off x="3006822" y="3810816"/>
            <a:ext cx="531478" cy="92755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Arrow Connector 230"/>
          <p:cNvCxnSpPr>
            <a:stCxn id="168" idx="6"/>
            <a:endCxn id="221" idx="2"/>
          </p:cNvCxnSpPr>
          <p:nvPr/>
        </p:nvCxnSpPr>
        <p:spPr>
          <a:xfrm flipV="1">
            <a:off x="3006822" y="3810816"/>
            <a:ext cx="531478" cy="41295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Arrow Connector 231"/>
          <p:cNvCxnSpPr>
            <a:stCxn id="144" idx="6"/>
            <a:endCxn id="221" idx="2"/>
          </p:cNvCxnSpPr>
          <p:nvPr/>
        </p:nvCxnSpPr>
        <p:spPr>
          <a:xfrm>
            <a:off x="2982886" y="3695011"/>
            <a:ext cx="555414" cy="11580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Arrow Connector 232"/>
          <p:cNvCxnSpPr>
            <a:stCxn id="140" idx="6"/>
            <a:endCxn id="221" idx="2"/>
          </p:cNvCxnSpPr>
          <p:nvPr/>
        </p:nvCxnSpPr>
        <p:spPr>
          <a:xfrm>
            <a:off x="2982886" y="3180410"/>
            <a:ext cx="555414" cy="63040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Arrow Connector 233"/>
          <p:cNvCxnSpPr>
            <a:stCxn id="141" idx="6"/>
            <a:endCxn id="221" idx="2"/>
          </p:cNvCxnSpPr>
          <p:nvPr/>
        </p:nvCxnSpPr>
        <p:spPr>
          <a:xfrm>
            <a:off x="2978311" y="2668023"/>
            <a:ext cx="559989" cy="114279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Arrow Connector 234"/>
          <p:cNvCxnSpPr>
            <a:stCxn id="164" idx="6"/>
            <a:endCxn id="221" idx="2"/>
          </p:cNvCxnSpPr>
          <p:nvPr/>
        </p:nvCxnSpPr>
        <p:spPr>
          <a:xfrm>
            <a:off x="2978704" y="2098083"/>
            <a:ext cx="559596" cy="171273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Arrow Connector 235"/>
          <p:cNvCxnSpPr>
            <a:stCxn id="165" idx="6"/>
            <a:endCxn id="221" idx="2"/>
          </p:cNvCxnSpPr>
          <p:nvPr/>
        </p:nvCxnSpPr>
        <p:spPr>
          <a:xfrm>
            <a:off x="2974129" y="1585696"/>
            <a:ext cx="564171" cy="222512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Arrow Connector 236"/>
          <p:cNvCxnSpPr>
            <a:stCxn id="164" idx="6"/>
            <a:endCxn id="223" idx="2"/>
          </p:cNvCxnSpPr>
          <p:nvPr/>
        </p:nvCxnSpPr>
        <p:spPr>
          <a:xfrm>
            <a:off x="2978704" y="2098083"/>
            <a:ext cx="565694" cy="19869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Arrow Connector 237"/>
          <p:cNvCxnSpPr>
            <a:stCxn id="141" idx="6"/>
            <a:endCxn id="223" idx="2"/>
          </p:cNvCxnSpPr>
          <p:nvPr/>
        </p:nvCxnSpPr>
        <p:spPr>
          <a:xfrm flipV="1">
            <a:off x="2978311" y="2296782"/>
            <a:ext cx="566087" cy="37124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Arrow Connector 238"/>
          <p:cNvCxnSpPr>
            <a:stCxn id="140" idx="6"/>
            <a:endCxn id="223" idx="2"/>
          </p:cNvCxnSpPr>
          <p:nvPr/>
        </p:nvCxnSpPr>
        <p:spPr>
          <a:xfrm flipV="1">
            <a:off x="2982886" y="2296782"/>
            <a:ext cx="561512" cy="88362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Straight Arrow Connector 257"/>
          <p:cNvCxnSpPr>
            <a:stCxn id="144" idx="6"/>
            <a:endCxn id="223" idx="2"/>
          </p:cNvCxnSpPr>
          <p:nvPr/>
        </p:nvCxnSpPr>
        <p:spPr>
          <a:xfrm flipV="1">
            <a:off x="2982886" y="2296782"/>
            <a:ext cx="561512" cy="139822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Straight Arrow Connector 260"/>
          <p:cNvCxnSpPr>
            <a:stCxn id="168" idx="6"/>
            <a:endCxn id="223" idx="2"/>
          </p:cNvCxnSpPr>
          <p:nvPr/>
        </p:nvCxnSpPr>
        <p:spPr>
          <a:xfrm flipV="1">
            <a:off x="3006822" y="2296782"/>
            <a:ext cx="537576" cy="192698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Straight Arrow Connector 263"/>
          <p:cNvCxnSpPr>
            <a:stCxn id="170" idx="6"/>
            <a:endCxn id="223" idx="2"/>
          </p:cNvCxnSpPr>
          <p:nvPr/>
        </p:nvCxnSpPr>
        <p:spPr>
          <a:xfrm flipV="1">
            <a:off x="3006822" y="2296782"/>
            <a:ext cx="537576" cy="244158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67" name="Object 26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0087028"/>
              </p:ext>
            </p:extLst>
          </p:nvPr>
        </p:nvGraphicFramePr>
        <p:xfrm>
          <a:off x="2011363" y="1274763"/>
          <a:ext cx="398462" cy="354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4566" name="Equation" r:id="rId21" imgW="228600" imgH="203040" progId="Equation.3">
                  <p:embed/>
                </p:oleObj>
              </mc:Choice>
              <mc:Fallback>
                <p:oleObj name="Equation" r:id="rId21" imgW="228600" imgH="203040" progId="Equation.3">
                  <p:embed/>
                  <p:pic>
                    <p:nvPicPr>
                      <p:cNvPr id="191" name="Object 19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11363" y="1274763"/>
                        <a:ext cx="398462" cy="354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8" name="Object 26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16952995"/>
              </p:ext>
            </p:extLst>
          </p:nvPr>
        </p:nvGraphicFramePr>
        <p:xfrm>
          <a:off x="5146675" y="1825625"/>
          <a:ext cx="200025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4567" name="Equation" r:id="rId23" imgW="1143000" imgH="241200" progId="Equation.3">
                  <p:embed/>
                </p:oleObj>
              </mc:Choice>
              <mc:Fallback>
                <p:oleObj name="Equation" r:id="rId23" imgW="1143000" imgH="241200" progId="Equation.3">
                  <p:embed/>
                  <p:pic>
                    <p:nvPicPr>
                      <p:cNvPr id="191" name="Object 19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46675" y="1825625"/>
                        <a:ext cx="2000250" cy="419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9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57916107"/>
              </p:ext>
            </p:extLst>
          </p:nvPr>
        </p:nvGraphicFramePr>
        <p:xfrm>
          <a:off x="2610331" y="2444739"/>
          <a:ext cx="354012" cy="454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4568" name="Equation" r:id="rId25" imgW="177480" imgH="228600" progId="Equation.3">
                  <p:embed/>
                </p:oleObj>
              </mc:Choice>
              <mc:Fallback>
                <p:oleObj name="Equation" r:id="rId25" imgW="177480" imgH="228600" progId="Equation.3">
                  <p:embed/>
                  <p:pic>
                    <p:nvPicPr>
                      <p:cNvPr id="167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10331" y="2444739"/>
                        <a:ext cx="354012" cy="454025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0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3602369"/>
              </p:ext>
            </p:extLst>
          </p:nvPr>
        </p:nvGraphicFramePr>
        <p:xfrm>
          <a:off x="2582342" y="2932998"/>
          <a:ext cx="354012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4569" name="Equation" r:id="rId27" imgW="177480" imgH="228600" progId="Equation.3">
                  <p:embed/>
                </p:oleObj>
              </mc:Choice>
              <mc:Fallback>
                <p:oleObj name="Equation" r:id="rId27" imgW="177480" imgH="228600" progId="Equation.3">
                  <p:embed/>
                  <p:pic>
                    <p:nvPicPr>
                      <p:cNvPr id="166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82342" y="2932998"/>
                        <a:ext cx="354012" cy="457200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1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54794946"/>
              </p:ext>
            </p:extLst>
          </p:nvPr>
        </p:nvGraphicFramePr>
        <p:xfrm>
          <a:off x="2582342" y="3466398"/>
          <a:ext cx="354012" cy="454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4570" name="Equation" r:id="rId29" imgW="177480" imgH="228600" progId="Equation.3">
                  <p:embed/>
                </p:oleObj>
              </mc:Choice>
              <mc:Fallback>
                <p:oleObj name="Equation" r:id="rId29" imgW="177480" imgH="228600" progId="Equation.3">
                  <p:embed/>
                  <p:pic>
                    <p:nvPicPr>
                      <p:cNvPr id="167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82342" y="3466398"/>
                        <a:ext cx="354012" cy="454025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2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35595100"/>
              </p:ext>
            </p:extLst>
          </p:nvPr>
        </p:nvGraphicFramePr>
        <p:xfrm>
          <a:off x="2609297" y="4006656"/>
          <a:ext cx="354012" cy="454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4571" name="Equation" r:id="rId30" imgW="177480" imgH="228600" progId="Equation.3">
                  <p:embed/>
                </p:oleObj>
              </mc:Choice>
              <mc:Fallback>
                <p:oleObj name="Equation" r:id="rId30" imgW="177480" imgH="228600" progId="Equation.3">
                  <p:embed/>
                  <p:pic>
                    <p:nvPicPr>
                      <p:cNvPr id="269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09297" y="4006656"/>
                        <a:ext cx="354012" cy="454025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3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64707130"/>
              </p:ext>
            </p:extLst>
          </p:nvPr>
        </p:nvGraphicFramePr>
        <p:xfrm>
          <a:off x="2597167" y="4511355"/>
          <a:ext cx="354012" cy="454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4572" name="Equation" r:id="rId31" imgW="177480" imgH="228600" progId="Equation.3">
                  <p:embed/>
                </p:oleObj>
              </mc:Choice>
              <mc:Fallback>
                <p:oleObj name="Equation" r:id="rId31" imgW="177480" imgH="228600" progId="Equation.3">
                  <p:embed/>
                  <p:pic>
                    <p:nvPicPr>
                      <p:cNvPr id="272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97167" y="4511355"/>
                        <a:ext cx="354012" cy="454025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75" name="Straight Arrow Connector 274"/>
          <p:cNvCxnSpPr/>
          <p:nvPr/>
        </p:nvCxnSpPr>
        <p:spPr>
          <a:xfrm>
            <a:off x="6146800" y="2287979"/>
            <a:ext cx="0" cy="50755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aphicFrame>
        <p:nvGraphicFramePr>
          <p:cNvPr id="276" name="Object 27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6427879"/>
              </p:ext>
            </p:extLst>
          </p:nvPr>
        </p:nvGraphicFramePr>
        <p:xfrm>
          <a:off x="5457825" y="2898775"/>
          <a:ext cx="1377950" cy="882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4573" name="Equation" r:id="rId32" imgW="787320" imgH="507960" progId="Equation.3">
                  <p:embed/>
                </p:oleObj>
              </mc:Choice>
              <mc:Fallback>
                <p:oleObj name="Equation" r:id="rId32" imgW="787320" imgH="507960" progId="Equation.3">
                  <p:embed/>
                  <p:pic>
                    <p:nvPicPr>
                      <p:cNvPr id="268" name="Object 26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57825" y="2898775"/>
                        <a:ext cx="1377950" cy="882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8" name="Object 27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6304270"/>
              </p:ext>
            </p:extLst>
          </p:nvPr>
        </p:nvGraphicFramePr>
        <p:xfrm>
          <a:off x="4052264" y="2874749"/>
          <a:ext cx="533400" cy="376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4574" name="Equation" r:id="rId34" imgW="304560" imgH="215640" progId="Equation.3">
                  <p:embed/>
                </p:oleObj>
              </mc:Choice>
              <mc:Fallback>
                <p:oleObj name="Equation" r:id="rId34" imgW="304560" imgH="215640" progId="Equation.3">
                  <p:embed/>
                  <p:pic>
                    <p:nvPicPr>
                      <p:cNvPr id="268" name="Object 26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52264" y="2874749"/>
                        <a:ext cx="533400" cy="376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9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99728964"/>
              </p:ext>
            </p:extLst>
          </p:nvPr>
        </p:nvGraphicFramePr>
        <p:xfrm>
          <a:off x="324712" y="6151938"/>
          <a:ext cx="3060701" cy="454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4575" name="Equation" r:id="rId36" imgW="1536480" imgH="228600" progId="Equation.3">
                  <p:embed/>
                </p:oleObj>
              </mc:Choice>
              <mc:Fallback>
                <p:oleObj name="Equation" r:id="rId36" imgW="1536480" imgH="228600" progId="Equation.3">
                  <p:embed/>
                  <p:pic>
                    <p:nvPicPr>
                      <p:cNvPr id="273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4712" y="6151938"/>
                        <a:ext cx="3060701" cy="454025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81288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/>
          <p:cNvSpPr txBox="1"/>
          <p:nvPr/>
        </p:nvSpPr>
        <p:spPr>
          <a:xfrm>
            <a:off x="210090" y="188060"/>
            <a:ext cx="811856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3200" dirty="0" smtClean="0"/>
              <a:t>Exemple pour </a:t>
            </a:r>
            <a:r>
              <a:rPr lang="fr-CA" sz="3200" dirty="0"/>
              <a:t>N entrées et 1 </a:t>
            </a:r>
            <a:r>
              <a:rPr lang="fr-CA" sz="3200" dirty="0" smtClean="0"/>
              <a:t>sortie:</a:t>
            </a:r>
          </a:p>
          <a:p>
            <a:r>
              <a:rPr lang="fr-CA" dirty="0"/>
              <a:t>	</a:t>
            </a:r>
            <a:r>
              <a:rPr lang="fr-CA" dirty="0" smtClean="0"/>
              <a:t>Analyse grammaticale </a:t>
            </a:r>
            <a:r>
              <a:rPr lang="fr-CA" dirty="0"/>
              <a:t>(classification</a:t>
            </a:r>
            <a:r>
              <a:rPr lang="fr-CA" dirty="0" smtClean="0"/>
              <a:t>) : (</a:t>
            </a:r>
            <a:r>
              <a:rPr lang="fr-CA" dirty="0" err="1" smtClean="0"/>
              <a:t>ê.t.r.e</a:t>
            </a:r>
            <a:r>
              <a:rPr lang="fr-CA" dirty="0" smtClean="0"/>
              <a:t>)=</a:t>
            </a:r>
            <a:r>
              <a:rPr lang="en-CA" dirty="0" smtClean="0"/>
              <a:t>&gt;’</a:t>
            </a:r>
            <a:r>
              <a:rPr lang="en-CA" dirty="0" err="1" smtClean="0"/>
              <a:t>verbe</a:t>
            </a:r>
            <a:r>
              <a:rPr lang="en-CA" dirty="0" smtClean="0"/>
              <a:t>’</a:t>
            </a:r>
            <a:endParaRPr lang="en-CA" dirty="0"/>
          </a:p>
        </p:txBody>
      </p:sp>
      <p:sp>
        <p:nvSpPr>
          <p:cNvPr id="113" name="Rectangle 112"/>
          <p:cNvSpPr/>
          <p:nvPr/>
        </p:nvSpPr>
        <p:spPr>
          <a:xfrm>
            <a:off x="921986" y="2092787"/>
            <a:ext cx="279501" cy="7456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4" name="Rectangle 113"/>
          <p:cNvSpPr/>
          <p:nvPr/>
        </p:nvSpPr>
        <p:spPr>
          <a:xfrm>
            <a:off x="1664936" y="2092787"/>
            <a:ext cx="279501" cy="745663"/>
          </a:xfrm>
          <a:prstGeom prst="rect">
            <a:avLst/>
          </a:prstGeom>
          <a:solidFill>
            <a:srgbClr val="FFC000"/>
          </a:solidFill>
          <a:ln>
            <a:solidFill>
              <a:srgbClr val="B8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5" name="Rectangle 114"/>
          <p:cNvSpPr/>
          <p:nvPr/>
        </p:nvSpPr>
        <p:spPr>
          <a:xfrm>
            <a:off x="2407886" y="2092787"/>
            <a:ext cx="279501" cy="745663"/>
          </a:xfrm>
          <a:prstGeom prst="rect">
            <a:avLst/>
          </a:prstGeom>
          <a:solidFill>
            <a:srgbClr val="FF0000">
              <a:alpha val="21176"/>
            </a:srgbClr>
          </a:solidFill>
          <a:ln>
            <a:solidFill>
              <a:srgbClr val="FFAFB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16" name="Straight Arrow Connector 115"/>
          <p:cNvCxnSpPr/>
          <p:nvPr/>
        </p:nvCxnSpPr>
        <p:spPr>
          <a:xfrm>
            <a:off x="1201487" y="2457117"/>
            <a:ext cx="463449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>
            <a:stCxn id="114" idx="3"/>
            <a:endCxn id="115" idx="1"/>
          </p:cNvCxnSpPr>
          <p:nvPr/>
        </p:nvCxnSpPr>
        <p:spPr>
          <a:xfrm>
            <a:off x="1944437" y="2465619"/>
            <a:ext cx="463449" cy="0"/>
          </a:xfrm>
          <a:prstGeom prst="straightConnector1">
            <a:avLst/>
          </a:prstGeom>
          <a:ln>
            <a:solidFill>
              <a:srgbClr val="FFAFB5"/>
            </a:solidFill>
            <a:prstDash val="sysDot"/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aphicFrame>
        <p:nvGraphicFramePr>
          <p:cNvPr id="122" name="Object 1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97217302"/>
              </p:ext>
            </p:extLst>
          </p:nvPr>
        </p:nvGraphicFramePr>
        <p:xfrm>
          <a:off x="1693863" y="2315110"/>
          <a:ext cx="2667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965" name="Equation" r:id="rId3" imgW="152280" imgH="241200" progId="Equation.3">
                  <p:embed/>
                </p:oleObj>
              </mc:Choice>
              <mc:Fallback>
                <p:oleObj name="Equation" r:id="rId3" imgW="152280" imgH="241200" progId="Equation.3">
                  <p:embed/>
                  <p:pic>
                    <p:nvPicPr>
                      <p:cNvPr id="122" name="Object 1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93863" y="2315110"/>
                        <a:ext cx="266700" cy="419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8" name="Straight Arrow Connector 17"/>
          <p:cNvCxnSpPr>
            <a:stCxn id="114" idx="2"/>
          </p:cNvCxnSpPr>
          <p:nvPr/>
        </p:nvCxnSpPr>
        <p:spPr>
          <a:xfrm>
            <a:off x="1804687" y="2838450"/>
            <a:ext cx="5063" cy="323850"/>
          </a:xfrm>
          <a:prstGeom prst="straightConnector1">
            <a:avLst/>
          </a:prstGeom>
          <a:ln>
            <a:solidFill>
              <a:srgbClr val="B88C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932848" y="3175183"/>
            <a:ext cx="279501" cy="7456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Rectangle 23"/>
          <p:cNvSpPr/>
          <p:nvPr/>
        </p:nvSpPr>
        <p:spPr>
          <a:xfrm>
            <a:off x="1675798" y="3175183"/>
            <a:ext cx="279501" cy="745663"/>
          </a:xfrm>
          <a:prstGeom prst="rect">
            <a:avLst/>
          </a:prstGeom>
          <a:solidFill>
            <a:srgbClr val="FFC000"/>
          </a:solidFill>
          <a:ln>
            <a:solidFill>
              <a:srgbClr val="B8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" name="Rectangle 24"/>
          <p:cNvSpPr/>
          <p:nvPr/>
        </p:nvSpPr>
        <p:spPr>
          <a:xfrm>
            <a:off x="2418748" y="3175183"/>
            <a:ext cx="279501" cy="745663"/>
          </a:xfrm>
          <a:prstGeom prst="rect">
            <a:avLst/>
          </a:prstGeom>
          <a:solidFill>
            <a:srgbClr val="FF0000">
              <a:alpha val="21176"/>
            </a:srgbClr>
          </a:solidFill>
          <a:ln>
            <a:solidFill>
              <a:srgbClr val="FFAFB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1212349" y="3539513"/>
            <a:ext cx="463449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24" idx="3"/>
            <a:endCxn id="25" idx="1"/>
          </p:cNvCxnSpPr>
          <p:nvPr/>
        </p:nvCxnSpPr>
        <p:spPr>
          <a:xfrm>
            <a:off x="1955299" y="3548015"/>
            <a:ext cx="463449" cy="0"/>
          </a:xfrm>
          <a:prstGeom prst="straightConnector1">
            <a:avLst/>
          </a:prstGeom>
          <a:ln>
            <a:solidFill>
              <a:srgbClr val="FFAFB5"/>
            </a:solidFill>
            <a:prstDash val="sysDot"/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aphicFrame>
        <p:nvGraphicFramePr>
          <p:cNvPr id="28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12337148"/>
              </p:ext>
            </p:extLst>
          </p:nvPr>
        </p:nvGraphicFramePr>
        <p:xfrm>
          <a:off x="1693863" y="3396198"/>
          <a:ext cx="288925" cy="420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966" name="Equation" r:id="rId5" imgW="164880" imgH="241200" progId="Equation.3">
                  <p:embed/>
                </p:oleObj>
              </mc:Choice>
              <mc:Fallback>
                <p:oleObj name="Equation" r:id="rId5" imgW="164880" imgH="241200" progId="Equation.3">
                  <p:embed/>
                  <p:pic>
                    <p:nvPicPr>
                      <p:cNvPr id="28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93863" y="3396198"/>
                        <a:ext cx="288925" cy="4206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6" name="Straight Arrow Connector 35"/>
          <p:cNvCxnSpPr/>
          <p:nvPr/>
        </p:nvCxnSpPr>
        <p:spPr>
          <a:xfrm>
            <a:off x="1804687" y="3946659"/>
            <a:ext cx="5063" cy="323850"/>
          </a:xfrm>
          <a:prstGeom prst="straightConnector1">
            <a:avLst/>
          </a:prstGeom>
          <a:ln>
            <a:solidFill>
              <a:srgbClr val="B88C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8" name="Rectangle 37"/>
          <p:cNvSpPr/>
          <p:nvPr/>
        </p:nvSpPr>
        <p:spPr>
          <a:xfrm>
            <a:off x="932848" y="4283392"/>
            <a:ext cx="279501" cy="7456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9" name="Rectangle 38"/>
          <p:cNvSpPr/>
          <p:nvPr/>
        </p:nvSpPr>
        <p:spPr>
          <a:xfrm>
            <a:off x="1675798" y="4283392"/>
            <a:ext cx="279501" cy="745663"/>
          </a:xfrm>
          <a:prstGeom prst="rect">
            <a:avLst/>
          </a:prstGeom>
          <a:solidFill>
            <a:srgbClr val="FFC000"/>
          </a:solidFill>
          <a:ln>
            <a:solidFill>
              <a:srgbClr val="B8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" name="Rectangle 39"/>
          <p:cNvSpPr/>
          <p:nvPr/>
        </p:nvSpPr>
        <p:spPr>
          <a:xfrm>
            <a:off x="2418748" y="4283392"/>
            <a:ext cx="279501" cy="745663"/>
          </a:xfrm>
          <a:prstGeom prst="rect">
            <a:avLst/>
          </a:prstGeom>
          <a:solidFill>
            <a:srgbClr val="FF0000">
              <a:alpha val="21176"/>
            </a:srgbClr>
          </a:solidFill>
          <a:ln>
            <a:solidFill>
              <a:srgbClr val="FFAFB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41" name="Straight Arrow Connector 40"/>
          <p:cNvCxnSpPr/>
          <p:nvPr/>
        </p:nvCxnSpPr>
        <p:spPr>
          <a:xfrm>
            <a:off x="1212349" y="4647722"/>
            <a:ext cx="463449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39" idx="3"/>
            <a:endCxn id="40" idx="1"/>
          </p:cNvCxnSpPr>
          <p:nvPr/>
        </p:nvCxnSpPr>
        <p:spPr>
          <a:xfrm>
            <a:off x="1955299" y="4656224"/>
            <a:ext cx="463449" cy="0"/>
          </a:xfrm>
          <a:prstGeom prst="straightConnector1">
            <a:avLst/>
          </a:prstGeom>
          <a:ln>
            <a:solidFill>
              <a:srgbClr val="FFAFB5"/>
            </a:solidFill>
            <a:prstDash val="sysDot"/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aphicFrame>
        <p:nvGraphicFramePr>
          <p:cNvPr id="43" name="Object 4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84897328"/>
              </p:ext>
            </p:extLst>
          </p:nvPr>
        </p:nvGraphicFramePr>
        <p:xfrm>
          <a:off x="1693863" y="4493160"/>
          <a:ext cx="288925" cy="442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967" name="Equation" r:id="rId7" imgW="164880" imgH="253800" progId="Equation.3">
                  <p:embed/>
                </p:oleObj>
              </mc:Choice>
              <mc:Fallback>
                <p:oleObj name="Equation" r:id="rId7" imgW="164880" imgH="253800" progId="Equation.3">
                  <p:embed/>
                  <p:pic>
                    <p:nvPicPr>
                      <p:cNvPr id="43" name="Object 4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93863" y="4493160"/>
                        <a:ext cx="288925" cy="442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4" name="Straight Arrow Connector 43"/>
          <p:cNvCxnSpPr/>
          <p:nvPr/>
        </p:nvCxnSpPr>
        <p:spPr>
          <a:xfrm>
            <a:off x="1804687" y="5018125"/>
            <a:ext cx="5063" cy="323850"/>
          </a:xfrm>
          <a:prstGeom prst="straightConnector1">
            <a:avLst/>
          </a:prstGeom>
          <a:ln>
            <a:solidFill>
              <a:srgbClr val="B88C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aphicFrame>
        <p:nvGraphicFramePr>
          <p:cNvPr id="45" name="Object 44"/>
          <p:cNvGraphicFramePr>
            <a:graphicFrameLocks noChangeAspect="1"/>
          </p:cNvGraphicFramePr>
          <p:nvPr>
            <p:extLst/>
          </p:nvPr>
        </p:nvGraphicFramePr>
        <p:xfrm>
          <a:off x="2740142" y="5590382"/>
          <a:ext cx="1155700" cy="350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968" name="Equation" r:id="rId9" imgW="660240" imgH="203040" progId="Equation.3">
                  <p:embed/>
                </p:oleObj>
              </mc:Choice>
              <mc:Fallback>
                <p:oleObj name="Equation" r:id="rId9" imgW="660240" imgH="203040" progId="Equation.3">
                  <p:embed/>
                  <p:pic>
                    <p:nvPicPr>
                      <p:cNvPr id="45" name="Object 4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40142" y="5590382"/>
                        <a:ext cx="1155700" cy="3508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6" name="Rectangle 45"/>
          <p:cNvSpPr/>
          <p:nvPr/>
        </p:nvSpPr>
        <p:spPr>
          <a:xfrm>
            <a:off x="932848" y="5354858"/>
            <a:ext cx="279501" cy="7456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8" name="Rectangle 47"/>
          <p:cNvSpPr/>
          <p:nvPr/>
        </p:nvSpPr>
        <p:spPr>
          <a:xfrm>
            <a:off x="1675798" y="5354858"/>
            <a:ext cx="279501" cy="745663"/>
          </a:xfrm>
          <a:prstGeom prst="rect">
            <a:avLst/>
          </a:prstGeom>
          <a:solidFill>
            <a:srgbClr val="FFC000"/>
          </a:solidFill>
          <a:ln>
            <a:solidFill>
              <a:srgbClr val="B8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50" name="Straight Arrow Connector 49"/>
          <p:cNvCxnSpPr/>
          <p:nvPr/>
        </p:nvCxnSpPr>
        <p:spPr>
          <a:xfrm>
            <a:off x="1212349" y="5719188"/>
            <a:ext cx="463449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aphicFrame>
        <p:nvGraphicFramePr>
          <p:cNvPr id="52" name="Object 5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73838782"/>
              </p:ext>
            </p:extLst>
          </p:nvPr>
        </p:nvGraphicFramePr>
        <p:xfrm>
          <a:off x="1693863" y="5575835"/>
          <a:ext cx="288925" cy="420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969" name="Equation" r:id="rId11" imgW="164880" imgH="241200" progId="Equation.3">
                  <p:embed/>
                </p:oleObj>
              </mc:Choice>
              <mc:Fallback>
                <p:oleObj name="Equation" r:id="rId11" imgW="164880" imgH="241200" progId="Equation.3">
                  <p:embed/>
                  <p:pic>
                    <p:nvPicPr>
                      <p:cNvPr id="52" name="Object 5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93863" y="5575835"/>
                        <a:ext cx="288925" cy="420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" name="Rectangle 52"/>
          <p:cNvSpPr/>
          <p:nvPr/>
        </p:nvSpPr>
        <p:spPr>
          <a:xfrm>
            <a:off x="2421422" y="5363360"/>
            <a:ext cx="279501" cy="745663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54" name="Straight Arrow Connector 53"/>
          <p:cNvCxnSpPr>
            <a:endCxn id="53" idx="1"/>
          </p:cNvCxnSpPr>
          <p:nvPr/>
        </p:nvCxnSpPr>
        <p:spPr>
          <a:xfrm>
            <a:off x="1957973" y="5736192"/>
            <a:ext cx="463449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>
            <a:off x="1818222" y="1749774"/>
            <a:ext cx="5063" cy="323850"/>
          </a:xfrm>
          <a:prstGeom prst="straightConnector1">
            <a:avLst/>
          </a:prstGeom>
          <a:ln>
            <a:solidFill>
              <a:srgbClr val="B88C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aphicFrame>
        <p:nvGraphicFramePr>
          <p:cNvPr id="56" name="Object 55"/>
          <p:cNvGraphicFramePr>
            <a:graphicFrameLocks noChangeAspect="1"/>
          </p:cNvGraphicFramePr>
          <p:nvPr>
            <p:extLst/>
          </p:nvPr>
        </p:nvGraphicFramePr>
        <p:xfrm>
          <a:off x="1671638" y="1354138"/>
          <a:ext cx="288925" cy="441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970" name="Equation" r:id="rId13" imgW="164880" imgH="253800" progId="Equation.3">
                  <p:embed/>
                </p:oleObj>
              </mc:Choice>
              <mc:Fallback>
                <p:oleObj name="Equation" r:id="rId13" imgW="164880" imgH="253800" progId="Equation.3">
                  <p:embed/>
                  <p:pic>
                    <p:nvPicPr>
                      <p:cNvPr id="56" name="Object 5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1638" y="1354138"/>
                        <a:ext cx="288925" cy="441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3552825" y="2059850"/>
            <a:ext cx="550503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 smtClean="0"/>
              <a:t>Puisque        et </a:t>
            </a:r>
            <a:r>
              <a:rPr lang="fr-CA" i="1" dirty="0" smtClean="0"/>
              <a:t>y</a:t>
            </a:r>
            <a:r>
              <a:rPr lang="fr-CA" dirty="0" smtClean="0"/>
              <a:t> doivent être des </a:t>
            </a:r>
            <a:r>
              <a:rPr lang="fr-CA" b="1" dirty="0" smtClean="0"/>
              <a:t>variables</a:t>
            </a:r>
          </a:p>
          <a:p>
            <a:r>
              <a:rPr lang="fr-CA" b="1" dirty="0" smtClean="0"/>
              <a:t>numériques</a:t>
            </a:r>
            <a:r>
              <a:rPr lang="fr-CA" dirty="0" smtClean="0"/>
              <a:t> on utilise généralement un </a:t>
            </a:r>
          </a:p>
          <a:p>
            <a:r>
              <a:rPr lang="fr-CA" dirty="0" smtClean="0"/>
              <a:t>encodage de type </a:t>
            </a:r>
            <a:r>
              <a:rPr lang="fr-CA" dirty="0"/>
              <a:t>« </a:t>
            </a:r>
            <a:r>
              <a:rPr lang="fr-CA" i="1" dirty="0"/>
              <a:t>one hot</a:t>
            </a:r>
            <a:r>
              <a:rPr lang="fr-CA" dirty="0"/>
              <a:t> </a:t>
            </a:r>
            <a:r>
              <a:rPr lang="fr-CA" dirty="0" smtClean="0"/>
              <a:t>».</a:t>
            </a:r>
            <a:endParaRPr lang="en-CA" dirty="0"/>
          </a:p>
        </p:txBody>
      </p:sp>
      <p:graphicFrame>
        <p:nvGraphicFramePr>
          <p:cNvPr id="49" name="Object 4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25732516"/>
              </p:ext>
            </p:extLst>
          </p:nvPr>
        </p:nvGraphicFramePr>
        <p:xfrm>
          <a:off x="4684713" y="2103972"/>
          <a:ext cx="488950" cy="420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971" name="Equation" r:id="rId15" imgW="279360" imgH="241200" progId="Equation.3">
                  <p:embed/>
                </p:oleObj>
              </mc:Choice>
              <mc:Fallback>
                <p:oleObj name="Equation" r:id="rId15" imgW="279360" imgH="241200" progId="Equation.3">
                  <p:embed/>
                  <p:pic>
                    <p:nvPicPr>
                      <p:cNvPr id="121" name="Object 1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4713" y="2103972"/>
                        <a:ext cx="488950" cy="420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" name="Object 5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25953164"/>
              </p:ext>
            </p:extLst>
          </p:nvPr>
        </p:nvGraphicFramePr>
        <p:xfrm>
          <a:off x="5038725" y="3538011"/>
          <a:ext cx="2333625" cy="2767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972" name="Equation" r:id="rId17" imgW="1333440" imgH="1587240" progId="Equation.3">
                  <p:embed/>
                </p:oleObj>
              </mc:Choice>
              <mc:Fallback>
                <p:oleObj name="Equation" r:id="rId17" imgW="1333440" imgH="1587240" progId="Equation.3">
                  <p:embed/>
                  <p:pic>
                    <p:nvPicPr>
                      <p:cNvPr id="49" name="Object 4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38725" y="3538011"/>
                        <a:ext cx="2333625" cy="2767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Left Brace 2"/>
          <p:cNvSpPr/>
          <p:nvPr/>
        </p:nvSpPr>
        <p:spPr>
          <a:xfrm flipH="1">
            <a:off x="7619999" y="3572669"/>
            <a:ext cx="238125" cy="1116710"/>
          </a:xfrm>
          <a:prstGeom prst="leftBrac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60" name="Object 5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64736219"/>
              </p:ext>
            </p:extLst>
          </p:nvPr>
        </p:nvGraphicFramePr>
        <p:xfrm>
          <a:off x="7950200" y="3908425"/>
          <a:ext cx="711200" cy="333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973" name="Equation" r:id="rId19" imgW="406080" imgH="190440" progId="Equation.3">
                  <p:embed/>
                </p:oleObj>
              </mc:Choice>
              <mc:Fallback>
                <p:oleObj name="Equation" r:id="rId19" imgW="406080" imgH="190440" progId="Equation.3">
                  <p:embed/>
                  <p:pic>
                    <p:nvPicPr>
                      <p:cNvPr id="51" name="Object 5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50200" y="3908425"/>
                        <a:ext cx="711200" cy="333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" name="Left Brace 60"/>
          <p:cNvSpPr/>
          <p:nvPr/>
        </p:nvSpPr>
        <p:spPr>
          <a:xfrm flipH="1">
            <a:off x="7619999" y="5160833"/>
            <a:ext cx="238125" cy="1116710"/>
          </a:xfrm>
          <a:prstGeom prst="leftBrac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62" name="Object 6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60582443"/>
              </p:ext>
            </p:extLst>
          </p:nvPr>
        </p:nvGraphicFramePr>
        <p:xfrm>
          <a:off x="7994650" y="5497513"/>
          <a:ext cx="622300" cy="333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974" name="Equation" r:id="rId21" imgW="355320" imgH="190440" progId="Equation.3">
                  <p:embed/>
                </p:oleObj>
              </mc:Choice>
              <mc:Fallback>
                <p:oleObj name="Equation" r:id="rId21" imgW="355320" imgH="190440" progId="Equation.3">
                  <p:embed/>
                  <p:pic>
                    <p:nvPicPr>
                      <p:cNvPr id="60" name="Object 5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94650" y="5497513"/>
                        <a:ext cx="622300" cy="333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3" name="Object 6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65614669"/>
              </p:ext>
            </p:extLst>
          </p:nvPr>
        </p:nvGraphicFramePr>
        <p:xfrm>
          <a:off x="152400" y="2325688"/>
          <a:ext cx="733425" cy="376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975" name="Equation" r:id="rId23" imgW="419040" imgH="215640" progId="Equation.3">
                  <p:embed/>
                </p:oleObj>
              </mc:Choice>
              <mc:Fallback>
                <p:oleObj name="Equation" r:id="rId23" imgW="419040" imgH="215640" progId="Equation.3">
                  <p:embed/>
                  <p:pic>
                    <p:nvPicPr>
                      <p:cNvPr id="121" name="Object 1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" y="2325688"/>
                        <a:ext cx="733425" cy="3762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4" name="Object 6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5046264"/>
              </p:ext>
            </p:extLst>
          </p:nvPr>
        </p:nvGraphicFramePr>
        <p:xfrm>
          <a:off x="134938" y="3384550"/>
          <a:ext cx="733425" cy="376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976" name="Equation" r:id="rId25" imgW="419040" imgH="215640" progId="Equation.3">
                  <p:embed/>
                </p:oleObj>
              </mc:Choice>
              <mc:Fallback>
                <p:oleObj name="Equation" r:id="rId25" imgW="419040" imgH="215640" progId="Equation.3">
                  <p:embed/>
                  <p:pic>
                    <p:nvPicPr>
                      <p:cNvPr id="57" name="Object 5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4938" y="3384550"/>
                        <a:ext cx="733425" cy="376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5" name="Object 6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26861635"/>
              </p:ext>
            </p:extLst>
          </p:nvPr>
        </p:nvGraphicFramePr>
        <p:xfrm>
          <a:off x="133350" y="4432300"/>
          <a:ext cx="733425" cy="398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977" name="Equation" r:id="rId27" imgW="419040" imgH="228600" progId="Equation.3">
                  <p:embed/>
                </p:oleObj>
              </mc:Choice>
              <mc:Fallback>
                <p:oleObj name="Equation" r:id="rId27" imgW="419040" imgH="228600" progId="Equation.3">
                  <p:embed/>
                  <p:pic>
                    <p:nvPicPr>
                      <p:cNvPr id="58" name="Object 5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350" y="4432300"/>
                        <a:ext cx="733425" cy="398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6" name="Object 6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75858412"/>
              </p:ext>
            </p:extLst>
          </p:nvPr>
        </p:nvGraphicFramePr>
        <p:xfrm>
          <a:off x="144463" y="5511800"/>
          <a:ext cx="755650" cy="37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978" name="Equation" r:id="rId29" imgW="431640" imgH="215640" progId="Equation.3">
                  <p:embed/>
                </p:oleObj>
              </mc:Choice>
              <mc:Fallback>
                <p:oleObj name="Equation" r:id="rId29" imgW="431640" imgH="215640" progId="Equation.3">
                  <p:embed/>
                  <p:pic>
                    <p:nvPicPr>
                      <p:cNvPr id="59" name="Object 5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463" y="5511800"/>
                        <a:ext cx="755650" cy="377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74871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61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/>
          <p:cNvSpPr txBox="1"/>
          <p:nvPr/>
        </p:nvSpPr>
        <p:spPr>
          <a:xfrm>
            <a:off x="210090" y="188060"/>
            <a:ext cx="811856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3200" dirty="0" smtClean="0"/>
              <a:t>Exemple pour </a:t>
            </a:r>
            <a:r>
              <a:rPr lang="fr-CA" sz="3200" dirty="0"/>
              <a:t>N entrées et 1 </a:t>
            </a:r>
            <a:r>
              <a:rPr lang="fr-CA" sz="3200" dirty="0" smtClean="0"/>
              <a:t>sortie:</a:t>
            </a:r>
          </a:p>
          <a:p>
            <a:r>
              <a:rPr lang="fr-CA" dirty="0"/>
              <a:t>	</a:t>
            </a:r>
            <a:r>
              <a:rPr lang="fr-CA" dirty="0" smtClean="0"/>
              <a:t>Analyse grammaticale (classification) : (</a:t>
            </a:r>
            <a:r>
              <a:rPr lang="fr-CA" dirty="0" err="1" smtClean="0"/>
              <a:t>ê.t.r.e</a:t>
            </a:r>
            <a:r>
              <a:rPr lang="fr-CA" dirty="0" smtClean="0"/>
              <a:t>)=</a:t>
            </a:r>
            <a:r>
              <a:rPr lang="en-CA" dirty="0" smtClean="0"/>
              <a:t>&gt;’</a:t>
            </a:r>
            <a:r>
              <a:rPr lang="en-CA" dirty="0" err="1" smtClean="0"/>
              <a:t>verbe</a:t>
            </a:r>
            <a:r>
              <a:rPr lang="en-CA" dirty="0" smtClean="0"/>
              <a:t>’</a:t>
            </a:r>
            <a:endParaRPr lang="en-CA" dirty="0"/>
          </a:p>
        </p:txBody>
      </p:sp>
      <p:sp>
        <p:nvSpPr>
          <p:cNvPr id="113" name="Rectangle 112"/>
          <p:cNvSpPr/>
          <p:nvPr/>
        </p:nvSpPr>
        <p:spPr>
          <a:xfrm>
            <a:off x="921986" y="2092787"/>
            <a:ext cx="279501" cy="7456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4" name="Rectangle 113"/>
          <p:cNvSpPr/>
          <p:nvPr/>
        </p:nvSpPr>
        <p:spPr>
          <a:xfrm>
            <a:off x="1664936" y="2092787"/>
            <a:ext cx="279501" cy="745663"/>
          </a:xfrm>
          <a:prstGeom prst="rect">
            <a:avLst/>
          </a:prstGeom>
          <a:solidFill>
            <a:srgbClr val="FFC000"/>
          </a:solidFill>
          <a:ln>
            <a:solidFill>
              <a:srgbClr val="B8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5" name="Rectangle 114"/>
          <p:cNvSpPr/>
          <p:nvPr/>
        </p:nvSpPr>
        <p:spPr>
          <a:xfrm>
            <a:off x="2407886" y="2092787"/>
            <a:ext cx="279501" cy="745663"/>
          </a:xfrm>
          <a:prstGeom prst="rect">
            <a:avLst/>
          </a:prstGeom>
          <a:solidFill>
            <a:srgbClr val="FF0000">
              <a:alpha val="21176"/>
            </a:srgbClr>
          </a:solidFill>
          <a:ln>
            <a:solidFill>
              <a:srgbClr val="FFAFB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16" name="Straight Arrow Connector 115"/>
          <p:cNvCxnSpPr/>
          <p:nvPr/>
        </p:nvCxnSpPr>
        <p:spPr>
          <a:xfrm>
            <a:off x="1201487" y="2457117"/>
            <a:ext cx="463449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>
            <a:stCxn id="114" idx="3"/>
            <a:endCxn id="115" idx="1"/>
          </p:cNvCxnSpPr>
          <p:nvPr/>
        </p:nvCxnSpPr>
        <p:spPr>
          <a:xfrm>
            <a:off x="1944437" y="2465619"/>
            <a:ext cx="463449" cy="0"/>
          </a:xfrm>
          <a:prstGeom prst="straightConnector1">
            <a:avLst/>
          </a:prstGeom>
          <a:ln>
            <a:solidFill>
              <a:srgbClr val="FFAFB5"/>
            </a:solidFill>
            <a:prstDash val="sysDot"/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aphicFrame>
        <p:nvGraphicFramePr>
          <p:cNvPr id="121" name="Object 1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3236656"/>
              </p:ext>
            </p:extLst>
          </p:nvPr>
        </p:nvGraphicFramePr>
        <p:xfrm>
          <a:off x="152400" y="2325688"/>
          <a:ext cx="733425" cy="376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967" name="Equation" r:id="rId3" imgW="419040" imgH="215640" progId="Equation.3">
                  <p:embed/>
                </p:oleObj>
              </mc:Choice>
              <mc:Fallback>
                <p:oleObj name="Equation" r:id="rId3" imgW="419040" imgH="215640" progId="Equation.3">
                  <p:embed/>
                  <p:pic>
                    <p:nvPicPr>
                      <p:cNvPr id="121" name="Object 1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" y="2325688"/>
                        <a:ext cx="733425" cy="3762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2" name="Object 1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26294615"/>
              </p:ext>
            </p:extLst>
          </p:nvPr>
        </p:nvGraphicFramePr>
        <p:xfrm>
          <a:off x="1703388" y="2325871"/>
          <a:ext cx="2667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968" name="Equation" r:id="rId5" imgW="152280" imgH="241200" progId="Equation.3">
                  <p:embed/>
                </p:oleObj>
              </mc:Choice>
              <mc:Fallback>
                <p:oleObj name="Equation" r:id="rId5" imgW="152280" imgH="241200" progId="Equation.3">
                  <p:embed/>
                  <p:pic>
                    <p:nvPicPr>
                      <p:cNvPr id="122" name="Object 1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03388" y="2325871"/>
                        <a:ext cx="266700" cy="419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8" name="Straight Arrow Connector 17"/>
          <p:cNvCxnSpPr>
            <a:stCxn id="114" idx="2"/>
          </p:cNvCxnSpPr>
          <p:nvPr/>
        </p:nvCxnSpPr>
        <p:spPr>
          <a:xfrm>
            <a:off x="1804687" y="2838450"/>
            <a:ext cx="5063" cy="323850"/>
          </a:xfrm>
          <a:prstGeom prst="straightConnector1">
            <a:avLst/>
          </a:prstGeom>
          <a:ln>
            <a:solidFill>
              <a:srgbClr val="B88C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932848" y="3175183"/>
            <a:ext cx="279501" cy="7456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Rectangle 23"/>
          <p:cNvSpPr/>
          <p:nvPr/>
        </p:nvSpPr>
        <p:spPr>
          <a:xfrm>
            <a:off x="1675798" y="3175183"/>
            <a:ext cx="279501" cy="745663"/>
          </a:xfrm>
          <a:prstGeom prst="rect">
            <a:avLst/>
          </a:prstGeom>
          <a:solidFill>
            <a:srgbClr val="FFC000"/>
          </a:solidFill>
          <a:ln>
            <a:solidFill>
              <a:srgbClr val="B8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" name="Rectangle 24"/>
          <p:cNvSpPr/>
          <p:nvPr/>
        </p:nvSpPr>
        <p:spPr>
          <a:xfrm>
            <a:off x="2418748" y="3175183"/>
            <a:ext cx="279501" cy="745663"/>
          </a:xfrm>
          <a:prstGeom prst="rect">
            <a:avLst/>
          </a:prstGeom>
          <a:solidFill>
            <a:srgbClr val="FF0000">
              <a:alpha val="21176"/>
            </a:srgbClr>
          </a:solidFill>
          <a:ln>
            <a:solidFill>
              <a:srgbClr val="FFAFB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1212349" y="3539513"/>
            <a:ext cx="463449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24" idx="3"/>
            <a:endCxn id="25" idx="1"/>
          </p:cNvCxnSpPr>
          <p:nvPr/>
        </p:nvCxnSpPr>
        <p:spPr>
          <a:xfrm>
            <a:off x="1955299" y="3548015"/>
            <a:ext cx="463449" cy="0"/>
          </a:xfrm>
          <a:prstGeom prst="straightConnector1">
            <a:avLst/>
          </a:prstGeom>
          <a:ln>
            <a:solidFill>
              <a:srgbClr val="FFAFB5"/>
            </a:solidFill>
            <a:prstDash val="sysDot"/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aphicFrame>
        <p:nvGraphicFramePr>
          <p:cNvPr id="28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78392893"/>
              </p:ext>
            </p:extLst>
          </p:nvPr>
        </p:nvGraphicFramePr>
        <p:xfrm>
          <a:off x="1703388" y="3378595"/>
          <a:ext cx="288925" cy="420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969" name="Equation" r:id="rId7" imgW="164880" imgH="241200" progId="Equation.3">
                  <p:embed/>
                </p:oleObj>
              </mc:Choice>
              <mc:Fallback>
                <p:oleObj name="Equation" r:id="rId7" imgW="164880" imgH="241200" progId="Equation.3">
                  <p:embed/>
                  <p:pic>
                    <p:nvPicPr>
                      <p:cNvPr id="122" name="Object 1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03388" y="3378595"/>
                        <a:ext cx="288925" cy="4206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6" name="Straight Arrow Connector 35"/>
          <p:cNvCxnSpPr/>
          <p:nvPr/>
        </p:nvCxnSpPr>
        <p:spPr>
          <a:xfrm>
            <a:off x="1804687" y="3946659"/>
            <a:ext cx="5063" cy="323850"/>
          </a:xfrm>
          <a:prstGeom prst="straightConnector1">
            <a:avLst/>
          </a:prstGeom>
          <a:ln>
            <a:solidFill>
              <a:srgbClr val="B88C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8" name="Rectangle 37"/>
          <p:cNvSpPr/>
          <p:nvPr/>
        </p:nvSpPr>
        <p:spPr>
          <a:xfrm>
            <a:off x="932848" y="4283392"/>
            <a:ext cx="279501" cy="7456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9" name="Rectangle 38"/>
          <p:cNvSpPr/>
          <p:nvPr/>
        </p:nvSpPr>
        <p:spPr>
          <a:xfrm>
            <a:off x="1675798" y="4283392"/>
            <a:ext cx="279501" cy="745663"/>
          </a:xfrm>
          <a:prstGeom prst="rect">
            <a:avLst/>
          </a:prstGeom>
          <a:solidFill>
            <a:srgbClr val="FFC000"/>
          </a:solidFill>
          <a:ln>
            <a:solidFill>
              <a:srgbClr val="B8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" name="Rectangle 39"/>
          <p:cNvSpPr/>
          <p:nvPr/>
        </p:nvSpPr>
        <p:spPr>
          <a:xfrm>
            <a:off x="2418748" y="4283392"/>
            <a:ext cx="279501" cy="745663"/>
          </a:xfrm>
          <a:prstGeom prst="rect">
            <a:avLst/>
          </a:prstGeom>
          <a:solidFill>
            <a:srgbClr val="FF0000">
              <a:alpha val="21176"/>
            </a:srgbClr>
          </a:solidFill>
          <a:ln>
            <a:solidFill>
              <a:srgbClr val="FFAFB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41" name="Straight Arrow Connector 40"/>
          <p:cNvCxnSpPr/>
          <p:nvPr/>
        </p:nvCxnSpPr>
        <p:spPr>
          <a:xfrm>
            <a:off x="1212349" y="4647722"/>
            <a:ext cx="463449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39" idx="3"/>
            <a:endCxn id="40" idx="1"/>
          </p:cNvCxnSpPr>
          <p:nvPr/>
        </p:nvCxnSpPr>
        <p:spPr>
          <a:xfrm>
            <a:off x="1955299" y="4656224"/>
            <a:ext cx="463449" cy="0"/>
          </a:xfrm>
          <a:prstGeom prst="straightConnector1">
            <a:avLst/>
          </a:prstGeom>
          <a:ln>
            <a:solidFill>
              <a:srgbClr val="FFAFB5"/>
            </a:solidFill>
            <a:prstDash val="sysDot"/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aphicFrame>
        <p:nvGraphicFramePr>
          <p:cNvPr id="43" name="Object 4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62361960"/>
              </p:ext>
            </p:extLst>
          </p:nvPr>
        </p:nvGraphicFramePr>
        <p:xfrm>
          <a:off x="1712913" y="4483748"/>
          <a:ext cx="288925" cy="442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970" name="Equation" r:id="rId9" imgW="164880" imgH="253800" progId="Equation.3">
                  <p:embed/>
                </p:oleObj>
              </mc:Choice>
              <mc:Fallback>
                <p:oleObj name="Equation" r:id="rId9" imgW="164880" imgH="253800" progId="Equation.3">
                  <p:embed/>
                  <p:pic>
                    <p:nvPicPr>
                      <p:cNvPr id="28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12913" y="4483748"/>
                        <a:ext cx="288925" cy="442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4" name="Straight Arrow Connector 43"/>
          <p:cNvCxnSpPr/>
          <p:nvPr/>
        </p:nvCxnSpPr>
        <p:spPr>
          <a:xfrm>
            <a:off x="1804687" y="5018125"/>
            <a:ext cx="5063" cy="323850"/>
          </a:xfrm>
          <a:prstGeom prst="straightConnector1">
            <a:avLst/>
          </a:prstGeom>
          <a:ln>
            <a:solidFill>
              <a:srgbClr val="B88C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aphicFrame>
        <p:nvGraphicFramePr>
          <p:cNvPr id="45" name="Object 4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33146399"/>
              </p:ext>
            </p:extLst>
          </p:nvPr>
        </p:nvGraphicFramePr>
        <p:xfrm>
          <a:off x="2740142" y="5590382"/>
          <a:ext cx="1155700" cy="350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971" name="Equation" r:id="rId11" imgW="660240" imgH="203040" progId="Equation.3">
                  <p:embed/>
                </p:oleObj>
              </mc:Choice>
              <mc:Fallback>
                <p:oleObj name="Equation" r:id="rId11" imgW="660240" imgH="203040" progId="Equation.3">
                  <p:embed/>
                  <p:pic>
                    <p:nvPicPr>
                      <p:cNvPr id="37" name="Object 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40142" y="5590382"/>
                        <a:ext cx="1155700" cy="3508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6" name="Rectangle 45"/>
          <p:cNvSpPr/>
          <p:nvPr/>
        </p:nvSpPr>
        <p:spPr>
          <a:xfrm>
            <a:off x="932848" y="5354858"/>
            <a:ext cx="279501" cy="7456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8" name="Rectangle 47"/>
          <p:cNvSpPr/>
          <p:nvPr/>
        </p:nvSpPr>
        <p:spPr>
          <a:xfrm>
            <a:off x="1675798" y="5354858"/>
            <a:ext cx="279501" cy="745663"/>
          </a:xfrm>
          <a:prstGeom prst="rect">
            <a:avLst/>
          </a:prstGeom>
          <a:solidFill>
            <a:srgbClr val="FFC000"/>
          </a:solidFill>
          <a:ln>
            <a:solidFill>
              <a:srgbClr val="B8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50" name="Straight Arrow Connector 49"/>
          <p:cNvCxnSpPr/>
          <p:nvPr/>
        </p:nvCxnSpPr>
        <p:spPr>
          <a:xfrm>
            <a:off x="1212349" y="5719188"/>
            <a:ext cx="463449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aphicFrame>
        <p:nvGraphicFramePr>
          <p:cNvPr id="52" name="Object 5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68320374"/>
              </p:ext>
            </p:extLst>
          </p:nvPr>
        </p:nvGraphicFramePr>
        <p:xfrm>
          <a:off x="1712913" y="5502275"/>
          <a:ext cx="288925" cy="420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972" name="Equation" r:id="rId13" imgW="164880" imgH="241200" progId="Equation.3">
                  <p:embed/>
                </p:oleObj>
              </mc:Choice>
              <mc:Fallback>
                <p:oleObj name="Equation" r:id="rId13" imgW="164880" imgH="241200" progId="Equation.3">
                  <p:embed/>
                  <p:pic>
                    <p:nvPicPr>
                      <p:cNvPr id="43" name="Object 4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12913" y="5502275"/>
                        <a:ext cx="288925" cy="420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" name="Rectangle 52"/>
          <p:cNvSpPr/>
          <p:nvPr/>
        </p:nvSpPr>
        <p:spPr>
          <a:xfrm>
            <a:off x="2421422" y="5363360"/>
            <a:ext cx="279501" cy="745663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54" name="Straight Arrow Connector 53"/>
          <p:cNvCxnSpPr>
            <a:endCxn id="53" idx="1"/>
          </p:cNvCxnSpPr>
          <p:nvPr/>
        </p:nvCxnSpPr>
        <p:spPr>
          <a:xfrm>
            <a:off x="1957973" y="5736192"/>
            <a:ext cx="463449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>
            <a:off x="1818222" y="1749774"/>
            <a:ext cx="5063" cy="323850"/>
          </a:xfrm>
          <a:prstGeom prst="straightConnector1">
            <a:avLst/>
          </a:prstGeom>
          <a:ln>
            <a:solidFill>
              <a:srgbClr val="B88C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aphicFrame>
        <p:nvGraphicFramePr>
          <p:cNvPr id="56" name="Object 5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70753951"/>
              </p:ext>
            </p:extLst>
          </p:nvPr>
        </p:nvGraphicFramePr>
        <p:xfrm>
          <a:off x="1671638" y="1354138"/>
          <a:ext cx="288925" cy="441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973" name="Equation" r:id="rId15" imgW="164880" imgH="253800" progId="Equation.3">
                  <p:embed/>
                </p:oleObj>
              </mc:Choice>
              <mc:Fallback>
                <p:oleObj name="Equation" r:id="rId15" imgW="164880" imgH="253800" progId="Equation.3">
                  <p:embed/>
                  <p:pic>
                    <p:nvPicPr>
                      <p:cNvPr id="122" name="Object 1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1638" y="1354138"/>
                        <a:ext cx="288925" cy="441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7" name="Object 5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71138329"/>
              </p:ext>
            </p:extLst>
          </p:nvPr>
        </p:nvGraphicFramePr>
        <p:xfrm>
          <a:off x="134938" y="3384550"/>
          <a:ext cx="733425" cy="376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974" name="Equation" r:id="rId17" imgW="419040" imgH="215640" progId="Equation.3">
                  <p:embed/>
                </p:oleObj>
              </mc:Choice>
              <mc:Fallback>
                <p:oleObj name="Equation" r:id="rId17" imgW="419040" imgH="215640" progId="Equation.3">
                  <p:embed/>
                  <p:pic>
                    <p:nvPicPr>
                      <p:cNvPr id="121" name="Object 1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4938" y="3384550"/>
                        <a:ext cx="733425" cy="376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8" name="Object 5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96896703"/>
              </p:ext>
            </p:extLst>
          </p:nvPr>
        </p:nvGraphicFramePr>
        <p:xfrm>
          <a:off x="133350" y="4432300"/>
          <a:ext cx="733425" cy="398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975" name="Equation" r:id="rId19" imgW="419040" imgH="228600" progId="Equation.3">
                  <p:embed/>
                </p:oleObj>
              </mc:Choice>
              <mc:Fallback>
                <p:oleObj name="Equation" r:id="rId19" imgW="419040" imgH="228600" progId="Equation.3">
                  <p:embed/>
                  <p:pic>
                    <p:nvPicPr>
                      <p:cNvPr id="121" name="Object 1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350" y="4432300"/>
                        <a:ext cx="733425" cy="398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9" name="Object 5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95368277"/>
              </p:ext>
            </p:extLst>
          </p:nvPr>
        </p:nvGraphicFramePr>
        <p:xfrm>
          <a:off x="144463" y="5511800"/>
          <a:ext cx="755650" cy="37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976" name="Equation" r:id="rId21" imgW="431640" imgH="215640" progId="Equation.3">
                  <p:embed/>
                </p:oleObj>
              </mc:Choice>
              <mc:Fallback>
                <p:oleObj name="Equation" r:id="rId21" imgW="431640" imgH="215640" progId="Equation.3">
                  <p:embed/>
                  <p:pic>
                    <p:nvPicPr>
                      <p:cNvPr id="57" name="Object 5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463" y="5511800"/>
                        <a:ext cx="755650" cy="377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0" name="Object 5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31301077"/>
              </p:ext>
            </p:extLst>
          </p:nvPr>
        </p:nvGraphicFramePr>
        <p:xfrm>
          <a:off x="4097338" y="2379663"/>
          <a:ext cx="4464050" cy="773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977" name="Equation" r:id="rId23" imgW="1460160" imgH="253800" progId="Equation.3">
                  <p:embed/>
                </p:oleObj>
              </mc:Choice>
              <mc:Fallback>
                <p:oleObj name="Equation" r:id="rId23" imgW="1460160" imgH="253800" progId="Equation.3">
                  <p:embed/>
                  <p:pic>
                    <p:nvPicPr>
                      <p:cNvPr id="28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97338" y="2379663"/>
                        <a:ext cx="4464050" cy="7731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" name="Object 6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00683706"/>
              </p:ext>
            </p:extLst>
          </p:nvPr>
        </p:nvGraphicFramePr>
        <p:xfrm>
          <a:off x="4503738" y="4729163"/>
          <a:ext cx="3649662" cy="773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978" name="Equation" r:id="rId25" imgW="1193760" imgH="253800" progId="Equation.3">
                  <p:embed/>
                </p:oleObj>
              </mc:Choice>
              <mc:Fallback>
                <p:oleObj name="Equation" r:id="rId25" imgW="1193760" imgH="253800" progId="Equation.3">
                  <p:embed/>
                  <p:pic>
                    <p:nvPicPr>
                      <p:cNvPr id="60" name="Object 5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03738" y="4729163"/>
                        <a:ext cx="3649662" cy="7731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" name="Object 6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64158084"/>
              </p:ext>
            </p:extLst>
          </p:nvPr>
        </p:nvGraphicFramePr>
        <p:xfrm>
          <a:off x="4503738" y="5502275"/>
          <a:ext cx="3494087" cy="773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979" name="Equation" r:id="rId27" imgW="1143000" imgH="253800" progId="Equation.3">
                  <p:embed/>
                </p:oleObj>
              </mc:Choice>
              <mc:Fallback>
                <p:oleObj name="Equation" r:id="rId27" imgW="1143000" imgH="253800" progId="Equation.3">
                  <p:embed/>
                  <p:pic>
                    <p:nvPicPr>
                      <p:cNvPr id="61" name="Object 6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03738" y="5502275"/>
                        <a:ext cx="3494087" cy="7731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4841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/>
          <p:cNvSpPr txBox="1"/>
          <p:nvPr/>
        </p:nvSpPr>
        <p:spPr>
          <a:xfrm>
            <a:off x="210090" y="188060"/>
            <a:ext cx="867160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3200" dirty="0" smtClean="0"/>
              <a:t>Même idée pour N </a:t>
            </a:r>
            <a:r>
              <a:rPr lang="fr-CA" sz="3200" dirty="0"/>
              <a:t>entrées et </a:t>
            </a:r>
            <a:r>
              <a:rPr lang="fr-CA" sz="3200" dirty="0" smtClean="0"/>
              <a:t>N sorties:</a:t>
            </a:r>
          </a:p>
          <a:p>
            <a:r>
              <a:rPr lang="fr-CA" dirty="0"/>
              <a:t>	</a:t>
            </a:r>
            <a:r>
              <a:rPr lang="fr-CA" dirty="0" smtClean="0"/>
              <a:t>ex.: Analyse vidéo (régression) : Images vidéo =</a:t>
            </a:r>
            <a:r>
              <a:rPr lang="en-CA" dirty="0" smtClean="0"/>
              <a:t>&gt; </a:t>
            </a:r>
            <a:r>
              <a:rPr lang="en-CA" dirty="0" err="1" smtClean="0"/>
              <a:t>nb_piétons</a:t>
            </a:r>
            <a:endParaRPr lang="en-CA" dirty="0"/>
          </a:p>
        </p:txBody>
      </p:sp>
      <p:sp>
        <p:nvSpPr>
          <p:cNvPr id="113" name="Rectangle 112"/>
          <p:cNvSpPr/>
          <p:nvPr/>
        </p:nvSpPr>
        <p:spPr>
          <a:xfrm>
            <a:off x="2379311" y="2020042"/>
            <a:ext cx="279501" cy="7456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4" name="Rectangle 113"/>
          <p:cNvSpPr/>
          <p:nvPr/>
        </p:nvSpPr>
        <p:spPr>
          <a:xfrm>
            <a:off x="3122261" y="2020042"/>
            <a:ext cx="279501" cy="745663"/>
          </a:xfrm>
          <a:prstGeom prst="rect">
            <a:avLst/>
          </a:prstGeom>
          <a:solidFill>
            <a:srgbClr val="FFC000"/>
          </a:solidFill>
          <a:ln>
            <a:solidFill>
              <a:srgbClr val="B8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16" name="Straight Arrow Connector 115"/>
          <p:cNvCxnSpPr/>
          <p:nvPr/>
        </p:nvCxnSpPr>
        <p:spPr>
          <a:xfrm>
            <a:off x="2658812" y="2384372"/>
            <a:ext cx="463449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aphicFrame>
        <p:nvGraphicFramePr>
          <p:cNvPr id="121" name="Object 1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02226264"/>
              </p:ext>
            </p:extLst>
          </p:nvPr>
        </p:nvGraphicFramePr>
        <p:xfrm>
          <a:off x="126120" y="2184246"/>
          <a:ext cx="533400" cy="398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2644" name="Equation" r:id="rId3" imgW="304560" imgH="228600" progId="Equation.3">
                  <p:embed/>
                </p:oleObj>
              </mc:Choice>
              <mc:Fallback>
                <p:oleObj name="Equation" r:id="rId3" imgW="304560" imgH="228600" progId="Equation.3">
                  <p:embed/>
                  <p:pic>
                    <p:nvPicPr>
                      <p:cNvPr id="121" name="Object 1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6120" y="2184246"/>
                        <a:ext cx="533400" cy="398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2" name="Object 1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27566553"/>
              </p:ext>
            </p:extLst>
          </p:nvPr>
        </p:nvGraphicFramePr>
        <p:xfrm>
          <a:off x="3172959" y="2177801"/>
          <a:ext cx="2667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2645" name="Equation" r:id="rId5" imgW="152280" imgH="241200" progId="Equation.3">
                  <p:embed/>
                </p:oleObj>
              </mc:Choice>
              <mc:Fallback>
                <p:oleObj name="Equation" r:id="rId5" imgW="152280" imgH="241200" progId="Equation.3">
                  <p:embed/>
                  <p:pic>
                    <p:nvPicPr>
                      <p:cNvPr id="122" name="Object 1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72959" y="2177801"/>
                        <a:ext cx="266700" cy="419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8" name="Straight Arrow Connector 17"/>
          <p:cNvCxnSpPr>
            <a:stCxn id="114" idx="2"/>
          </p:cNvCxnSpPr>
          <p:nvPr/>
        </p:nvCxnSpPr>
        <p:spPr>
          <a:xfrm>
            <a:off x="3262012" y="2765705"/>
            <a:ext cx="5063" cy="323850"/>
          </a:xfrm>
          <a:prstGeom prst="straightConnector1">
            <a:avLst/>
          </a:prstGeom>
          <a:ln>
            <a:solidFill>
              <a:srgbClr val="B88C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2390173" y="3102438"/>
            <a:ext cx="279501" cy="7456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Rectangle 23"/>
          <p:cNvSpPr/>
          <p:nvPr/>
        </p:nvSpPr>
        <p:spPr>
          <a:xfrm>
            <a:off x="3133123" y="3102438"/>
            <a:ext cx="279501" cy="745663"/>
          </a:xfrm>
          <a:prstGeom prst="rect">
            <a:avLst/>
          </a:prstGeom>
          <a:solidFill>
            <a:srgbClr val="FFC000"/>
          </a:solidFill>
          <a:ln>
            <a:solidFill>
              <a:srgbClr val="B8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2669674" y="3466768"/>
            <a:ext cx="463449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aphicFrame>
        <p:nvGraphicFramePr>
          <p:cNvPr id="28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72736011"/>
              </p:ext>
            </p:extLst>
          </p:nvPr>
        </p:nvGraphicFramePr>
        <p:xfrm>
          <a:off x="3149291" y="3337810"/>
          <a:ext cx="288925" cy="420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2646" name="Equation" r:id="rId7" imgW="164880" imgH="241200" progId="Equation.3">
                  <p:embed/>
                </p:oleObj>
              </mc:Choice>
              <mc:Fallback>
                <p:oleObj name="Equation" r:id="rId7" imgW="164880" imgH="241200" progId="Equation.3">
                  <p:embed/>
                  <p:pic>
                    <p:nvPicPr>
                      <p:cNvPr id="28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49291" y="3337810"/>
                        <a:ext cx="288925" cy="4206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6" name="Straight Arrow Connector 35"/>
          <p:cNvCxnSpPr/>
          <p:nvPr/>
        </p:nvCxnSpPr>
        <p:spPr>
          <a:xfrm>
            <a:off x="3262012" y="3873914"/>
            <a:ext cx="5063" cy="323850"/>
          </a:xfrm>
          <a:prstGeom prst="straightConnector1">
            <a:avLst/>
          </a:prstGeom>
          <a:ln>
            <a:solidFill>
              <a:srgbClr val="B88C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8" name="Rectangle 37"/>
          <p:cNvSpPr/>
          <p:nvPr/>
        </p:nvSpPr>
        <p:spPr>
          <a:xfrm>
            <a:off x="2390173" y="4210647"/>
            <a:ext cx="279501" cy="7456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9" name="Rectangle 38"/>
          <p:cNvSpPr/>
          <p:nvPr/>
        </p:nvSpPr>
        <p:spPr>
          <a:xfrm>
            <a:off x="3133123" y="4210647"/>
            <a:ext cx="279501" cy="745663"/>
          </a:xfrm>
          <a:prstGeom prst="rect">
            <a:avLst/>
          </a:prstGeom>
          <a:solidFill>
            <a:srgbClr val="FFC000"/>
          </a:solidFill>
          <a:ln>
            <a:solidFill>
              <a:srgbClr val="B8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41" name="Straight Arrow Connector 40"/>
          <p:cNvCxnSpPr/>
          <p:nvPr/>
        </p:nvCxnSpPr>
        <p:spPr>
          <a:xfrm>
            <a:off x="2669674" y="4574977"/>
            <a:ext cx="463449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aphicFrame>
        <p:nvGraphicFramePr>
          <p:cNvPr id="43" name="Object 4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01676555"/>
              </p:ext>
            </p:extLst>
          </p:nvPr>
        </p:nvGraphicFramePr>
        <p:xfrm>
          <a:off x="3149291" y="4434772"/>
          <a:ext cx="288925" cy="442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2647" name="Equation" r:id="rId9" imgW="164880" imgH="253800" progId="Equation.3">
                  <p:embed/>
                </p:oleObj>
              </mc:Choice>
              <mc:Fallback>
                <p:oleObj name="Equation" r:id="rId9" imgW="164880" imgH="253800" progId="Equation.3">
                  <p:embed/>
                  <p:pic>
                    <p:nvPicPr>
                      <p:cNvPr id="43" name="Object 4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49291" y="4434772"/>
                        <a:ext cx="288925" cy="442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4" name="Straight Arrow Connector 43"/>
          <p:cNvCxnSpPr/>
          <p:nvPr/>
        </p:nvCxnSpPr>
        <p:spPr>
          <a:xfrm>
            <a:off x="3262012" y="4945380"/>
            <a:ext cx="5063" cy="323850"/>
          </a:xfrm>
          <a:prstGeom prst="straightConnector1">
            <a:avLst/>
          </a:prstGeom>
          <a:ln>
            <a:solidFill>
              <a:srgbClr val="B88C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2390173" y="5282113"/>
            <a:ext cx="279501" cy="7456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8" name="Rectangle 47"/>
          <p:cNvSpPr/>
          <p:nvPr/>
        </p:nvSpPr>
        <p:spPr>
          <a:xfrm>
            <a:off x="3133123" y="5282113"/>
            <a:ext cx="279501" cy="745663"/>
          </a:xfrm>
          <a:prstGeom prst="rect">
            <a:avLst/>
          </a:prstGeom>
          <a:solidFill>
            <a:srgbClr val="FFC000"/>
          </a:solidFill>
          <a:ln>
            <a:solidFill>
              <a:srgbClr val="B8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50" name="Straight Arrow Connector 49"/>
          <p:cNvCxnSpPr/>
          <p:nvPr/>
        </p:nvCxnSpPr>
        <p:spPr>
          <a:xfrm>
            <a:off x="2669674" y="5646443"/>
            <a:ext cx="463449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aphicFrame>
        <p:nvGraphicFramePr>
          <p:cNvPr id="52" name="Object 5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28400222"/>
              </p:ext>
            </p:extLst>
          </p:nvPr>
        </p:nvGraphicFramePr>
        <p:xfrm>
          <a:off x="3149291" y="5517447"/>
          <a:ext cx="288925" cy="420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2648" name="Equation" r:id="rId11" imgW="164880" imgH="241200" progId="Equation.3">
                  <p:embed/>
                </p:oleObj>
              </mc:Choice>
              <mc:Fallback>
                <p:oleObj name="Equation" r:id="rId11" imgW="164880" imgH="241200" progId="Equation.3">
                  <p:embed/>
                  <p:pic>
                    <p:nvPicPr>
                      <p:cNvPr id="52" name="Object 5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49291" y="5517447"/>
                        <a:ext cx="288925" cy="420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" name="Rectangle 52"/>
          <p:cNvSpPr/>
          <p:nvPr/>
        </p:nvSpPr>
        <p:spPr>
          <a:xfrm>
            <a:off x="3878747" y="5290615"/>
            <a:ext cx="279501" cy="745663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54" name="Straight Arrow Connector 53"/>
          <p:cNvCxnSpPr>
            <a:endCxn id="53" idx="1"/>
          </p:cNvCxnSpPr>
          <p:nvPr/>
        </p:nvCxnSpPr>
        <p:spPr>
          <a:xfrm>
            <a:off x="3415298" y="5663447"/>
            <a:ext cx="463449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>
            <a:off x="3275547" y="1677029"/>
            <a:ext cx="5063" cy="323850"/>
          </a:xfrm>
          <a:prstGeom prst="straightConnector1">
            <a:avLst/>
          </a:prstGeom>
          <a:ln>
            <a:solidFill>
              <a:srgbClr val="B88C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aphicFrame>
        <p:nvGraphicFramePr>
          <p:cNvPr id="56" name="Object 5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54296588"/>
              </p:ext>
            </p:extLst>
          </p:nvPr>
        </p:nvGraphicFramePr>
        <p:xfrm>
          <a:off x="3128963" y="1281393"/>
          <a:ext cx="288925" cy="441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2649" name="Equation" r:id="rId13" imgW="164880" imgH="253800" progId="Equation.3">
                  <p:embed/>
                </p:oleObj>
              </mc:Choice>
              <mc:Fallback>
                <p:oleObj name="Equation" r:id="rId13" imgW="164880" imgH="253800" progId="Equation.3">
                  <p:embed/>
                  <p:pic>
                    <p:nvPicPr>
                      <p:cNvPr id="56" name="Object 5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28963" y="1281393"/>
                        <a:ext cx="288925" cy="441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7" name="Object 5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97666880"/>
              </p:ext>
            </p:extLst>
          </p:nvPr>
        </p:nvGraphicFramePr>
        <p:xfrm>
          <a:off x="126120" y="3312964"/>
          <a:ext cx="511175" cy="376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2650" name="Equation" r:id="rId15" imgW="291960" imgH="215640" progId="Equation.3">
                  <p:embed/>
                </p:oleObj>
              </mc:Choice>
              <mc:Fallback>
                <p:oleObj name="Equation" r:id="rId15" imgW="291960" imgH="215640" progId="Equation.3">
                  <p:embed/>
                  <p:pic>
                    <p:nvPicPr>
                      <p:cNvPr id="57" name="Object 5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6120" y="3312964"/>
                        <a:ext cx="511175" cy="376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8" name="Object 5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74165853"/>
              </p:ext>
            </p:extLst>
          </p:nvPr>
        </p:nvGraphicFramePr>
        <p:xfrm>
          <a:off x="126120" y="4419458"/>
          <a:ext cx="533400" cy="376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2651" name="Equation" r:id="rId17" imgW="304560" imgH="215640" progId="Equation.3">
                  <p:embed/>
                </p:oleObj>
              </mc:Choice>
              <mc:Fallback>
                <p:oleObj name="Equation" r:id="rId17" imgW="304560" imgH="215640" progId="Equation.3">
                  <p:embed/>
                  <p:pic>
                    <p:nvPicPr>
                      <p:cNvPr id="58" name="Object 5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6120" y="4419458"/>
                        <a:ext cx="533400" cy="376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9" name="Object 5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62658804"/>
              </p:ext>
            </p:extLst>
          </p:nvPr>
        </p:nvGraphicFramePr>
        <p:xfrm>
          <a:off x="159458" y="5478321"/>
          <a:ext cx="511175" cy="398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2652" name="Equation" r:id="rId19" imgW="291960" imgH="228600" progId="Equation.3">
                  <p:embed/>
                </p:oleObj>
              </mc:Choice>
              <mc:Fallback>
                <p:oleObj name="Equation" r:id="rId19" imgW="291960" imgH="228600" progId="Equation.3">
                  <p:embed/>
                  <p:pic>
                    <p:nvPicPr>
                      <p:cNvPr id="59" name="Object 5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9458" y="5478321"/>
                        <a:ext cx="511175" cy="398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3" name="Rectangle 62"/>
          <p:cNvSpPr/>
          <p:nvPr/>
        </p:nvSpPr>
        <p:spPr>
          <a:xfrm>
            <a:off x="3865211" y="4224287"/>
            <a:ext cx="279501" cy="745663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64" name="Straight Arrow Connector 63"/>
          <p:cNvCxnSpPr>
            <a:endCxn id="63" idx="1"/>
          </p:cNvCxnSpPr>
          <p:nvPr/>
        </p:nvCxnSpPr>
        <p:spPr>
          <a:xfrm>
            <a:off x="3401762" y="4597119"/>
            <a:ext cx="463449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65" name="Rectangle 64"/>
          <p:cNvSpPr/>
          <p:nvPr/>
        </p:nvSpPr>
        <p:spPr>
          <a:xfrm>
            <a:off x="3884095" y="3128251"/>
            <a:ext cx="279501" cy="745663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66" name="Straight Arrow Connector 65"/>
          <p:cNvCxnSpPr>
            <a:endCxn id="65" idx="1"/>
          </p:cNvCxnSpPr>
          <p:nvPr/>
        </p:nvCxnSpPr>
        <p:spPr>
          <a:xfrm>
            <a:off x="3420646" y="3501083"/>
            <a:ext cx="463449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67" name="Rectangle 66"/>
          <p:cNvSpPr/>
          <p:nvPr/>
        </p:nvSpPr>
        <p:spPr>
          <a:xfrm>
            <a:off x="3854451" y="2032216"/>
            <a:ext cx="279501" cy="745663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68" name="Straight Arrow Connector 67"/>
          <p:cNvCxnSpPr>
            <a:endCxn id="67" idx="1"/>
          </p:cNvCxnSpPr>
          <p:nvPr/>
        </p:nvCxnSpPr>
        <p:spPr>
          <a:xfrm>
            <a:off x="3391002" y="2405048"/>
            <a:ext cx="463449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aphicFrame>
        <p:nvGraphicFramePr>
          <p:cNvPr id="69" name="Object 6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10402818"/>
              </p:ext>
            </p:extLst>
          </p:nvPr>
        </p:nvGraphicFramePr>
        <p:xfrm>
          <a:off x="4184650" y="2218018"/>
          <a:ext cx="733425" cy="395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2653" name="Equation" r:id="rId21" imgW="419040" imgH="228600" progId="Equation.3">
                  <p:embed/>
                </p:oleObj>
              </mc:Choice>
              <mc:Fallback>
                <p:oleObj name="Equation" r:id="rId21" imgW="419040" imgH="228600" progId="Equation.3">
                  <p:embed/>
                  <p:pic>
                    <p:nvPicPr>
                      <p:cNvPr id="45" name="Object 4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84650" y="2218018"/>
                        <a:ext cx="733425" cy="3952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4" name="Object 7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04998540"/>
              </p:ext>
            </p:extLst>
          </p:nvPr>
        </p:nvGraphicFramePr>
        <p:xfrm>
          <a:off x="4217988" y="3276880"/>
          <a:ext cx="666750" cy="373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2654" name="Equation" r:id="rId23" imgW="380880" imgH="215640" progId="Equation.3">
                  <p:embed/>
                </p:oleObj>
              </mc:Choice>
              <mc:Fallback>
                <p:oleObj name="Equation" r:id="rId23" imgW="380880" imgH="215640" progId="Equation.3">
                  <p:embed/>
                  <p:pic>
                    <p:nvPicPr>
                      <p:cNvPr id="69" name="Object 6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17988" y="3276880"/>
                        <a:ext cx="666750" cy="373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5" name="Object 7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46354590"/>
              </p:ext>
            </p:extLst>
          </p:nvPr>
        </p:nvGraphicFramePr>
        <p:xfrm>
          <a:off x="4241800" y="4388130"/>
          <a:ext cx="733425" cy="373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2655" name="Equation" r:id="rId25" imgW="419040" imgH="215640" progId="Equation.3">
                  <p:embed/>
                </p:oleObj>
              </mc:Choice>
              <mc:Fallback>
                <p:oleObj name="Equation" r:id="rId25" imgW="419040" imgH="215640" progId="Equation.3">
                  <p:embed/>
                  <p:pic>
                    <p:nvPicPr>
                      <p:cNvPr id="69" name="Object 6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41800" y="4388130"/>
                        <a:ext cx="733425" cy="373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6" name="Object 7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39392214"/>
              </p:ext>
            </p:extLst>
          </p:nvPr>
        </p:nvGraphicFramePr>
        <p:xfrm>
          <a:off x="4241800" y="5426355"/>
          <a:ext cx="733425" cy="395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2656" name="Equation" r:id="rId27" imgW="419040" imgH="228600" progId="Equation.3">
                  <p:embed/>
                </p:oleObj>
              </mc:Choice>
              <mc:Fallback>
                <p:oleObj name="Equation" r:id="rId27" imgW="419040" imgH="228600" progId="Equation.3">
                  <p:embed/>
                  <p:pic>
                    <p:nvPicPr>
                      <p:cNvPr id="74" name="Object 7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41800" y="5426355"/>
                        <a:ext cx="733425" cy="395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689" y="1916235"/>
            <a:ext cx="1466434" cy="97762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214" y="2995274"/>
            <a:ext cx="1458514" cy="97234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607" y="4086418"/>
            <a:ext cx="1441595" cy="97711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184" y="5173777"/>
            <a:ext cx="1448018" cy="965345"/>
          </a:xfrm>
          <a:prstGeom prst="rect">
            <a:avLst/>
          </a:prstGeom>
        </p:spPr>
      </p:pic>
      <p:graphicFrame>
        <p:nvGraphicFramePr>
          <p:cNvPr id="93" name="Object 9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41206422"/>
              </p:ext>
            </p:extLst>
          </p:nvPr>
        </p:nvGraphicFramePr>
        <p:xfrm>
          <a:off x="5513020" y="2362596"/>
          <a:ext cx="3368675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2657" name="Equation" r:id="rId33" imgW="1460160" imgH="253800" progId="Equation.3">
                  <p:embed/>
                </p:oleObj>
              </mc:Choice>
              <mc:Fallback>
                <p:oleObj name="Equation" r:id="rId33" imgW="1460160" imgH="253800" progId="Equation.3">
                  <p:embed/>
                  <p:pic>
                    <p:nvPicPr>
                      <p:cNvPr id="60" name="Object 5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13020" y="2362596"/>
                        <a:ext cx="3368675" cy="584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5" name="Object 9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1493406"/>
              </p:ext>
            </p:extLst>
          </p:nvPr>
        </p:nvGraphicFramePr>
        <p:xfrm>
          <a:off x="6096941" y="2992161"/>
          <a:ext cx="1522412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2658" name="Equation" r:id="rId35" imgW="660240" imgH="253800" progId="Equation.3">
                  <p:embed/>
                </p:oleObj>
              </mc:Choice>
              <mc:Fallback>
                <p:oleObj name="Equation" r:id="rId35" imgW="660240" imgH="253800" progId="Equation.3">
                  <p:embed/>
                  <p:pic>
                    <p:nvPicPr>
                      <p:cNvPr id="62" name="Object 6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941" y="2992161"/>
                        <a:ext cx="1522412" cy="584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91566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/>
          <p:cNvSpPr txBox="1"/>
          <p:nvPr/>
        </p:nvSpPr>
        <p:spPr>
          <a:xfrm>
            <a:off x="210090" y="188060"/>
            <a:ext cx="874854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3200" dirty="0" smtClean="0"/>
              <a:t>Même idée pour N </a:t>
            </a:r>
            <a:r>
              <a:rPr lang="fr-CA" sz="3200" dirty="0"/>
              <a:t>entrées et </a:t>
            </a:r>
            <a:r>
              <a:rPr lang="fr-CA" sz="3200" dirty="0" smtClean="0"/>
              <a:t>N sorties:</a:t>
            </a:r>
          </a:p>
          <a:p>
            <a:r>
              <a:rPr lang="fr-CA" dirty="0"/>
              <a:t>	</a:t>
            </a:r>
            <a:r>
              <a:rPr lang="fr-CA" dirty="0" smtClean="0"/>
              <a:t>ex.: Analyse vidéo</a:t>
            </a:r>
            <a:r>
              <a:rPr lang="fr-CA" dirty="0"/>
              <a:t> (régression)</a:t>
            </a:r>
            <a:r>
              <a:rPr lang="fr-CA" dirty="0" smtClean="0"/>
              <a:t>  : Images vidéo =</a:t>
            </a:r>
            <a:r>
              <a:rPr lang="en-CA" dirty="0" smtClean="0"/>
              <a:t>&gt; </a:t>
            </a:r>
            <a:r>
              <a:rPr lang="en-CA" dirty="0" err="1" smtClean="0"/>
              <a:t>nb_piétons</a:t>
            </a:r>
            <a:endParaRPr lang="en-CA" dirty="0"/>
          </a:p>
        </p:txBody>
      </p:sp>
      <p:sp>
        <p:nvSpPr>
          <p:cNvPr id="113" name="Rectangle 112"/>
          <p:cNvSpPr/>
          <p:nvPr/>
        </p:nvSpPr>
        <p:spPr>
          <a:xfrm>
            <a:off x="2903186" y="2073737"/>
            <a:ext cx="279501" cy="7456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4" name="Rectangle 113"/>
          <p:cNvSpPr/>
          <p:nvPr/>
        </p:nvSpPr>
        <p:spPr>
          <a:xfrm>
            <a:off x="3646136" y="2073737"/>
            <a:ext cx="279501" cy="745663"/>
          </a:xfrm>
          <a:prstGeom prst="rect">
            <a:avLst/>
          </a:prstGeom>
          <a:solidFill>
            <a:srgbClr val="FFC000"/>
          </a:solidFill>
          <a:ln>
            <a:solidFill>
              <a:srgbClr val="B8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16" name="Straight Arrow Connector 115"/>
          <p:cNvCxnSpPr/>
          <p:nvPr/>
        </p:nvCxnSpPr>
        <p:spPr>
          <a:xfrm>
            <a:off x="3182687" y="2438067"/>
            <a:ext cx="463449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aphicFrame>
        <p:nvGraphicFramePr>
          <p:cNvPr id="121" name="Object 120"/>
          <p:cNvGraphicFramePr>
            <a:graphicFrameLocks noChangeAspect="1"/>
          </p:cNvGraphicFramePr>
          <p:nvPr>
            <p:extLst/>
          </p:nvPr>
        </p:nvGraphicFramePr>
        <p:xfrm>
          <a:off x="649995" y="2237941"/>
          <a:ext cx="533400" cy="398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931" name="Equation" r:id="rId3" imgW="304560" imgH="228600" progId="Equation.3">
                  <p:embed/>
                </p:oleObj>
              </mc:Choice>
              <mc:Fallback>
                <p:oleObj name="Equation" r:id="rId3" imgW="304560" imgH="228600" progId="Equation.3">
                  <p:embed/>
                  <p:pic>
                    <p:nvPicPr>
                      <p:cNvPr id="121" name="Object 1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9995" y="2237941"/>
                        <a:ext cx="533400" cy="398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2" name="Object 121"/>
          <p:cNvGraphicFramePr>
            <a:graphicFrameLocks noChangeAspect="1"/>
          </p:cNvGraphicFramePr>
          <p:nvPr>
            <p:extLst/>
          </p:nvPr>
        </p:nvGraphicFramePr>
        <p:xfrm>
          <a:off x="3696834" y="2231496"/>
          <a:ext cx="2667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932" name="Equation" r:id="rId5" imgW="152280" imgH="241200" progId="Equation.3">
                  <p:embed/>
                </p:oleObj>
              </mc:Choice>
              <mc:Fallback>
                <p:oleObj name="Equation" r:id="rId5" imgW="152280" imgH="241200" progId="Equation.3">
                  <p:embed/>
                  <p:pic>
                    <p:nvPicPr>
                      <p:cNvPr id="122" name="Object 1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96834" y="2231496"/>
                        <a:ext cx="266700" cy="419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8" name="Straight Arrow Connector 17"/>
          <p:cNvCxnSpPr>
            <a:stCxn id="114" idx="2"/>
          </p:cNvCxnSpPr>
          <p:nvPr/>
        </p:nvCxnSpPr>
        <p:spPr>
          <a:xfrm>
            <a:off x="3785887" y="2819400"/>
            <a:ext cx="5063" cy="323850"/>
          </a:xfrm>
          <a:prstGeom prst="straightConnector1">
            <a:avLst/>
          </a:prstGeom>
          <a:ln>
            <a:solidFill>
              <a:srgbClr val="B88C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2914048" y="3156133"/>
            <a:ext cx="279501" cy="7456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Rectangle 23"/>
          <p:cNvSpPr/>
          <p:nvPr/>
        </p:nvSpPr>
        <p:spPr>
          <a:xfrm>
            <a:off x="3656998" y="3156133"/>
            <a:ext cx="279501" cy="745663"/>
          </a:xfrm>
          <a:prstGeom prst="rect">
            <a:avLst/>
          </a:prstGeom>
          <a:solidFill>
            <a:srgbClr val="FFC000"/>
          </a:solidFill>
          <a:ln>
            <a:solidFill>
              <a:srgbClr val="B8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3193549" y="3520463"/>
            <a:ext cx="463449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aphicFrame>
        <p:nvGraphicFramePr>
          <p:cNvPr id="28" name="Object 27"/>
          <p:cNvGraphicFramePr>
            <a:graphicFrameLocks noChangeAspect="1"/>
          </p:cNvGraphicFramePr>
          <p:nvPr>
            <p:extLst/>
          </p:nvPr>
        </p:nvGraphicFramePr>
        <p:xfrm>
          <a:off x="3673166" y="3391505"/>
          <a:ext cx="288925" cy="420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933" name="Equation" r:id="rId7" imgW="164880" imgH="241200" progId="Equation.3">
                  <p:embed/>
                </p:oleObj>
              </mc:Choice>
              <mc:Fallback>
                <p:oleObj name="Equation" r:id="rId7" imgW="164880" imgH="241200" progId="Equation.3">
                  <p:embed/>
                  <p:pic>
                    <p:nvPicPr>
                      <p:cNvPr id="28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73166" y="3391505"/>
                        <a:ext cx="288925" cy="4206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6" name="Straight Arrow Connector 35"/>
          <p:cNvCxnSpPr/>
          <p:nvPr/>
        </p:nvCxnSpPr>
        <p:spPr>
          <a:xfrm>
            <a:off x="3785887" y="3927609"/>
            <a:ext cx="5063" cy="323850"/>
          </a:xfrm>
          <a:prstGeom prst="straightConnector1">
            <a:avLst/>
          </a:prstGeom>
          <a:ln>
            <a:solidFill>
              <a:srgbClr val="B88C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8" name="Rectangle 37"/>
          <p:cNvSpPr/>
          <p:nvPr/>
        </p:nvSpPr>
        <p:spPr>
          <a:xfrm>
            <a:off x="2914048" y="4264342"/>
            <a:ext cx="279501" cy="7456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9" name="Rectangle 38"/>
          <p:cNvSpPr/>
          <p:nvPr/>
        </p:nvSpPr>
        <p:spPr>
          <a:xfrm>
            <a:off x="3656998" y="4264342"/>
            <a:ext cx="279501" cy="745663"/>
          </a:xfrm>
          <a:prstGeom prst="rect">
            <a:avLst/>
          </a:prstGeom>
          <a:solidFill>
            <a:srgbClr val="FFC000"/>
          </a:solidFill>
          <a:ln>
            <a:solidFill>
              <a:srgbClr val="B8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41" name="Straight Arrow Connector 40"/>
          <p:cNvCxnSpPr/>
          <p:nvPr/>
        </p:nvCxnSpPr>
        <p:spPr>
          <a:xfrm>
            <a:off x="3193549" y="4628672"/>
            <a:ext cx="463449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aphicFrame>
        <p:nvGraphicFramePr>
          <p:cNvPr id="43" name="Object 42"/>
          <p:cNvGraphicFramePr>
            <a:graphicFrameLocks noChangeAspect="1"/>
          </p:cNvGraphicFramePr>
          <p:nvPr>
            <p:extLst/>
          </p:nvPr>
        </p:nvGraphicFramePr>
        <p:xfrm>
          <a:off x="3673166" y="4488467"/>
          <a:ext cx="288925" cy="442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934" name="Equation" r:id="rId9" imgW="164880" imgH="253800" progId="Equation.3">
                  <p:embed/>
                </p:oleObj>
              </mc:Choice>
              <mc:Fallback>
                <p:oleObj name="Equation" r:id="rId9" imgW="164880" imgH="253800" progId="Equation.3">
                  <p:embed/>
                  <p:pic>
                    <p:nvPicPr>
                      <p:cNvPr id="43" name="Object 4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73166" y="4488467"/>
                        <a:ext cx="288925" cy="442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4" name="Straight Arrow Connector 43"/>
          <p:cNvCxnSpPr/>
          <p:nvPr/>
        </p:nvCxnSpPr>
        <p:spPr>
          <a:xfrm>
            <a:off x="3785887" y="4999075"/>
            <a:ext cx="5063" cy="323850"/>
          </a:xfrm>
          <a:prstGeom prst="straightConnector1">
            <a:avLst/>
          </a:prstGeom>
          <a:ln>
            <a:solidFill>
              <a:srgbClr val="B88C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2914048" y="5335808"/>
            <a:ext cx="279501" cy="7456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8" name="Rectangle 47"/>
          <p:cNvSpPr/>
          <p:nvPr/>
        </p:nvSpPr>
        <p:spPr>
          <a:xfrm>
            <a:off x="3656998" y="5335808"/>
            <a:ext cx="279501" cy="745663"/>
          </a:xfrm>
          <a:prstGeom prst="rect">
            <a:avLst/>
          </a:prstGeom>
          <a:solidFill>
            <a:srgbClr val="FFC000"/>
          </a:solidFill>
          <a:ln>
            <a:solidFill>
              <a:srgbClr val="B8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50" name="Straight Arrow Connector 49"/>
          <p:cNvCxnSpPr/>
          <p:nvPr/>
        </p:nvCxnSpPr>
        <p:spPr>
          <a:xfrm>
            <a:off x="3193549" y="5700138"/>
            <a:ext cx="463449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aphicFrame>
        <p:nvGraphicFramePr>
          <p:cNvPr id="52" name="Object 51"/>
          <p:cNvGraphicFramePr>
            <a:graphicFrameLocks noChangeAspect="1"/>
          </p:cNvGraphicFramePr>
          <p:nvPr>
            <p:extLst/>
          </p:nvPr>
        </p:nvGraphicFramePr>
        <p:xfrm>
          <a:off x="3673166" y="5571142"/>
          <a:ext cx="288925" cy="420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935" name="Equation" r:id="rId11" imgW="164880" imgH="241200" progId="Equation.3">
                  <p:embed/>
                </p:oleObj>
              </mc:Choice>
              <mc:Fallback>
                <p:oleObj name="Equation" r:id="rId11" imgW="164880" imgH="241200" progId="Equation.3">
                  <p:embed/>
                  <p:pic>
                    <p:nvPicPr>
                      <p:cNvPr id="52" name="Object 5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73166" y="5571142"/>
                        <a:ext cx="288925" cy="420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" name="Rectangle 52"/>
          <p:cNvSpPr/>
          <p:nvPr/>
        </p:nvSpPr>
        <p:spPr>
          <a:xfrm>
            <a:off x="4402622" y="5344310"/>
            <a:ext cx="279501" cy="745663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54" name="Straight Arrow Connector 53"/>
          <p:cNvCxnSpPr>
            <a:endCxn id="53" idx="1"/>
          </p:cNvCxnSpPr>
          <p:nvPr/>
        </p:nvCxnSpPr>
        <p:spPr>
          <a:xfrm>
            <a:off x="3939173" y="5717142"/>
            <a:ext cx="463449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>
            <a:off x="3799422" y="1730724"/>
            <a:ext cx="5063" cy="323850"/>
          </a:xfrm>
          <a:prstGeom prst="straightConnector1">
            <a:avLst/>
          </a:prstGeom>
          <a:ln>
            <a:solidFill>
              <a:srgbClr val="B88C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aphicFrame>
        <p:nvGraphicFramePr>
          <p:cNvPr id="56" name="Object 55"/>
          <p:cNvGraphicFramePr>
            <a:graphicFrameLocks noChangeAspect="1"/>
          </p:cNvGraphicFramePr>
          <p:nvPr>
            <p:extLst/>
          </p:nvPr>
        </p:nvGraphicFramePr>
        <p:xfrm>
          <a:off x="3652838" y="1335088"/>
          <a:ext cx="288925" cy="441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936" name="Equation" r:id="rId13" imgW="164880" imgH="253800" progId="Equation.3">
                  <p:embed/>
                </p:oleObj>
              </mc:Choice>
              <mc:Fallback>
                <p:oleObj name="Equation" r:id="rId13" imgW="164880" imgH="253800" progId="Equation.3">
                  <p:embed/>
                  <p:pic>
                    <p:nvPicPr>
                      <p:cNvPr id="56" name="Object 5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52838" y="1335088"/>
                        <a:ext cx="288925" cy="441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7" name="Object 56"/>
          <p:cNvGraphicFramePr>
            <a:graphicFrameLocks noChangeAspect="1"/>
          </p:cNvGraphicFramePr>
          <p:nvPr>
            <p:extLst/>
          </p:nvPr>
        </p:nvGraphicFramePr>
        <p:xfrm>
          <a:off x="649995" y="3366659"/>
          <a:ext cx="511175" cy="376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937" name="Equation" r:id="rId15" imgW="291960" imgH="215640" progId="Equation.3">
                  <p:embed/>
                </p:oleObj>
              </mc:Choice>
              <mc:Fallback>
                <p:oleObj name="Equation" r:id="rId15" imgW="291960" imgH="215640" progId="Equation.3">
                  <p:embed/>
                  <p:pic>
                    <p:nvPicPr>
                      <p:cNvPr id="57" name="Object 5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9995" y="3366659"/>
                        <a:ext cx="511175" cy="376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8" name="Object 57"/>
          <p:cNvGraphicFramePr>
            <a:graphicFrameLocks noChangeAspect="1"/>
          </p:cNvGraphicFramePr>
          <p:nvPr>
            <p:extLst/>
          </p:nvPr>
        </p:nvGraphicFramePr>
        <p:xfrm>
          <a:off x="649995" y="4473153"/>
          <a:ext cx="533400" cy="376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938" name="Equation" r:id="rId17" imgW="304560" imgH="215640" progId="Equation.3">
                  <p:embed/>
                </p:oleObj>
              </mc:Choice>
              <mc:Fallback>
                <p:oleObj name="Equation" r:id="rId17" imgW="304560" imgH="215640" progId="Equation.3">
                  <p:embed/>
                  <p:pic>
                    <p:nvPicPr>
                      <p:cNvPr id="58" name="Object 5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9995" y="4473153"/>
                        <a:ext cx="533400" cy="376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9" name="Object 58"/>
          <p:cNvGraphicFramePr>
            <a:graphicFrameLocks noChangeAspect="1"/>
          </p:cNvGraphicFramePr>
          <p:nvPr>
            <p:extLst/>
          </p:nvPr>
        </p:nvGraphicFramePr>
        <p:xfrm>
          <a:off x="683333" y="5532016"/>
          <a:ext cx="511175" cy="398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939" name="Equation" r:id="rId19" imgW="291960" imgH="228600" progId="Equation.3">
                  <p:embed/>
                </p:oleObj>
              </mc:Choice>
              <mc:Fallback>
                <p:oleObj name="Equation" r:id="rId19" imgW="291960" imgH="228600" progId="Equation.3">
                  <p:embed/>
                  <p:pic>
                    <p:nvPicPr>
                      <p:cNvPr id="59" name="Object 5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3333" y="5532016"/>
                        <a:ext cx="511175" cy="398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3" name="Rectangle 62"/>
          <p:cNvSpPr/>
          <p:nvPr/>
        </p:nvSpPr>
        <p:spPr>
          <a:xfrm>
            <a:off x="4389086" y="4277982"/>
            <a:ext cx="279501" cy="745663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64" name="Straight Arrow Connector 63"/>
          <p:cNvCxnSpPr>
            <a:endCxn id="63" idx="1"/>
          </p:cNvCxnSpPr>
          <p:nvPr/>
        </p:nvCxnSpPr>
        <p:spPr>
          <a:xfrm>
            <a:off x="3925637" y="4650814"/>
            <a:ext cx="463449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65" name="Rectangle 64"/>
          <p:cNvSpPr/>
          <p:nvPr/>
        </p:nvSpPr>
        <p:spPr>
          <a:xfrm>
            <a:off x="4407970" y="3181946"/>
            <a:ext cx="279501" cy="745663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66" name="Straight Arrow Connector 65"/>
          <p:cNvCxnSpPr>
            <a:endCxn id="65" idx="1"/>
          </p:cNvCxnSpPr>
          <p:nvPr/>
        </p:nvCxnSpPr>
        <p:spPr>
          <a:xfrm>
            <a:off x="3944521" y="3554778"/>
            <a:ext cx="463449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67" name="Rectangle 66"/>
          <p:cNvSpPr/>
          <p:nvPr/>
        </p:nvSpPr>
        <p:spPr>
          <a:xfrm>
            <a:off x="4378326" y="2085911"/>
            <a:ext cx="279501" cy="745663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68" name="Straight Arrow Connector 67"/>
          <p:cNvCxnSpPr>
            <a:endCxn id="67" idx="1"/>
          </p:cNvCxnSpPr>
          <p:nvPr/>
        </p:nvCxnSpPr>
        <p:spPr>
          <a:xfrm>
            <a:off x="3914877" y="2458743"/>
            <a:ext cx="463449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aphicFrame>
        <p:nvGraphicFramePr>
          <p:cNvPr id="69" name="Object 68"/>
          <p:cNvGraphicFramePr>
            <a:graphicFrameLocks noChangeAspect="1"/>
          </p:cNvGraphicFramePr>
          <p:nvPr>
            <p:extLst/>
          </p:nvPr>
        </p:nvGraphicFramePr>
        <p:xfrm>
          <a:off x="4708525" y="2271713"/>
          <a:ext cx="733425" cy="395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940" name="Equation" r:id="rId21" imgW="419040" imgH="228600" progId="Equation.3">
                  <p:embed/>
                </p:oleObj>
              </mc:Choice>
              <mc:Fallback>
                <p:oleObj name="Equation" r:id="rId21" imgW="419040" imgH="228600" progId="Equation.3">
                  <p:embed/>
                  <p:pic>
                    <p:nvPicPr>
                      <p:cNvPr id="69" name="Object 6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08525" y="2271713"/>
                        <a:ext cx="733425" cy="3952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4" name="Object 73"/>
          <p:cNvGraphicFramePr>
            <a:graphicFrameLocks noChangeAspect="1"/>
          </p:cNvGraphicFramePr>
          <p:nvPr>
            <p:extLst/>
          </p:nvPr>
        </p:nvGraphicFramePr>
        <p:xfrm>
          <a:off x="4741863" y="3330575"/>
          <a:ext cx="666750" cy="373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941" name="Equation" r:id="rId23" imgW="380880" imgH="215640" progId="Equation.3">
                  <p:embed/>
                </p:oleObj>
              </mc:Choice>
              <mc:Fallback>
                <p:oleObj name="Equation" r:id="rId23" imgW="380880" imgH="215640" progId="Equation.3">
                  <p:embed/>
                  <p:pic>
                    <p:nvPicPr>
                      <p:cNvPr id="74" name="Object 7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41863" y="3330575"/>
                        <a:ext cx="666750" cy="373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5" name="Object 74"/>
          <p:cNvGraphicFramePr>
            <a:graphicFrameLocks noChangeAspect="1"/>
          </p:cNvGraphicFramePr>
          <p:nvPr>
            <p:extLst/>
          </p:nvPr>
        </p:nvGraphicFramePr>
        <p:xfrm>
          <a:off x="4765675" y="4441825"/>
          <a:ext cx="733425" cy="373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942" name="Equation" r:id="rId25" imgW="419040" imgH="215640" progId="Equation.3">
                  <p:embed/>
                </p:oleObj>
              </mc:Choice>
              <mc:Fallback>
                <p:oleObj name="Equation" r:id="rId25" imgW="419040" imgH="215640" progId="Equation.3">
                  <p:embed/>
                  <p:pic>
                    <p:nvPicPr>
                      <p:cNvPr id="75" name="Object 7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65675" y="4441825"/>
                        <a:ext cx="733425" cy="373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6" name="Object 75"/>
          <p:cNvGraphicFramePr>
            <a:graphicFrameLocks noChangeAspect="1"/>
          </p:cNvGraphicFramePr>
          <p:nvPr>
            <p:extLst/>
          </p:nvPr>
        </p:nvGraphicFramePr>
        <p:xfrm>
          <a:off x="4765675" y="5480050"/>
          <a:ext cx="733425" cy="395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943" name="Equation" r:id="rId27" imgW="419040" imgH="228600" progId="Equation.3">
                  <p:embed/>
                </p:oleObj>
              </mc:Choice>
              <mc:Fallback>
                <p:oleObj name="Equation" r:id="rId27" imgW="419040" imgH="228600" progId="Equation.3">
                  <p:embed/>
                  <p:pic>
                    <p:nvPicPr>
                      <p:cNvPr id="76" name="Object 7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65675" y="5480050"/>
                        <a:ext cx="733425" cy="395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564" y="1969930"/>
            <a:ext cx="1466434" cy="97762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3089" y="3048969"/>
            <a:ext cx="1458514" cy="97234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482" y="4140113"/>
            <a:ext cx="1441595" cy="97711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4059" y="5227472"/>
            <a:ext cx="1448018" cy="965345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6000750" y="2145979"/>
            <a:ext cx="676275" cy="632259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2000" dirty="0" smtClean="0">
                <a:solidFill>
                  <a:schemeClr val="tx1"/>
                </a:solidFill>
              </a:rPr>
              <a:t>L1</a:t>
            </a:r>
            <a:endParaRPr lang="en-CA" dirty="0">
              <a:solidFill>
                <a:schemeClr val="tx1"/>
              </a:solidFill>
            </a:endParaRPr>
          </a:p>
        </p:txBody>
      </p:sp>
      <p:sp>
        <p:nvSpPr>
          <p:cNvPr id="77" name="Oval 76"/>
          <p:cNvSpPr/>
          <p:nvPr/>
        </p:nvSpPr>
        <p:spPr>
          <a:xfrm>
            <a:off x="6000750" y="3190259"/>
            <a:ext cx="676275" cy="632259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2000" dirty="0" smtClean="0">
                <a:solidFill>
                  <a:schemeClr val="tx1"/>
                </a:solidFill>
              </a:rPr>
              <a:t>L2</a:t>
            </a:r>
            <a:endParaRPr lang="en-CA" dirty="0">
              <a:solidFill>
                <a:schemeClr val="tx1"/>
              </a:solidFill>
            </a:endParaRPr>
          </a:p>
        </p:txBody>
      </p:sp>
      <p:sp>
        <p:nvSpPr>
          <p:cNvPr id="78" name="Oval 77"/>
          <p:cNvSpPr/>
          <p:nvPr/>
        </p:nvSpPr>
        <p:spPr>
          <a:xfrm>
            <a:off x="6000750" y="4314220"/>
            <a:ext cx="676275" cy="632259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2000" dirty="0" smtClean="0">
                <a:solidFill>
                  <a:schemeClr val="tx1"/>
                </a:solidFill>
              </a:rPr>
              <a:t>L3</a:t>
            </a:r>
            <a:endParaRPr lang="en-CA" dirty="0">
              <a:solidFill>
                <a:schemeClr val="tx1"/>
              </a:solidFill>
            </a:endParaRPr>
          </a:p>
        </p:txBody>
      </p:sp>
      <p:sp>
        <p:nvSpPr>
          <p:cNvPr id="79" name="Oval 78"/>
          <p:cNvSpPr/>
          <p:nvPr/>
        </p:nvSpPr>
        <p:spPr>
          <a:xfrm>
            <a:off x="6000750" y="5366811"/>
            <a:ext cx="676275" cy="632259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2000" dirty="0" smtClean="0">
                <a:solidFill>
                  <a:schemeClr val="tx1"/>
                </a:solidFill>
              </a:rPr>
              <a:t>L4</a:t>
            </a:r>
            <a:endParaRPr lang="en-CA" dirty="0">
              <a:solidFill>
                <a:schemeClr val="tx1"/>
              </a:solidFill>
            </a:endParaRPr>
          </a:p>
        </p:txBody>
      </p:sp>
      <p:cxnSp>
        <p:nvCxnSpPr>
          <p:cNvPr id="10" name="Straight Arrow Connector 9"/>
          <p:cNvCxnSpPr>
            <a:stCxn id="69" idx="3"/>
            <a:endCxn id="8" idx="2"/>
          </p:cNvCxnSpPr>
          <p:nvPr/>
        </p:nvCxnSpPr>
        <p:spPr>
          <a:xfrm flipV="1">
            <a:off x="5441950" y="2462109"/>
            <a:ext cx="558800" cy="724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>
            <a:stCxn id="74" idx="3"/>
            <a:endCxn id="77" idx="2"/>
          </p:cNvCxnSpPr>
          <p:nvPr/>
        </p:nvCxnSpPr>
        <p:spPr>
          <a:xfrm flipV="1">
            <a:off x="5408613" y="3506389"/>
            <a:ext cx="592137" cy="1071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>
            <a:stCxn id="75" idx="3"/>
            <a:endCxn id="78" idx="2"/>
          </p:cNvCxnSpPr>
          <p:nvPr/>
        </p:nvCxnSpPr>
        <p:spPr>
          <a:xfrm>
            <a:off x="5499100" y="4628356"/>
            <a:ext cx="501650" cy="199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>
            <a:stCxn id="76" idx="3"/>
            <a:endCxn id="79" idx="2"/>
          </p:cNvCxnSpPr>
          <p:nvPr/>
        </p:nvCxnSpPr>
        <p:spPr>
          <a:xfrm>
            <a:off x="5499100" y="5677694"/>
            <a:ext cx="501650" cy="524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83" name="Oval 82"/>
          <p:cNvSpPr/>
          <p:nvPr/>
        </p:nvSpPr>
        <p:spPr>
          <a:xfrm>
            <a:off x="7133972" y="3645723"/>
            <a:ext cx="819403" cy="796102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600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290553" y="3636591"/>
            <a:ext cx="51809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sz="4400" dirty="0" smtClean="0">
                <a:latin typeface="Symbol" panose="05050102010706020507" pitchFamily="18" charset="2"/>
              </a:rPr>
              <a:t>S</a:t>
            </a:r>
            <a:endParaRPr lang="en-CA" sz="3200" dirty="0">
              <a:latin typeface="Symbol" panose="05050102010706020507" pitchFamily="18" charset="2"/>
            </a:endParaRPr>
          </a:p>
        </p:txBody>
      </p:sp>
      <p:cxnSp>
        <p:nvCxnSpPr>
          <p:cNvPr id="84" name="Straight Arrow Connector 83"/>
          <p:cNvCxnSpPr>
            <a:stCxn id="8" idx="6"/>
            <a:endCxn id="83" idx="2"/>
          </p:cNvCxnSpPr>
          <p:nvPr/>
        </p:nvCxnSpPr>
        <p:spPr>
          <a:xfrm>
            <a:off x="6677025" y="2462109"/>
            <a:ext cx="456947" cy="158166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>
            <a:stCxn id="77" idx="6"/>
            <a:endCxn id="83" idx="2"/>
          </p:cNvCxnSpPr>
          <p:nvPr/>
        </p:nvCxnSpPr>
        <p:spPr>
          <a:xfrm>
            <a:off x="6677025" y="3506389"/>
            <a:ext cx="456947" cy="53738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>
            <a:stCxn id="78" idx="6"/>
            <a:endCxn id="83" idx="2"/>
          </p:cNvCxnSpPr>
          <p:nvPr/>
        </p:nvCxnSpPr>
        <p:spPr>
          <a:xfrm flipV="1">
            <a:off x="6677025" y="4043774"/>
            <a:ext cx="456947" cy="58657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>
            <a:stCxn id="79" idx="6"/>
            <a:endCxn id="83" idx="2"/>
          </p:cNvCxnSpPr>
          <p:nvPr/>
        </p:nvCxnSpPr>
        <p:spPr>
          <a:xfrm flipV="1">
            <a:off x="6677025" y="4043774"/>
            <a:ext cx="456947" cy="163916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88" name="Oval 87"/>
          <p:cNvSpPr/>
          <p:nvPr/>
        </p:nvSpPr>
        <p:spPr>
          <a:xfrm>
            <a:off x="8238872" y="3655248"/>
            <a:ext cx="819403" cy="796102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600" dirty="0">
              <a:solidFill>
                <a:schemeClr val="tx1"/>
              </a:solidFill>
            </a:endParaRPr>
          </a:p>
        </p:txBody>
      </p:sp>
      <p:sp>
        <p:nvSpPr>
          <p:cNvPr id="89" name="Rectangle 88"/>
          <p:cNvSpPr/>
          <p:nvPr/>
        </p:nvSpPr>
        <p:spPr>
          <a:xfrm>
            <a:off x="8291718" y="3812192"/>
            <a:ext cx="76655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dirty="0" err="1"/>
              <a:t>Loss</a:t>
            </a:r>
            <a:endParaRPr lang="en-CA" dirty="0"/>
          </a:p>
        </p:txBody>
      </p:sp>
      <p:cxnSp>
        <p:nvCxnSpPr>
          <p:cNvPr id="90" name="Straight Arrow Connector 89"/>
          <p:cNvCxnSpPr>
            <a:stCxn id="83" idx="6"/>
            <a:endCxn id="88" idx="2"/>
          </p:cNvCxnSpPr>
          <p:nvPr/>
        </p:nvCxnSpPr>
        <p:spPr>
          <a:xfrm>
            <a:off x="7953375" y="4043774"/>
            <a:ext cx="285497" cy="952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7745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/>
          <p:cNvSpPr txBox="1"/>
          <p:nvPr/>
        </p:nvSpPr>
        <p:spPr>
          <a:xfrm>
            <a:off x="210090" y="188060"/>
            <a:ext cx="874854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3200" dirty="0" smtClean="0"/>
              <a:t>Même idée pour N </a:t>
            </a:r>
            <a:r>
              <a:rPr lang="fr-CA" sz="3200" dirty="0"/>
              <a:t>entrées et </a:t>
            </a:r>
            <a:r>
              <a:rPr lang="fr-CA" sz="3200" dirty="0" smtClean="0"/>
              <a:t>N sorties:</a:t>
            </a:r>
          </a:p>
          <a:p>
            <a:r>
              <a:rPr lang="fr-CA" dirty="0"/>
              <a:t>	</a:t>
            </a:r>
            <a:r>
              <a:rPr lang="fr-CA" dirty="0" smtClean="0"/>
              <a:t>ex.: Analyse vidéo</a:t>
            </a:r>
            <a:r>
              <a:rPr lang="fr-CA" dirty="0"/>
              <a:t> (régression)</a:t>
            </a:r>
            <a:r>
              <a:rPr lang="fr-CA" dirty="0" smtClean="0"/>
              <a:t>  : Images vidéo =</a:t>
            </a:r>
            <a:r>
              <a:rPr lang="en-CA" dirty="0" smtClean="0"/>
              <a:t>&gt; </a:t>
            </a:r>
            <a:r>
              <a:rPr lang="en-CA" dirty="0" err="1" smtClean="0"/>
              <a:t>nb_piétons</a:t>
            </a:r>
            <a:endParaRPr lang="en-CA" dirty="0"/>
          </a:p>
        </p:txBody>
      </p:sp>
      <p:sp>
        <p:nvSpPr>
          <p:cNvPr id="113" name="Rectangle 112"/>
          <p:cNvSpPr/>
          <p:nvPr/>
        </p:nvSpPr>
        <p:spPr>
          <a:xfrm>
            <a:off x="2903186" y="2073737"/>
            <a:ext cx="279501" cy="7456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4" name="Rectangle 113"/>
          <p:cNvSpPr/>
          <p:nvPr/>
        </p:nvSpPr>
        <p:spPr>
          <a:xfrm>
            <a:off x="3646136" y="2073737"/>
            <a:ext cx="279501" cy="745663"/>
          </a:xfrm>
          <a:prstGeom prst="rect">
            <a:avLst/>
          </a:prstGeom>
          <a:solidFill>
            <a:srgbClr val="FFC000"/>
          </a:solidFill>
          <a:ln>
            <a:solidFill>
              <a:srgbClr val="B8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16" name="Straight Arrow Connector 115"/>
          <p:cNvCxnSpPr/>
          <p:nvPr/>
        </p:nvCxnSpPr>
        <p:spPr>
          <a:xfrm>
            <a:off x="3182687" y="2438067"/>
            <a:ext cx="463449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aphicFrame>
        <p:nvGraphicFramePr>
          <p:cNvPr id="121" name="Object 120"/>
          <p:cNvGraphicFramePr>
            <a:graphicFrameLocks noChangeAspect="1"/>
          </p:cNvGraphicFramePr>
          <p:nvPr>
            <p:extLst/>
          </p:nvPr>
        </p:nvGraphicFramePr>
        <p:xfrm>
          <a:off x="649995" y="2237941"/>
          <a:ext cx="533400" cy="398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0571" name="Equation" r:id="rId3" imgW="304560" imgH="228600" progId="Equation.3">
                  <p:embed/>
                </p:oleObj>
              </mc:Choice>
              <mc:Fallback>
                <p:oleObj name="Equation" r:id="rId3" imgW="304560" imgH="228600" progId="Equation.3">
                  <p:embed/>
                  <p:pic>
                    <p:nvPicPr>
                      <p:cNvPr id="121" name="Object 1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9995" y="2237941"/>
                        <a:ext cx="533400" cy="398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2" name="Object 121"/>
          <p:cNvGraphicFramePr>
            <a:graphicFrameLocks noChangeAspect="1"/>
          </p:cNvGraphicFramePr>
          <p:nvPr>
            <p:extLst/>
          </p:nvPr>
        </p:nvGraphicFramePr>
        <p:xfrm>
          <a:off x="3696834" y="2231496"/>
          <a:ext cx="2667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0572" name="Equation" r:id="rId5" imgW="152280" imgH="241200" progId="Equation.3">
                  <p:embed/>
                </p:oleObj>
              </mc:Choice>
              <mc:Fallback>
                <p:oleObj name="Equation" r:id="rId5" imgW="152280" imgH="241200" progId="Equation.3">
                  <p:embed/>
                  <p:pic>
                    <p:nvPicPr>
                      <p:cNvPr id="122" name="Object 1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96834" y="2231496"/>
                        <a:ext cx="266700" cy="419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8" name="Straight Arrow Connector 17"/>
          <p:cNvCxnSpPr>
            <a:stCxn id="114" idx="2"/>
          </p:cNvCxnSpPr>
          <p:nvPr/>
        </p:nvCxnSpPr>
        <p:spPr>
          <a:xfrm>
            <a:off x="3785887" y="2819400"/>
            <a:ext cx="5063" cy="323850"/>
          </a:xfrm>
          <a:prstGeom prst="straightConnector1">
            <a:avLst/>
          </a:prstGeom>
          <a:ln>
            <a:solidFill>
              <a:srgbClr val="B88C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2914048" y="3156133"/>
            <a:ext cx="279501" cy="7456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Rectangle 23"/>
          <p:cNvSpPr/>
          <p:nvPr/>
        </p:nvSpPr>
        <p:spPr>
          <a:xfrm>
            <a:off x="3656998" y="3156133"/>
            <a:ext cx="279501" cy="745663"/>
          </a:xfrm>
          <a:prstGeom prst="rect">
            <a:avLst/>
          </a:prstGeom>
          <a:solidFill>
            <a:srgbClr val="FFC000"/>
          </a:solidFill>
          <a:ln>
            <a:solidFill>
              <a:srgbClr val="B8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3193549" y="3520463"/>
            <a:ext cx="463449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aphicFrame>
        <p:nvGraphicFramePr>
          <p:cNvPr id="28" name="Object 27"/>
          <p:cNvGraphicFramePr>
            <a:graphicFrameLocks noChangeAspect="1"/>
          </p:cNvGraphicFramePr>
          <p:nvPr>
            <p:extLst/>
          </p:nvPr>
        </p:nvGraphicFramePr>
        <p:xfrm>
          <a:off x="3673166" y="3391505"/>
          <a:ext cx="288925" cy="420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0573" name="Equation" r:id="rId7" imgW="164880" imgH="241200" progId="Equation.3">
                  <p:embed/>
                </p:oleObj>
              </mc:Choice>
              <mc:Fallback>
                <p:oleObj name="Equation" r:id="rId7" imgW="164880" imgH="241200" progId="Equation.3">
                  <p:embed/>
                  <p:pic>
                    <p:nvPicPr>
                      <p:cNvPr id="28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73166" y="3391505"/>
                        <a:ext cx="288925" cy="4206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6" name="Straight Arrow Connector 35"/>
          <p:cNvCxnSpPr/>
          <p:nvPr/>
        </p:nvCxnSpPr>
        <p:spPr>
          <a:xfrm>
            <a:off x="3785887" y="3927609"/>
            <a:ext cx="5063" cy="323850"/>
          </a:xfrm>
          <a:prstGeom prst="straightConnector1">
            <a:avLst/>
          </a:prstGeom>
          <a:ln>
            <a:solidFill>
              <a:srgbClr val="B88C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8" name="Rectangle 37"/>
          <p:cNvSpPr/>
          <p:nvPr/>
        </p:nvSpPr>
        <p:spPr>
          <a:xfrm>
            <a:off x="2914048" y="4264342"/>
            <a:ext cx="279501" cy="7456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9" name="Rectangle 38"/>
          <p:cNvSpPr/>
          <p:nvPr/>
        </p:nvSpPr>
        <p:spPr>
          <a:xfrm>
            <a:off x="3656998" y="4264342"/>
            <a:ext cx="279501" cy="745663"/>
          </a:xfrm>
          <a:prstGeom prst="rect">
            <a:avLst/>
          </a:prstGeom>
          <a:solidFill>
            <a:srgbClr val="FFC000"/>
          </a:solidFill>
          <a:ln>
            <a:solidFill>
              <a:srgbClr val="B8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41" name="Straight Arrow Connector 40"/>
          <p:cNvCxnSpPr/>
          <p:nvPr/>
        </p:nvCxnSpPr>
        <p:spPr>
          <a:xfrm>
            <a:off x="3193549" y="4628672"/>
            <a:ext cx="463449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aphicFrame>
        <p:nvGraphicFramePr>
          <p:cNvPr id="43" name="Object 42"/>
          <p:cNvGraphicFramePr>
            <a:graphicFrameLocks noChangeAspect="1"/>
          </p:cNvGraphicFramePr>
          <p:nvPr>
            <p:extLst/>
          </p:nvPr>
        </p:nvGraphicFramePr>
        <p:xfrm>
          <a:off x="3673166" y="4488467"/>
          <a:ext cx="288925" cy="442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0574" name="Equation" r:id="rId9" imgW="164880" imgH="253800" progId="Equation.3">
                  <p:embed/>
                </p:oleObj>
              </mc:Choice>
              <mc:Fallback>
                <p:oleObj name="Equation" r:id="rId9" imgW="164880" imgH="253800" progId="Equation.3">
                  <p:embed/>
                  <p:pic>
                    <p:nvPicPr>
                      <p:cNvPr id="43" name="Object 4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73166" y="4488467"/>
                        <a:ext cx="288925" cy="442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4" name="Straight Arrow Connector 43"/>
          <p:cNvCxnSpPr/>
          <p:nvPr/>
        </p:nvCxnSpPr>
        <p:spPr>
          <a:xfrm>
            <a:off x="3785887" y="4999075"/>
            <a:ext cx="5063" cy="323850"/>
          </a:xfrm>
          <a:prstGeom prst="straightConnector1">
            <a:avLst/>
          </a:prstGeom>
          <a:ln>
            <a:solidFill>
              <a:srgbClr val="B88C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2914048" y="5335808"/>
            <a:ext cx="279501" cy="7456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8" name="Rectangle 47"/>
          <p:cNvSpPr/>
          <p:nvPr/>
        </p:nvSpPr>
        <p:spPr>
          <a:xfrm>
            <a:off x="3656998" y="5335808"/>
            <a:ext cx="279501" cy="745663"/>
          </a:xfrm>
          <a:prstGeom prst="rect">
            <a:avLst/>
          </a:prstGeom>
          <a:solidFill>
            <a:srgbClr val="FFC000"/>
          </a:solidFill>
          <a:ln>
            <a:solidFill>
              <a:srgbClr val="B8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50" name="Straight Arrow Connector 49"/>
          <p:cNvCxnSpPr/>
          <p:nvPr/>
        </p:nvCxnSpPr>
        <p:spPr>
          <a:xfrm>
            <a:off x="3193549" y="5700138"/>
            <a:ext cx="463449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aphicFrame>
        <p:nvGraphicFramePr>
          <p:cNvPr id="52" name="Object 51"/>
          <p:cNvGraphicFramePr>
            <a:graphicFrameLocks noChangeAspect="1"/>
          </p:cNvGraphicFramePr>
          <p:nvPr>
            <p:extLst/>
          </p:nvPr>
        </p:nvGraphicFramePr>
        <p:xfrm>
          <a:off x="3673166" y="5571142"/>
          <a:ext cx="288925" cy="420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0575" name="Equation" r:id="rId11" imgW="164880" imgH="241200" progId="Equation.3">
                  <p:embed/>
                </p:oleObj>
              </mc:Choice>
              <mc:Fallback>
                <p:oleObj name="Equation" r:id="rId11" imgW="164880" imgH="241200" progId="Equation.3">
                  <p:embed/>
                  <p:pic>
                    <p:nvPicPr>
                      <p:cNvPr id="52" name="Object 5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73166" y="5571142"/>
                        <a:ext cx="288925" cy="420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" name="Rectangle 52"/>
          <p:cNvSpPr/>
          <p:nvPr/>
        </p:nvSpPr>
        <p:spPr>
          <a:xfrm>
            <a:off x="4402622" y="5344310"/>
            <a:ext cx="279501" cy="745663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54" name="Straight Arrow Connector 53"/>
          <p:cNvCxnSpPr>
            <a:endCxn id="53" idx="1"/>
          </p:cNvCxnSpPr>
          <p:nvPr/>
        </p:nvCxnSpPr>
        <p:spPr>
          <a:xfrm>
            <a:off x="3939173" y="5717142"/>
            <a:ext cx="463449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>
            <a:off x="3799422" y="1730724"/>
            <a:ext cx="5063" cy="323850"/>
          </a:xfrm>
          <a:prstGeom prst="straightConnector1">
            <a:avLst/>
          </a:prstGeom>
          <a:ln>
            <a:solidFill>
              <a:srgbClr val="B88C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aphicFrame>
        <p:nvGraphicFramePr>
          <p:cNvPr id="56" name="Object 55"/>
          <p:cNvGraphicFramePr>
            <a:graphicFrameLocks noChangeAspect="1"/>
          </p:cNvGraphicFramePr>
          <p:nvPr>
            <p:extLst/>
          </p:nvPr>
        </p:nvGraphicFramePr>
        <p:xfrm>
          <a:off x="3652838" y="1335088"/>
          <a:ext cx="288925" cy="441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0576" name="Equation" r:id="rId13" imgW="164880" imgH="253800" progId="Equation.3">
                  <p:embed/>
                </p:oleObj>
              </mc:Choice>
              <mc:Fallback>
                <p:oleObj name="Equation" r:id="rId13" imgW="164880" imgH="253800" progId="Equation.3">
                  <p:embed/>
                  <p:pic>
                    <p:nvPicPr>
                      <p:cNvPr id="56" name="Object 5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52838" y="1335088"/>
                        <a:ext cx="288925" cy="441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7" name="Object 56"/>
          <p:cNvGraphicFramePr>
            <a:graphicFrameLocks noChangeAspect="1"/>
          </p:cNvGraphicFramePr>
          <p:nvPr>
            <p:extLst/>
          </p:nvPr>
        </p:nvGraphicFramePr>
        <p:xfrm>
          <a:off x="649995" y="3366659"/>
          <a:ext cx="511175" cy="376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0577" name="Equation" r:id="rId15" imgW="291960" imgH="215640" progId="Equation.3">
                  <p:embed/>
                </p:oleObj>
              </mc:Choice>
              <mc:Fallback>
                <p:oleObj name="Equation" r:id="rId15" imgW="291960" imgH="215640" progId="Equation.3">
                  <p:embed/>
                  <p:pic>
                    <p:nvPicPr>
                      <p:cNvPr id="57" name="Object 5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9995" y="3366659"/>
                        <a:ext cx="511175" cy="376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8" name="Object 57"/>
          <p:cNvGraphicFramePr>
            <a:graphicFrameLocks noChangeAspect="1"/>
          </p:cNvGraphicFramePr>
          <p:nvPr>
            <p:extLst/>
          </p:nvPr>
        </p:nvGraphicFramePr>
        <p:xfrm>
          <a:off x="649995" y="4473153"/>
          <a:ext cx="533400" cy="376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0578" name="Equation" r:id="rId17" imgW="304560" imgH="215640" progId="Equation.3">
                  <p:embed/>
                </p:oleObj>
              </mc:Choice>
              <mc:Fallback>
                <p:oleObj name="Equation" r:id="rId17" imgW="304560" imgH="215640" progId="Equation.3">
                  <p:embed/>
                  <p:pic>
                    <p:nvPicPr>
                      <p:cNvPr id="58" name="Object 5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9995" y="4473153"/>
                        <a:ext cx="533400" cy="376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9" name="Object 58"/>
          <p:cNvGraphicFramePr>
            <a:graphicFrameLocks noChangeAspect="1"/>
          </p:cNvGraphicFramePr>
          <p:nvPr>
            <p:extLst/>
          </p:nvPr>
        </p:nvGraphicFramePr>
        <p:xfrm>
          <a:off x="683333" y="5532016"/>
          <a:ext cx="511175" cy="398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0579" name="Equation" r:id="rId19" imgW="291960" imgH="228600" progId="Equation.3">
                  <p:embed/>
                </p:oleObj>
              </mc:Choice>
              <mc:Fallback>
                <p:oleObj name="Equation" r:id="rId19" imgW="291960" imgH="228600" progId="Equation.3">
                  <p:embed/>
                  <p:pic>
                    <p:nvPicPr>
                      <p:cNvPr id="59" name="Object 5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3333" y="5532016"/>
                        <a:ext cx="511175" cy="398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3" name="Rectangle 62"/>
          <p:cNvSpPr/>
          <p:nvPr/>
        </p:nvSpPr>
        <p:spPr>
          <a:xfrm>
            <a:off x="4389086" y="4277982"/>
            <a:ext cx="279501" cy="745663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64" name="Straight Arrow Connector 63"/>
          <p:cNvCxnSpPr>
            <a:endCxn id="63" idx="1"/>
          </p:cNvCxnSpPr>
          <p:nvPr/>
        </p:nvCxnSpPr>
        <p:spPr>
          <a:xfrm>
            <a:off x="3925637" y="4650814"/>
            <a:ext cx="463449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65" name="Rectangle 64"/>
          <p:cNvSpPr/>
          <p:nvPr/>
        </p:nvSpPr>
        <p:spPr>
          <a:xfrm>
            <a:off x="4407970" y="3181946"/>
            <a:ext cx="279501" cy="745663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66" name="Straight Arrow Connector 65"/>
          <p:cNvCxnSpPr>
            <a:endCxn id="65" idx="1"/>
          </p:cNvCxnSpPr>
          <p:nvPr/>
        </p:nvCxnSpPr>
        <p:spPr>
          <a:xfrm>
            <a:off x="3944521" y="3554778"/>
            <a:ext cx="463449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67" name="Rectangle 66"/>
          <p:cNvSpPr/>
          <p:nvPr/>
        </p:nvSpPr>
        <p:spPr>
          <a:xfrm>
            <a:off x="4378326" y="2085911"/>
            <a:ext cx="279501" cy="745663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68" name="Straight Arrow Connector 67"/>
          <p:cNvCxnSpPr>
            <a:endCxn id="67" idx="1"/>
          </p:cNvCxnSpPr>
          <p:nvPr/>
        </p:nvCxnSpPr>
        <p:spPr>
          <a:xfrm>
            <a:off x="3914877" y="2458743"/>
            <a:ext cx="463449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aphicFrame>
        <p:nvGraphicFramePr>
          <p:cNvPr id="69" name="Object 68"/>
          <p:cNvGraphicFramePr>
            <a:graphicFrameLocks noChangeAspect="1"/>
          </p:cNvGraphicFramePr>
          <p:nvPr>
            <p:extLst/>
          </p:nvPr>
        </p:nvGraphicFramePr>
        <p:xfrm>
          <a:off x="4708525" y="2271713"/>
          <a:ext cx="733425" cy="395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0580" name="Equation" r:id="rId21" imgW="419040" imgH="228600" progId="Equation.3">
                  <p:embed/>
                </p:oleObj>
              </mc:Choice>
              <mc:Fallback>
                <p:oleObj name="Equation" r:id="rId21" imgW="419040" imgH="228600" progId="Equation.3">
                  <p:embed/>
                  <p:pic>
                    <p:nvPicPr>
                      <p:cNvPr id="69" name="Object 6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08525" y="2271713"/>
                        <a:ext cx="733425" cy="3952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4" name="Object 73"/>
          <p:cNvGraphicFramePr>
            <a:graphicFrameLocks noChangeAspect="1"/>
          </p:cNvGraphicFramePr>
          <p:nvPr>
            <p:extLst/>
          </p:nvPr>
        </p:nvGraphicFramePr>
        <p:xfrm>
          <a:off x="4741863" y="3330575"/>
          <a:ext cx="666750" cy="373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0581" name="Equation" r:id="rId23" imgW="380880" imgH="215640" progId="Equation.3">
                  <p:embed/>
                </p:oleObj>
              </mc:Choice>
              <mc:Fallback>
                <p:oleObj name="Equation" r:id="rId23" imgW="380880" imgH="215640" progId="Equation.3">
                  <p:embed/>
                  <p:pic>
                    <p:nvPicPr>
                      <p:cNvPr id="74" name="Object 7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41863" y="3330575"/>
                        <a:ext cx="666750" cy="373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5" name="Object 74"/>
          <p:cNvGraphicFramePr>
            <a:graphicFrameLocks noChangeAspect="1"/>
          </p:cNvGraphicFramePr>
          <p:nvPr>
            <p:extLst/>
          </p:nvPr>
        </p:nvGraphicFramePr>
        <p:xfrm>
          <a:off x="4765675" y="4441825"/>
          <a:ext cx="733425" cy="373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0582" name="Equation" r:id="rId25" imgW="419040" imgH="215640" progId="Equation.3">
                  <p:embed/>
                </p:oleObj>
              </mc:Choice>
              <mc:Fallback>
                <p:oleObj name="Equation" r:id="rId25" imgW="419040" imgH="215640" progId="Equation.3">
                  <p:embed/>
                  <p:pic>
                    <p:nvPicPr>
                      <p:cNvPr id="75" name="Object 7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65675" y="4441825"/>
                        <a:ext cx="733425" cy="373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6" name="Object 75"/>
          <p:cNvGraphicFramePr>
            <a:graphicFrameLocks noChangeAspect="1"/>
          </p:cNvGraphicFramePr>
          <p:nvPr>
            <p:extLst/>
          </p:nvPr>
        </p:nvGraphicFramePr>
        <p:xfrm>
          <a:off x="4765675" y="5480050"/>
          <a:ext cx="733425" cy="395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0583" name="Equation" r:id="rId27" imgW="419040" imgH="228600" progId="Equation.3">
                  <p:embed/>
                </p:oleObj>
              </mc:Choice>
              <mc:Fallback>
                <p:oleObj name="Equation" r:id="rId27" imgW="419040" imgH="228600" progId="Equation.3">
                  <p:embed/>
                  <p:pic>
                    <p:nvPicPr>
                      <p:cNvPr id="76" name="Object 7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65675" y="5480050"/>
                        <a:ext cx="733425" cy="395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564" y="1969930"/>
            <a:ext cx="1466434" cy="97762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3089" y="3048969"/>
            <a:ext cx="1458514" cy="97234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482" y="4140113"/>
            <a:ext cx="1441595" cy="97711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4059" y="5227472"/>
            <a:ext cx="1448018" cy="965345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5972175" y="2121042"/>
            <a:ext cx="676275" cy="632259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2000" dirty="0" smtClean="0">
                <a:solidFill>
                  <a:schemeClr val="tx1"/>
                </a:solidFill>
              </a:rPr>
              <a:t>L1</a:t>
            </a:r>
            <a:endParaRPr lang="en-CA" dirty="0">
              <a:solidFill>
                <a:schemeClr val="tx1"/>
              </a:solidFill>
            </a:endParaRPr>
          </a:p>
        </p:txBody>
      </p:sp>
      <p:sp>
        <p:nvSpPr>
          <p:cNvPr id="77" name="Oval 76"/>
          <p:cNvSpPr/>
          <p:nvPr/>
        </p:nvSpPr>
        <p:spPr>
          <a:xfrm>
            <a:off x="6000750" y="3181946"/>
            <a:ext cx="676275" cy="632259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2000" dirty="0" smtClean="0">
                <a:solidFill>
                  <a:schemeClr val="tx1"/>
                </a:solidFill>
              </a:rPr>
              <a:t>L2</a:t>
            </a:r>
            <a:endParaRPr lang="en-CA" dirty="0">
              <a:solidFill>
                <a:schemeClr val="tx1"/>
              </a:solidFill>
            </a:endParaRPr>
          </a:p>
        </p:txBody>
      </p:sp>
      <p:sp>
        <p:nvSpPr>
          <p:cNvPr id="78" name="Oval 77"/>
          <p:cNvSpPr/>
          <p:nvPr/>
        </p:nvSpPr>
        <p:spPr>
          <a:xfrm>
            <a:off x="6000750" y="4264342"/>
            <a:ext cx="676275" cy="632259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2000" dirty="0" smtClean="0">
                <a:solidFill>
                  <a:schemeClr val="tx1"/>
                </a:solidFill>
              </a:rPr>
              <a:t>L3</a:t>
            </a:r>
            <a:endParaRPr lang="en-CA" dirty="0">
              <a:solidFill>
                <a:schemeClr val="tx1"/>
              </a:solidFill>
            </a:endParaRPr>
          </a:p>
        </p:txBody>
      </p:sp>
      <p:sp>
        <p:nvSpPr>
          <p:cNvPr id="79" name="Oval 78"/>
          <p:cNvSpPr/>
          <p:nvPr/>
        </p:nvSpPr>
        <p:spPr>
          <a:xfrm>
            <a:off x="6029325" y="5325246"/>
            <a:ext cx="676275" cy="632259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2000" dirty="0" smtClean="0">
                <a:solidFill>
                  <a:schemeClr val="tx1"/>
                </a:solidFill>
              </a:rPr>
              <a:t>L4</a:t>
            </a:r>
            <a:endParaRPr lang="en-CA" dirty="0">
              <a:solidFill>
                <a:schemeClr val="tx1"/>
              </a:solidFill>
            </a:endParaRPr>
          </a:p>
        </p:txBody>
      </p:sp>
      <p:cxnSp>
        <p:nvCxnSpPr>
          <p:cNvPr id="10" name="Straight Arrow Connector 9"/>
          <p:cNvCxnSpPr>
            <a:endCxn id="8" idx="2"/>
          </p:cNvCxnSpPr>
          <p:nvPr/>
        </p:nvCxnSpPr>
        <p:spPr>
          <a:xfrm flipV="1">
            <a:off x="5499100" y="2437172"/>
            <a:ext cx="473075" cy="1392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/>
          <p:nvPr/>
        </p:nvCxnSpPr>
        <p:spPr>
          <a:xfrm flipV="1">
            <a:off x="5527675" y="3522000"/>
            <a:ext cx="473075" cy="1392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/>
          <p:nvPr/>
        </p:nvCxnSpPr>
        <p:spPr>
          <a:xfrm flipV="1">
            <a:off x="5527675" y="4614428"/>
            <a:ext cx="473075" cy="1392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/>
          <p:nvPr/>
        </p:nvCxnSpPr>
        <p:spPr>
          <a:xfrm flipV="1">
            <a:off x="5557853" y="5634389"/>
            <a:ext cx="473075" cy="1392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83" name="Oval 82"/>
          <p:cNvSpPr/>
          <p:nvPr/>
        </p:nvSpPr>
        <p:spPr>
          <a:xfrm>
            <a:off x="7133972" y="3645723"/>
            <a:ext cx="819403" cy="796102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600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290553" y="3636591"/>
            <a:ext cx="51809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sz="4400" dirty="0" smtClean="0">
                <a:latin typeface="Symbol" panose="05050102010706020507" pitchFamily="18" charset="2"/>
              </a:rPr>
              <a:t>S</a:t>
            </a:r>
            <a:endParaRPr lang="en-CA" sz="3200" dirty="0">
              <a:latin typeface="Symbol" panose="05050102010706020507" pitchFamily="18" charset="2"/>
            </a:endParaRPr>
          </a:p>
        </p:txBody>
      </p:sp>
      <p:cxnSp>
        <p:nvCxnSpPr>
          <p:cNvPr id="84" name="Straight Arrow Connector 83"/>
          <p:cNvCxnSpPr>
            <a:stCxn id="8" idx="6"/>
            <a:endCxn id="83" idx="2"/>
          </p:cNvCxnSpPr>
          <p:nvPr/>
        </p:nvCxnSpPr>
        <p:spPr>
          <a:xfrm>
            <a:off x="6648450" y="2437172"/>
            <a:ext cx="485522" cy="160660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>
            <a:stCxn id="77" idx="6"/>
            <a:endCxn id="83" idx="2"/>
          </p:cNvCxnSpPr>
          <p:nvPr/>
        </p:nvCxnSpPr>
        <p:spPr>
          <a:xfrm>
            <a:off x="6677025" y="3498076"/>
            <a:ext cx="456947" cy="54569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>
            <a:stCxn id="78" idx="6"/>
            <a:endCxn id="83" idx="2"/>
          </p:cNvCxnSpPr>
          <p:nvPr/>
        </p:nvCxnSpPr>
        <p:spPr>
          <a:xfrm flipV="1">
            <a:off x="6677025" y="4043774"/>
            <a:ext cx="456947" cy="53669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>
            <a:stCxn id="79" idx="6"/>
            <a:endCxn id="83" idx="2"/>
          </p:cNvCxnSpPr>
          <p:nvPr/>
        </p:nvCxnSpPr>
        <p:spPr>
          <a:xfrm flipV="1">
            <a:off x="6705600" y="4043774"/>
            <a:ext cx="428372" cy="159760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88" name="Oval 87"/>
          <p:cNvSpPr/>
          <p:nvPr/>
        </p:nvSpPr>
        <p:spPr>
          <a:xfrm>
            <a:off x="8238872" y="3655248"/>
            <a:ext cx="819403" cy="796102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600" dirty="0">
              <a:solidFill>
                <a:schemeClr val="tx1"/>
              </a:solidFill>
            </a:endParaRPr>
          </a:p>
        </p:txBody>
      </p:sp>
      <p:sp>
        <p:nvSpPr>
          <p:cNvPr id="89" name="Rectangle 88"/>
          <p:cNvSpPr/>
          <p:nvPr/>
        </p:nvSpPr>
        <p:spPr>
          <a:xfrm>
            <a:off x="8291718" y="3812192"/>
            <a:ext cx="76655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dirty="0" err="1"/>
              <a:t>Loss</a:t>
            </a:r>
            <a:endParaRPr lang="en-CA" dirty="0"/>
          </a:p>
        </p:txBody>
      </p:sp>
      <p:cxnSp>
        <p:nvCxnSpPr>
          <p:cNvPr id="90" name="Straight Arrow Connector 89"/>
          <p:cNvCxnSpPr>
            <a:stCxn id="83" idx="6"/>
            <a:endCxn id="88" idx="2"/>
          </p:cNvCxnSpPr>
          <p:nvPr/>
        </p:nvCxnSpPr>
        <p:spPr>
          <a:xfrm>
            <a:off x="7953375" y="4043774"/>
            <a:ext cx="285497" cy="952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2085420" y="2311171"/>
            <a:ext cx="4355869" cy="3051212"/>
          </a:xfrm>
          <a:prstGeom prst="rect">
            <a:avLst/>
          </a:prstGeom>
          <a:solidFill>
            <a:srgbClr val="FFCC00">
              <a:alpha val="94118"/>
            </a:srgb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3" name="TextBox 2"/>
          <p:cNvSpPr txBox="1"/>
          <p:nvPr/>
        </p:nvSpPr>
        <p:spPr>
          <a:xfrm>
            <a:off x="2242563" y="2968524"/>
            <a:ext cx="421301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CA" b="1" dirty="0" smtClean="0"/>
              <a:t>NOTE</a:t>
            </a:r>
            <a:r>
              <a:rPr lang="fr-CA" dirty="0" smtClean="0"/>
              <a:t>: la couche verte peut</a:t>
            </a:r>
          </a:p>
          <a:p>
            <a:pPr algn="ctr"/>
            <a:r>
              <a:rPr lang="fr-CA" dirty="0"/>
              <a:t>ê</a:t>
            </a:r>
            <a:r>
              <a:rPr lang="fr-CA" dirty="0" smtClean="0"/>
              <a:t>tre remplacée par un réseau</a:t>
            </a:r>
          </a:p>
          <a:p>
            <a:pPr algn="ctr"/>
            <a:r>
              <a:rPr lang="fr-CA" dirty="0"/>
              <a:t>à</a:t>
            </a:r>
            <a:r>
              <a:rPr lang="fr-CA" dirty="0" smtClean="0"/>
              <a:t> convolution convertissant ainsi</a:t>
            </a:r>
          </a:p>
          <a:p>
            <a:pPr algn="ctr"/>
            <a:r>
              <a:rPr lang="fr-CA" dirty="0"/>
              <a:t>u</a:t>
            </a:r>
            <a:r>
              <a:rPr lang="fr-CA" dirty="0" smtClean="0"/>
              <a:t>ne image en un vecteur à d-</a:t>
            </a:r>
            <a:r>
              <a:rPr lang="fr-CA" dirty="0" err="1" smtClean="0"/>
              <a:t>dim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684710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/>
          <p:cNvSpPr txBox="1"/>
          <p:nvPr/>
        </p:nvSpPr>
        <p:spPr>
          <a:xfrm>
            <a:off x="97689" y="244675"/>
            <a:ext cx="90315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2800" dirty="0" smtClean="0"/>
              <a:t>Autre exemple: </a:t>
            </a:r>
            <a:r>
              <a:rPr lang="fr-CA" sz="2800" b="1" dirty="0" smtClean="0"/>
              <a:t>prédiction de caractères </a:t>
            </a:r>
            <a:r>
              <a:rPr lang="fr-CA" sz="2800" dirty="0" smtClean="0"/>
              <a:t>(modèle de langue)</a:t>
            </a:r>
            <a:endParaRPr lang="en-CA" sz="2800" dirty="0"/>
          </a:p>
        </p:txBody>
      </p:sp>
      <p:sp>
        <p:nvSpPr>
          <p:cNvPr id="20" name="Rectangle 19"/>
          <p:cNvSpPr/>
          <p:nvPr/>
        </p:nvSpPr>
        <p:spPr>
          <a:xfrm>
            <a:off x="524856" y="1413537"/>
            <a:ext cx="8177239" cy="45243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b="1" dirty="0" smtClean="0">
                <a:solidFill>
                  <a:srgbClr val="FF0000"/>
                </a:solidFill>
              </a:rPr>
              <a:t>Alphabet jouet</a:t>
            </a:r>
            <a:r>
              <a:rPr lang="fr-CA" dirty="0" smtClean="0"/>
              <a:t> :</a:t>
            </a:r>
            <a:r>
              <a:rPr lang="en-CA" dirty="0" smtClean="0"/>
              <a:t>[</a:t>
            </a:r>
            <a:r>
              <a:rPr lang="en-CA" b="1" dirty="0" err="1" smtClean="0"/>
              <a:t>a,e,m,s</a:t>
            </a:r>
            <a:r>
              <a:rPr lang="en-CA" dirty="0" smtClean="0"/>
              <a:t>]</a:t>
            </a:r>
          </a:p>
          <a:p>
            <a:endParaRPr lang="en-CA" b="1" dirty="0" smtClean="0">
              <a:solidFill>
                <a:srgbClr val="FF0000"/>
              </a:solidFill>
            </a:endParaRPr>
          </a:p>
          <a:p>
            <a:endParaRPr lang="en-CA" b="1" dirty="0" smtClean="0">
              <a:solidFill>
                <a:srgbClr val="FF0000"/>
              </a:solidFill>
            </a:endParaRPr>
          </a:p>
          <a:p>
            <a:r>
              <a:rPr lang="fr-CA" b="1" dirty="0" smtClean="0">
                <a:solidFill>
                  <a:srgbClr val="FF0000"/>
                </a:solidFill>
              </a:rPr>
              <a:t>Représentation « one hot » jouet:</a:t>
            </a:r>
          </a:p>
          <a:p>
            <a:endParaRPr lang="fr-CA" b="1" dirty="0">
              <a:solidFill>
                <a:srgbClr val="FF0000"/>
              </a:solidFill>
            </a:endParaRPr>
          </a:p>
          <a:p>
            <a:r>
              <a:rPr lang="fr-CA" dirty="0" smtClean="0"/>
              <a:t>‘a’ = </a:t>
            </a:r>
            <a:r>
              <a:rPr lang="en-CA" dirty="0" smtClean="0"/>
              <a:t>[1, 0, 0, 0]</a:t>
            </a:r>
            <a:endParaRPr lang="en-CA" dirty="0"/>
          </a:p>
          <a:p>
            <a:r>
              <a:rPr lang="fr-CA" dirty="0" smtClean="0"/>
              <a:t>‘e’ </a:t>
            </a:r>
            <a:r>
              <a:rPr lang="fr-CA" dirty="0"/>
              <a:t>= </a:t>
            </a:r>
            <a:r>
              <a:rPr lang="en-CA" dirty="0" smtClean="0"/>
              <a:t>[0, 1, </a:t>
            </a:r>
            <a:r>
              <a:rPr lang="en-CA" dirty="0"/>
              <a:t>0, 0]</a:t>
            </a:r>
          </a:p>
          <a:p>
            <a:r>
              <a:rPr lang="fr-CA" dirty="0" smtClean="0"/>
              <a:t>‘m’ </a:t>
            </a:r>
            <a:r>
              <a:rPr lang="fr-CA" dirty="0"/>
              <a:t>= </a:t>
            </a:r>
            <a:r>
              <a:rPr lang="en-CA" dirty="0" smtClean="0"/>
              <a:t>[0, </a:t>
            </a:r>
            <a:r>
              <a:rPr lang="en-CA" dirty="0"/>
              <a:t>0, </a:t>
            </a:r>
            <a:r>
              <a:rPr lang="en-CA" dirty="0" smtClean="0"/>
              <a:t>1, </a:t>
            </a:r>
            <a:r>
              <a:rPr lang="en-CA" dirty="0"/>
              <a:t>0]</a:t>
            </a:r>
          </a:p>
          <a:p>
            <a:r>
              <a:rPr lang="fr-CA" dirty="0" smtClean="0"/>
              <a:t>‘s’ </a:t>
            </a:r>
            <a:r>
              <a:rPr lang="fr-CA" dirty="0"/>
              <a:t>= </a:t>
            </a:r>
            <a:r>
              <a:rPr lang="en-CA" dirty="0" smtClean="0"/>
              <a:t>[0, </a:t>
            </a:r>
            <a:r>
              <a:rPr lang="en-CA" dirty="0"/>
              <a:t>0, 0, </a:t>
            </a:r>
            <a:r>
              <a:rPr lang="en-CA" dirty="0" smtClean="0"/>
              <a:t>1]</a:t>
            </a:r>
            <a:endParaRPr lang="en-CA" dirty="0"/>
          </a:p>
          <a:p>
            <a:endParaRPr lang="en-CA" b="1" dirty="0" smtClean="0">
              <a:solidFill>
                <a:srgbClr val="FF0000"/>
              </a:solidFill>
            </a:endParaRPr>
          </a:p>
          <a:p>
            <a:endParaRPr lang="en-CA" b="1" dirty="0" smtClean="0">
              <a:solidFill>
                <a:srgbClr val="FF0000"/>
              </a:solidFill>
            </a:endParaRPr>
          </a:p>
          <a:p>
            <a:r>
              <a:rPr lang="en-CA" b="1" dirty="0" smtClean="0">
                <a:solidFill>
                  <a:srgbClr val="FF0000"/>
                </a:solidFill>
              </a:rPr>
              <a:t>But : </a:t>
            </a:r>
            <a:r>
              <a:rPr lang="en-CA" dirty="0" err="1" smtClean="0"/>
              <a:t>Entra</a:t>
            </a:r>
            <a:r>
              <a:rPr lang="fr-CA" dirty="0" err="1" smtClean="0"/>
              <a:t>îner</a:t>
            </a:r>
            <a:r>
              <a:rPr lang="fr-CA" dirty="0" smtClean="0"/>
              <a:t> un modèle à prédire les lettres du mot « </a:t>
            </a:r>
            <a:r>
              <a:rPr lang="fr-CA" b="1" dirty="0" smtClean="0"/>
              <a:t>masse</a:t>
            </a:r>
            <a:r>
              <a:rPr lang="fr-CA" dirty="0" smtClean="0"/>
              <a:t> ».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927450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/>
          <p:cNvSpPr txBox="1"/>
          <p:nvPr/>
        </p:nvSpPr>
        <p:spPr>
          <a:xfrm>
            <a:off x="97689" y="244675"/>
            <a:ext cx="90315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2800" dirty="0" smtClean="0"/>
              <a:t>Autre exemple: </a:t>
            </a:r>
            <a:r>
              <a:rPr lang="fr-CA" sz="2800" b="1" dirty="0" smtClean="0"/>
              <a:t>prédiction de caractères </a:t>
            </a:r>
            <a:r>
              <a:rPr lang="fr-CA" sz="2800" dirty="0" smtClean="0"/>
              <a:t>(modèle de langue)</a:t>
            </a:r>
            <a:endParaRPr lang="en-CA" sz="2800" dirty="0"/>
          </a:p>
        </p:txBody>
      </p:sp>
      <p:sp>
        <p:nvSpPr>
          <p:cNvPr id="64" name="Rectangle 63"/>
          <p:cNvSpPr/>
          <p:nvPr/>
        </p:nvSpPr>
        <p:spPr>
          <a:xfrm>
            <a:off x="1448960" y="2101837"/>
            <a:ext cx="279501" cy="7456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66" name="Straight Arrow Connector 65"/>
          <p:cNvCxnSpPr/>
          <p:nvPr/>
        </p:nvCxnSpPr>
        <p:spPr>
          <a:xfrm>
            <a:off x="1728461" y="2466167"/>
            <a:ext cx="463449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aphicFrame>
        <p:nvGraphicFramePr>
          <p:cNvPr id="69" name="Object 68"/>
          <p:cNvGraphicFramePr>
            <a:graphicFrameLocks noChangeAspect="1"/>
          </p:cNvGraphicFramePr>
          <p:nvPr>
            <p:extLst/>
          </p:nvPr>
        </p:nvGraphicFramePr>
        <p:xfrm>
          <a:off x="493713" y="2239341"/>
          <a:ext cx="844550" cy="398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366" name="Equation" r:id="rId3" imgW="482400" imgH="228600" progId="Equation.3">
                  <p:embed/>
                </p:oleObj>
              </mc:Choice>
              <mc:Fallback>
                <p:oleObj name="Equation" r:id="rId3" imgW="482400" imgH="228600" progId="Equation.3">
                  <p:embed/>
                  <p:pic>
                    <p:nvPicPr>
                      <p:cNvPr id="69" name="Object 6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3713" y="2239341"/>
                        <a:ext cx="844550" cy="398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2" name="Rectangle 71"/>
          <p:cNvSpPr/>
          <p:nvPr/>
        </p:nvSpPr>
        <p:spPr>
          <a:xfrm>
            <a:off x="1459822" y="3184233"/>
            <a:ext cx="279501" cy="7456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75" name="Straight Arrow Connector 74"/>
          <p:cNvCxnSpPr/>
          <p:nvPr/>
        </p:nvCxnSpPr>
        <p:spPr>
          <a:xfrm>
            <a:off x="1739323" y="3548563"/>
            <a:ext cx="463449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78" name="Rectangle 77"/>
          <p:cNvSpPr/>
          <p:nvPr/>
        </p:nvSpPr>
        <p:spPr>
          <a:xfrm>
            <a:off x="1459822" y="4292442"/>
            <a:ext cx="279501" cy="7456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80" name="Straight Arrow Connector 79"/>
          <p:cNvCxnSpPr/>
          <p:nvPr/>
        </p:nvCxnSpPr>
        <p:spPr>
          <a:xfrm>
            <a:off x="1739323" y="4656772"/>
            <a:ext cx="463449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83" name="Rectangle 82"/>
          <p:cNvSpPr/>
          <p:nvPr/>
        </p:nvSpPr>
        <p:spPr>
          <a:xfrm>
            <a:off x="1459822" y="5363908"/>
            <a:ext cx="279501" cy="7456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85" name="Straight Arrow Connector 84"/>
          <p:cNvCxnSpPr/>
          <p:nvPr/>
        </p:nvCxnSpPr>
        <p:spPr>
          <a:xfrm>
            <a:off x="1739323" y="5728238"/>
            <a:ext cx="463449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aphicFrame>
        <p:nvGraphicFramePr>
          <p:cNvPr id="90" name="Object 89"/>
          <p:cNvGraphicFramePr>
            <a:graphicFrameLocks noChangeAspect="1"/>
          </p:cNvGraphicFramePr>
          <p:nvPr>
            <p:extLst/>
          </p:nvPr>
        </p:nvGraphicFramePr>
        <p:xfrm>
          <a:off x="527050" y="3367088"/>
          <a:ext cx="755650" cy="376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367" name="Equation" r:id="rId5" imgW="431640" imgH="215640" progId="Equation.3">
                  <p:embed/>
                </p:oleObj>
              </mc:Choice>
              <mc:Fallback>
                <p:oleObj name="Equation" r:id="rId5" imgW="431640" imgH="215640" progId="Equation.3">
                  <p:embed/>
                  <p:pic>
                    <p:nvPicPr>
                      <p:cNvPr id="90" name="Object 8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7050" y="3367088"/>
                        <a:ext cx="755650" cy="3762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1" name="Object 90"/>
          <p:cNvGraphicFramePr>
            <a:graphicFrameLocks noChangeAspect="1"/>
          </p:cNvGraphicFramePr>
          <p:nvPr>
            <p:extLst/>
          </p:nvPr>
        </p:nvGraphicFramePr>
        <p:xfrm>
          <a:off x="538163" y="4473575"/>
          <a:ext cx="755650" cy="376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368" name="Equation" r:id="rId7" imgW="431640" imgH="215640" progId="Equation.3">
                  <p:embed/>
                </p:oleObj>
              </mc:Choice>
              <mc:Fallback>
                <p:oleObj name="Equation" r:id="rId7" imgW="431640" imgH="215640" progId="Equation.3">
                  <p:embed/>
                  <p:pic>
                    <p:nvPicPr>
                      <p:cNvPr id="91" name="Object 9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8163" y="4473575"/>
                        <a:ext cx="755650" cy="376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" name="Object 91"/>
          <p:cNvGraphicFramePr>
            <a:graphicFrameLocks noChangeAspect="1"/>
          </p:cNvGraphicFramePr>
          <p:nvPr>
            <p:extLst/>
          </p:nvPr>
        </p:nvGraphicFramePr>
        <p:xfrm>
          <a:off x="560388" y="5532438"/>
          <a:ext cx="755650" cy="398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369" name="Equation" r:id="rId9" imgW="431640" imgH="228600" progId="Equation.3">
                  <p:embed/>
                </p:oleObj>
              </mc:Choice>
              <mc:Fallback>
                <p:oleObj name="Equation" r:id="rId9" imgW="431640" imgH="228600" progId="Equation.3">
                  <p:embed/>
                  <p:pic>
                    <p:nvPicPr>
                      <p:cNvPr id="92" name="Object 9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0388" y="5532438"/>
                        <a:ext cx="755650" cy="398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/>
          <p:cNvSpPr/>
          <p:nvPr/>
        </p:nvSpPr>
        <p:spPr>
          <a:xfrm>
            <a:off x="1463825" y="2100138"/>
            <a:ext cx="25519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sz="1100" dirty="0" smtClean="0"/>
              <a:t>0</a:t>
            </a:r>
          </a:p>
          <a:p>
            <a:r>
              <a:rPr lang="fr-CA" sz="1100" dirty="0" smtClean="0"/>
              <a:t>0</a:t>
            </a:r>
          </a:p>
          <a:p>
            <a:r>
              <a:rPr lang="fr-CA" sz="1100" dirty="0" smtClean="0"/>
              <a:t>1</a:t>
            </a:r>
          </a:p>
          <a:p>
            <a:r>
              <a:rPr lang="fr-CA" sz="1100" dirty="0"/>
              <a:t>0</a:t>
            </a:r>
            <a:endParaRPr lang="en-CA" sz="1100" dirty="0"/>
          </a:p>
        </p:txBody>
      </p:sp>
      <p:sp>
        <p:nvSpPr>
          <p:cNvPr id="112" name="Rectangle 111"/>
          <p:cNvSpPr/>
          <p:nvPr/>
        </p:nvSpPr>
        <p:spPr>
          <a:xfrm>
            <a:off x="1467957" y="3200706"/>
            <a:ext cx="25519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sz="1100" dirty="0"/>
              <a:t>1</a:t>
            </a:r>
            <a:endParaRPr lang="fr-CA" sz="1100" dirty="0" smtClean="0"/>
          </a:p>
          <a:p>
            <a:r>
              <a:rPr lang="fr-CA" sz="1100" dirty="0" smtClean="0"/>
              <a:t>0</a:t>
            </a:r>
          </a:p>
          <a:p>
            <a:r>
              <a:rPr lang="fr-CA" sz="1100" dirty="0"/>
              <a:t>0</a:t>
            </a:r>
            <a:endParaRPr lang="fr-CA" sz="1100" dirty="0" smtClean="0"/>
          </a:p>
          <a:p>
            <a:r>
              <a:rPr lang="fr-CA" sz="1100" dirty="0"/>
              <a:t>0</a:t>
            </a:r>
            <a:endParaRPr lang="en-CA" sz="1100" dirty="0"/>
          </a:p>
        </p:txBody>
      </p:sp>
      <p:sp>
        <p:nvSpPr>
          <p:cNvPr id="113" name="Rectangle 112"/>
          <p:cNvSpPr/>
          <p:nvPr/>
        </p:nvSpPr>
        <p:spPr>
          <a:xfrm>
            <a:off x="1477156" y="4275104"/>
            <a:ext cx="25519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sz="1100" dirty="0" smtClean="0"/>
              <a:t>0</a:t>
            </a:r>
          </a:p>
          <a:p>
            <a:r>
              <a:rPr lang="fr-CA" sz="1100" dirty="0" smtClean="0"/>
              <a:t>0</a:t>
            </a:r>
          </a:p>
          <a:p>
            <a:r>
              <a:rPr lang="fr-CA" sz="1100" dirty="0"/>
              <a:t>0</a:t>
            </a:r>
            <a:endParaRPr lang="fr-CA" sz="1100" dirty="0" smtClean="0"/>
          </a:p>
          <a:p>
            <a:r>
              <a:rPr lang="fr-CA" sz="1100" dirty="0" smtClean="0"/>
              <a:t>1</a:t>
            </a:r>
            <a:endParaRPr lang="en-CA" sz="1100" dirty="0"/>
          </a:p>
        </p:txBody>
      </p:sp>
      <p:sp>
        <p:nvSpPr>
          <p:cNvPr id="126" name="Rectangle 125"/>
          <p:cNvSpPr/>
          <p:nvPr/>
        </p:nvSpPr>
        <p:spPr>
          <a:xfrm>
            <a:off x="1484125" y="5349502"/>
            <a:ext cx="25519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sz="1100" dirty="0" smtClean="0"/>
              <a:t>0</a:t>
            </a:r>
          </a:p>
          <a:p>
            <a:r>
              <a:rPr lang="fr-CA" sz="1100" dirty="0" smtClean="0"/>
              <a:t>0</a:t>
            </a:r>
          </a:p>
          <a:p>
            <a:r>
              <a:rPr lang="fr-CA" sz="1100" dirty="0"/>
              <a:t>0</a:t>
            </a:r>
            <a:endParaRPr lang="fr-CA" sz="1100" dirty="0" smtClean="0"/>
          </a:p>
          <a:p>
            <a:r>
              <a:rPr lang="fr-CA" sz="1100" dirty="0" smtClean="0"/>
              <a:t>1</a:t>
            </a:r>
            <a:endParaRPr lang="en-CA" sz="1100" dirty="0"/>
          </a:p>
        </p:txBody>
      </p:sp>
      <p:sp>
        <p:nvSpPr>
          <p:cNvPr id="20" name="Rectangle 19"/>
          <p:cNvSpPr/>
          <p:nvPr/>
        </p:nvSpPr>
        <p:spPr>
          <a:xfrm>
            <a:off x="740525" y="939711"/>
            <a:ext cx="57461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sz="1800" dirty="0" smtClean="0"/>
              <a:t>Alphabet :</a:t>
            </a:r>
            <a:r>
              <a:rPr lang="en-CA" sz="1800" dirty="0" smtClean="0"/>
              <a:t>[</a:t>
            </a:r>
            <a:r>
              <a:rPr lang="en-CA" sz="1800" b="1" dirty="0" err="1" smtClean="0"/>
              <a:t>a,e,m,s</a:t>
            </a:r>
            <a:r>
              <a:rPr lang="en-CA" sz="1800" dirty="0" smtClean="0"/>
              <a:t>]</a:t>
            </a:r>
          </a:p>
          <a:p>
            <a:r>
              <a:rPr lang="en-CA" sz="1800" b="1" dirty="0" err="1" smtClean="0">
                <a:solidFill>
                  <a:srgbClr val="FF0000"/>
                </a:solidFill>
              </a:rPr>
              <a:t>Entra</a:t>
            </a:r>
            <a:r>
              <a:rPr lang="fr-CA" sz="1800" b="1" dirty="0" err="1" smtClean="0">
                <a:solidFill>
                  <a:srgbClr val="FF0000"/>
                </a:solidFill>
              </a:rPr>
              <a:t>îner</a:t>
            </a:r>
            <a:r>
              <a:rPr lang="fr-CA" sz="1800" b="1" dirty="0" smtClean="0"/>
              <a:t> </a:t>
            </a:r>
            <a:r>
              <a:rPr lang="fr-CA" sz="1800" dirty="0" smtClean="0"/>
              <a:t>un modèle à prédire les lettres du mot « </a:t>
            </a:r>
            <a:r>
              <a:rPr lang="fr-CA" sz="1800" b="1" dirty="0" smtClean="0"/>
              <a:t>masse</a:t>
            </a:r>
            <a:r>
              <a:rPr lang="fr-CA" sz="1800" dirty="0" smtClean="0"/>
              <a:t> ».</a:t>
            </a:r>
            <a:endParaRPr lang="en-CA" sz="1800" dirty="0"/>
          </a:p>
        </p:txBody>
      </p:sp>
    </p:spTree>
    <p:extLst>
      <p:ext uri="{BB962C8B-B14F-4D97-AF65-F5344CB8AC3E}">
        <p14:creationId xmlns:p14="http://schemas.microsoft.com/office/powerpoint/2010/main" val="1510325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/>
          <p:cNvSpPr txBox="1"/>
          <p:nvPr/>
        </p:nvSpPr>
        <p:spPr>
          <a:xfrm>
            <a:off x="97689" y="244675"/>
            <a:ext cx="90315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2800" dirty="0" smtClean="0"/>
              <a:t>Autre exemple: </a:t>
            </a:r>
            <a:r>
              <a:rPr lang="fr-CA" sz="2800" b="1" dirty="0" smtClean="0"/>
              <a:t>prédiction de caractères </a:t>
            </a:r>
            <a:r>
              <a:rPr lang="fr-CA" sz="2800" dirty="0" smtClean="0"/>
              <a:t>(modèle de langue)</a:t>
            </a:r>
            <a:endParaRPr lang="en-CA" sz="2800" dirty="0"/>
          </a:p>
        </p:txBody>
      </p:sp>
      <p:sp>
        <p:nvSpPr>
          <p:cNvPr id="64" name="Rectangle 63"/>
          <p:cNvSpPr/>
          <p:nvPr/>
        </p:nvSpPr>
        <p:spPr>
          <a:xfrm>
            <a:off x="1448960" y="2101837"/>
            <a:ext cx="279501" cy="7456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5" name="Rectangle 64"/>
          <p:cNvSpPr/>
          <p:nvPr/>
        </p:nvSpPr>
        <p:spPr>
          <a:xfrm>
            <a:off x="2191910" y="2101837"/>
            <a:ext cx="279501" cy="745663"/>
          </a:xfrm>
          <a:prstGeom prst="rect">
            <a:avLst/>
          </a:prstGeom>
          <a:solidFill>
            <a:srgbClr val="FFC000"/>
          </a:solidFill>
          <a:ln>
            <a:solidFill>
              <a:srgbClr val="B8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66" name="Straight Arrow Connector 65"/>
          <p:cNvCxnSpPr/>
          <p:nvPr/>
        </p:nvCxnSpPr>
        <p:spPr>
          <a:xfrm>
            <a:off x="1728461" y="2466167"/>
            <a:ext cx="463449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aphicFrame>
        <p:nvGraphicFramePr>
          <p:cNvPr id="69" name="Object 68"/>
          <p:cNvGraphicFramePr>
            <a:graphicFrameLocks noChangeAspect="1"/>
          </p:cNvGraphicFramePr>
          <p:nvPr>
            <p:extLst/>
          </p:nvPr>
        </p:nvGraphicFramePr>
        <p:xfrm>
          <a:off x="493713" y="2239341"/>
          <a:ext cx="844550" cy="398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590" name="Equation" r:id="rId3" imgW="482400" imgH="228600" progId="Equation.3">
                  <p:embed/>
                </p:oleObj>
              </mc:Choice>
              <mc:Fallback>
                <p:oleObj name="Equation" r:id="rId3" imgW="482400" imgH="228600" progId="Equation.3">
                  <p:embed/>
                  <p:pic>
                    <p:nvPicPr>
                      <p:cNvPr id="69" name="Object 6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3713" y="2239341"/>
                        <a:ext cx="844550" cy="398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1" name="Straight Arrow Connector 70"/>
          <p:cNvCxnSpPr>
            <a:stCxn id="65" idx="2"/>
          </p:cNvCxnSpPr>
          <p:nvPr/>
        </p:nvCxnSpPr>
        <p:spPr>
          <a:xfrm>
            <a:off x="2331661" y="2847500"/>
            <a:ext cx="5063" cy="323850"/>
          </a:xfrm>
          <a:prstGeom prst="straightConnector1">
            <a:avLst/>
          </a:prstGeom>
          <a:ln>
            <a:solidFill>
              <a:srgbClr val="B88C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72" name="Rectangle 71"/>
          <p:cNvSpPr/>
          <p:nvPr/>
        </p:nvSpPr>
        <p:spPr>
          <a:xfrm>
            <a:off x="1459822" y="3184233"/>
            <a:ext cx="279501" cy="7456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4" name="Rectangle 73"/>
          <p:cNvSpPr/>
          <p:nvPr/>
        </p:nvSpPr>
        <p:spPr>
          <a:xfrm>
            <a:off x="2202772" y="3184233"/>
            <a:ext cx="279501" cy="745663"/>
          </a:xfrm>
          <a:prstGeom prst="rect">
            <a:avLst/>
          </a:prstGeom>
          <a:solidFill>
            <a:srgbClr val="FFC000"/>
          </a:solidFill>
          <a:ln>
            <a:solidFill>
              <a:srgbClr val="B8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75" name="Straight Arrow Connector 74"/>
          <p:cNvCxnSpPr/>
          <p:nvPr/>
        </p:nvCxnSpPr>
        <p:spPr>
          <a:xfrm>
            <a:off x="1739323" y="3548563"/>
            <a:ext cx="463449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/>
          <p:nvPr/>
        </p:nvCxnSpPr>
        <p:spPr>
          <a:xfrm>
            <a:off x="2331661" y="3955709"/>
            <a:ext cx="5063" cy="323850"/>
          </a:xfrm>
          <a:prstGeom prst="straightConnector1">
            <a:avLst/>
          </a:prstGeom>
          <a:ln>
            <a:solidFill>
              <a:srgbClr val="B88C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78" name="Rectangle 77"/>
          <p:cNvSpPr/>
          <p:nvPr/>
        </p:nvSpPr>
        <p:spPr>
          <a:xfrm>
            <a:off x="1459822" y="4292442"/>
            <a:ext cx="279501" cy="7456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9" name="Rectangle 78"/>
          <p:cNvSpPr/>
          <p:nvPr/>
        </p:nvSpPr>
        <p:spPr>
          <a:xfrm>
            <a:off x="2202772" y="4292442"/>
            <a:ext cx="279501" cy="745663"/>
          </a:xfrm>
          <a:prstGeom prst="rect">
            <a:avLst/>
          </a:prstGeom>
          <a:solidFill>
            <a:srgbClr val="FFC000"/>
          </a:solidFill>
          <a:ln>
            <a:solidFill>
              <a:srgbClr val="B8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80" name="Straight Arrow Connector 79"/>
          <p:cNvCxnSpPr/>
          <p:nvPr/>
        </p:nvCxnSpPr>
        <p:spPr>
          <a:xfrm>
            <a:off x="1739323" y="4656772"/>
            <a:ext cx="463449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/>
          <p:nvPr/>
        </p:nvCxnSpPr>
        <p:spPr>
          <a:xfrm>
            <a:off x="2331661" y="5027175"/>
            <a:ext cx="5063" cy="323850"/>
          </a:xfrm>
          <a:prstGeom prst="straightConnector1">
            <a:avLst/>
          </a:prstGeom>
          <a:ln>
            <a:solidFill>
              <a:srgbClr val="B88C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83" name="Rectangle 82"/>
          <p:cNvSpPr/>
          <p:nvPr/>
        </p:nvSpPr>
        <p:spPr>
          <a:xfrm>
            <a:off x="1459822" y="5363908"/>
            <a:ext cx="279501" cy="7456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4" name="Rectangle 83"/>
          <p:cNvSpPr/>
          <p:nvPr/>
        </p:nvSpPr>
        <p:spPr>
          <a:xfrm>
            <a:off x="2202772" y="5363908"/>
            <a:ext cx="279501" cy="745663"/>
          </a:xfrm>
          <a:prstGeom prst="rect">
            <a:avLst/>
          </a:prstGeom>
          <a:solidFill>
            <a:srgbClr val="FFC000"/>
          </a:solidFill>
          <a:ln>
            <a:solidFill>
              <a:srgbClr val="B8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85" name="Straight Arrow Connector 84"/>
          <p:cNvCxnSpPr/>
          <p:nvPr/>
        </p:nvCxnSpPr>
        <p:spPr>
          <a:xfrm>
            <a:off x="1739323" y="5728238"/>
            <a:ext cx="463449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/>
          <p:nvPr/>
        </p:nvCxnSpPr>
        <p:spPr>
          <a:xfrm>
            <a:off x="2342522" y="1681165"/>
            <a:ext cx="5063" cy="323850"/>
          </a:xfrm>
          <a:prstGeom prst="straightConnector1">
            <a:avLst/>
          </a:prstGeom>
          <a:ln>
            <a:solidFill>
              <a:srgbClr val="B88C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aphicFrame>
        <p:nvGraphicFramePr>
          <p:cNvPr id="90" name="Object 89"/>
          <p:cNvGraphicFramePr>
            <a:graphicFrameLocks noChangeAspect="1"/>
          </p:cNvGraphicFramePr>
          <p:nvPr>
            <p:extLst/>
          </p:nvPr>
        </p:nvGraphicFramePr>
        <p:xfrm>
          <a:off x="527050" y="3367088"/>
          <a:ext cx="755650" cy="376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591" name="Equation" r:id="rId5" imgW="431640" imgH="215640" progId="Equation.3">
                  <p:embed/>
                </p:oleObj>
              </mc:Choice>
              <mc:Fallback>
                <p:oleObj name="Equation" r:id="rId5" imgW="431640" imgH="215640" progId="Equation.3">
                  <p:embed/>
                  <p:pic>
                    <p:nvPicPr>
                      <p:cNvPr id="90" name="Object 8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7050" y="3367088"/>
                        <a:ext cx="755650" cy="3762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1" name="Object 90"/>
          <p:cNvGraphicFramePr>
            <a:graphicFrameLocks noChangeAspect="1"/>
          </p:cNvGraphicFramePr>
          <p:nvPr>
            <p:extLst/>
          </p:nvPr>
        </p:nvGraphicFramePr>
        <p:xfrm>
          <a:off x="538163" y="4473575"/>
          <a:ext cx="755650" cy="376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592" name="Equation" r:id="rId7" imgW="431640" imgH="215640" progId="Equation.3">
                  <p:embed/>
                </p:oleObj>
              </mc:Choice>
              <mc:Fallback>
                <p:oleObj name="Equation" r:id="rId7" imgW="431640" imgH="215640" progId="Equation.3">
                  <p:embed/>
                  <p:pic>
                    <p:nvPicPr>
                      <p:cNvPr id="91" name="Object 9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8163" y="4473575"/>
                        <a:ext cx="755650" cy="376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" name="Object 91"/>
          <p:cNvGraphicFramePr>
            <a:graphicFrameLocks noChangeAspect="1"/>
          </p:cNvGraphicFramePr>
          <p:nvPr>
            <p:extLst/>
          </p:nvPr>
        </p:nvGraphicFramePr>
        <p:xfrm>
          <a:off x="560388" y="5532438"/>
          <a:ext cx="755650" cy="398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593" name="Equation" r:id="rId9" imgW="431640" imgH="228600" progId="Equation.3">
                  <p:embed/>
                </p:oleObj>
              </mc:Choice>
              <mc:Fallback>
                <p:oleObj name="Equation" r:id="rId9" imgW="431640" imgH="228600" progId="Equation.3">
                  <p:embed/>
                  <p:pic>
                    <p:nvPicPr>
                      <p:cNvPr id="92" name="Object 9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0388" y="5532438"/>
                        <a:ext cx="755650" cy="398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/>
          <p:cNvSpPr/>
          <p:nvPr/>
        </p:nvSpPr>
        <p:spPr>
          <a:xfrm>
            <a:off x="1463825" y="2100138"/>
            <a:ext cx="25519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sz="1100" dirty="0" smtClean="0"/>
              <a:t>0</a:t>
            </a:r>
          </a:p>
          <a:p>
            <a:r>
              <a:rPr lang="fr-CA" sz="1100" dirty="0" smtClean="0"/>
              <a:t>0</a:t>
            </a:r>
          </a:p>
          <a:p>
            <a:r>
              <a:rPr lang="fr-CA" sz="1100" dirty="0" smtClean="0"/>
              <a:t>1</a:t>
            </a:r>
          </a:p>
          <a:p>
            <a:r>
              <a:rPr lang="fr-CA" sz="1100" dirty="0"/>
              <a:t>0</a:t>
            </a:r>
            <a:endParaRPr lang="en-CA" sz="1100" dirty="0"/>
          </a:p>
        </p:txBody>
      </p:sp>
      <p:sp>
        <p:nvSpPr>
          <p:cNvPr id="112" name="Rectangle 111"/>
          <p:cNvSpPr/>
          <p:nvPr/>
        </p:nvSpPr>
        <p:spPr>
          <a:xfrm>
            <a:off x="1467957" y="3200706"/>
            <a:ext cx="25519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sz="1100" dirty="0"/>
              <a:t>1</a:t>
            </a:r>
            <a:endParaRPr lang="fr-CA" sz="1100" dirty="0" smtClean="0"/>
          </a:p>
          <a:p>
            <a:r>
              <a:rPr lang="fr-CA" sz="1100" dirty="0" smtClean="0"/>
              <a:t>0</a:t>
            </a:r>
          </a:p>
          <a:p>
            <a:r>
              <a:rPr lang="fr-CA" sz="1100" dirty="0"/>
              <a:t>0</a:t>
            </a:r>
            <a:endParaRPr lang="fr-CA" sz="1100" dirty="0" smtClean="0"/>
          </a:p>
          <a:p>
            <a:r>
              <a:rPr lang="fr-CA" sz="1100" dirty="0"/>
              <a:t>0</a:t>
            </a:r>
            <a:endParaRPr lang="en-CA" sz="1100" dirty="0"/>
          </a:p>
        </p:txBody>
      </p:sp>
      <p:sp>
        <p:nvSpPr>
          <p:cNvPr id="39" name="Rectangle 38"/>
          <p:cNvSpPr/>
          <p:nvPr/>
        </p:nvSpPr>
        <p:spPr>
          <a:xfrm>
            <a:off x="2135771" y="2200670"/>
            <a:ext cx="407484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CA" sz="1100" dirty="0" smtClean="0"/>
              <a:t>-0.3</a:t>
            </a:r>
          </a:p>
          <a:p>
            <a:pPr algn="ctr"/>
            <a:r>
              <a:rPr lang="fr-CA" sz="1100" dirty="0" smtClean="0"/>
              <a:t>-0.1</a:t>
            </a:r>
          </a:p>
          <a:p>
            <a:pPr algn="ctr"/>
            <a:r>
              <a:rPr lang="fr-CA" sz="1100" dirty="0" smtClean="0"/>
              <a:t>0.9</a:t>
            </a:r>
          </a:p>
        </p:txBody>
      </p:sp>
      <p:sp>
        <p:nvSpPr>
          <p:cNvPr id="40" name="Rectangle 39"/>
          <p:cNvSpPr/>
          <p:nvPr/>
        </p:nvSpPr>
        <p:spPr>
          <a:xfrm>
            <a:off x="2151162" y="3270303"/>
            <a:ext cx="360996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CA" sz="1100" dirty="0" smtClean="0"/>
              <a:t>1.0</a:t>
            </a:r>
          </a:p>
          <a:p>
            <a:pPr algn="ctr"/>
            <a:r>
              <a:rPr lang="fr-CA" sz="1100" dirty="0" smtClean="0"/>
              <a:t>0.3</a:t>
            </a:r>
          </a:p>
          <a:p>
            <a:pPr algn="ctr"/>
            <a:r>
              <a:rPr lang="fr-CA" sz="1100" dirty="0" smtClean="0"/>
              <a:t>0.1</a:t>
            </a:r>
          </a:p>
        </p:txBody>
      </p:sp>
      <p:sp>
        <p:nvSpPr>
          <p:cNvPr id="41" name="Rectangle 40"/>
          <p:cNvSpPr/>
          <p:nvPr/>
        </p:nvSpPr>
        <p:spPr>
          <a:xfrm>
            <a:off x="2148046" y="4374520"/>
            <a:ext cx="407484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CA" sz="1100" dirty="0" smtClean="0"/>
              <a:t>-0.1</a:t>
            </a:r>
          </a:p>
          <a:p>
            <a:pPr algn="ctr"/>
            <a:r>
              <a:rPr lang="fr-CA" sz="1100" dirty="0" smtClean="0"/>
              <a:t>-0.5</a:t>
            </a:r>
          </a:p>
          <a:p>
            <a:pPr algn="ctr"/>
            <a:r>
              <a:rPr lang="fr-CA" sz="1100" dirty="0" smtClean="0"/>
              <a:t>0.3</a:t>
            </a:r>
          </a:p>
        </p:txBody>
      </p:sp>
      <p:sp>
        <p:nvSpPr>
          <p:cNvPr id="42" name="Rectangle 41"/>
          <p:cNvSpPr/>
          <p:nvPr/>
        </p:nvSpPr>
        <p:spPr>
          <a:xfrm>
            <a:off x="2140193" y="5444153"/>
            <a:ext cx="407484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CA" sz="1100" dirty="0" smtClean="0"/>
              <a:t>-0.9</a:t>
            </a:r>
          </a:p>
          <a:p>
            <a:pPr algn="ctr"/>
            <a:r>
              <a:rPr lang="fr-CA" sz="1100" dirty="0" smtClean="0"/>
              <a:t>0.2</a:t>
            </a:r>
          </a:p>
          <a:p>
            <a:pPr algn="ctr"/>
            <a:r>
              <a:rPr lang="fr-CA" sz="1100" dirty="0" smtClean="0"/>
              <a:t>0.9</a:t>
            </a:r>
          </a:p>
        </p:txBody>
      </p:sp>
      <p:graphicFrame>
        <p:nvGraphicFramePr>
          <p:cNvPr id="44" name="Object 4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44901215"/>
              </p:ext>
            </p:extLst>
          </p:nvPr>
        </p:nvGraphicFramePr>
        <p:xfrm>
          <a:off x="1787413" y="2136573"/>
          <a:ext cx="348357" cy="253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594" name="Equation" r:id="rId11" imgW="279360" imgH="203040" progId="Equation.3">
                  <p:embed/>
                </p:oleObj>
              </mc:Choice>
              <mc:Fallback>
                <p:oleObj name="Equation" r:id="rId11" imgW="279360" imgH="203040" progId="Equation.3">
                  <p:embed/>
                  <p:pic>
                    <p:nvPicPr>
                      <p:cNvPr id="43" name="Object 4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87413" y="2136573"/>
                        <a:ext cx="348357" cy="25311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" name="Object 4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24670297"/>
              </p:ext>
            </p:extLst>
          </p:nvPr>
        </p:nvGraphicFramePr>
        <p:xfrm>
          <a:off x="2441056" y="2860198"/>
          <a:ext cx="348357" cy="253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595" name="Equation" r:id="rId13" imgW="279360" imgH="203040" progId="Equation.3">
                  <p:embed/>
                </p:oleObj>
              </mc:Choice>
              <mc:Fallback>
                <p:oleObj name="Equation" r:id="rId13" imgW="279360" imgH="203040" progId="Equation.3">
                  <p:embed/>
                  <p:pic>
                    <p:nvPicPr>
                      <p:cNvPr id="44" name="Object 4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41056" y="2860198"/>
                        <a:ext cx="348357" cy="25311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6" name="Rectangle 45"/>
          <p:cNvSpPr/>
          <p:nvPr/>
        </p:nvSpPr>
        <p:spPr>
          <a:xfrm>
            <a:off x="1477156" y="4275104"/>
            <a:ext cx="25519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sz="1100" dirty="0" smtClean="0"/>
              <a:t>0</a:t>
            </a:r>
          </a:p>
          <a:p>
            <a:r>
              <a:rPr lang="fr-CA" sz="1100" dirty="0" smtClean="0"/>
              <a:t>0</a:t>
            </a:r>
          </a:p>
          <a:p>
            <a:r>
              <a:rPr lang="fr-CA" sz="1100" dirty="0"/>
              <a:t>0</a:t>
            </a:r>
            <a:endParaRPr lang="fr-CA" sz="1100" dirty="0" smtClean="0"/>
          </a:p>
          <a:p>
            <a:r>
              <a:rPr lang="fr-CA" sz="1100" dirty="0" smtClean="0"/>
              <a:t>1</a:t>
            </a:r>
            <a:endParaRPr lang="en-CA" sz="1100" dirty="0"/>
          </a:p>
        </p:txBody>
      </p:sp>
      <p:sp>
        <p:nvSpPr>
          <p:cNvPr id="48" name="Rectangle 47"/>
          <p:cNvSpPr/>
          <p:nvPr/>
        </p:nvSpPr>
        <p:spPr>
          <a:xfrm>
            <a:off x="1484125" y="5349502"/>
            <a:ext cx="25519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sz="1100" dirty="0" smtClean="0"/>
              <a:t>0</a:t>
            </a:r>
          </a:p>
          <a:p>
            <a:r>
              <a:rPr lang="fr-CA" sz="1100" dirty="0" smtClean="0"/>
              <a:t>0</a:t>
            </a:r>
          </a:p>
          <a:p>
            <a:r>
              <a:rPr lang="fr-CA" sz="1100" dirty="0"/>
              <a:t>0</a:t>
            </a:r>
            <a:endParaRPr lang="fr-CA" sz="1100" dirty="0" smtClean="0"/>
          </a:p>
          <a:p>
            <a:r>
              <a:rPr lang="fr-CA" sz="1100" dirty="0" smtClean="0"/>
              <a:t>1</a:t>
            </a:r>
            <a:endParaRPr lang="en-CA" sz="1100" dirty="0"/>
          </a:p>
        </p:txBody>
      </p:sp>
      <p:sp>
        <p:nvSpPr>
          <p:cNvPr id="34" name="Rectangle 33"/>
          <p:cNvSpPr/>
          <p:nvPr/>
        </p:nvSpPr>
        <p:spPr>
          <a:xfrm>
            <a:off x="740525" y="939711"/>
            <a:ext cx="57461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sz="1800" dirty="0" smtClean="0"/>
              <a:t>Alphabet :</a:t>
            </a:r>
            <a:r>
              <a:rPr lang="en-CA" sz="1800" dirty="0" smtClean="0"/>
              <a:t>[</a:t>
            </a:r>
            <a:r>
              <a:rPr lang="en-CA" sz="1800" b="1" dirty="0" err="1" smtClean="0"/>
              <a:t>a,e,m,s</a:t>
            </a:r>
            <a:r>
              <a:rPr lang="en-CA" sz="1800" dirty="0" smtClean="0"/>
              <a:t>]</a:t>
            </a:r>
          </a:p>
          <a:p>
            <a:r>
              <a:rPr lang="en-CA" sz="1800" b="1" dirty="0" err="1" smtClean="0">
                <a:solidFill>
                  <a:srgbClr val="FF0000"/>
                </a:solidFill>
              </a:rPr>
              <a:t>Entra</a:t>
            </a:r>
            <a:r>
              <a:rPr lang="fr-CA" sz="1800" b="1" dirty="0" err="1" smtClean="0">
                <a:solidFill>
                  <a:srgbClr val="FF0000"/>
                </a:solidFill>
              </a:rPr>
              <a:t>îner</a:t>
            </a:r>
            <a:r>
              <a:rPr lang="fr-CA" sz="1800" b="1" dirty="0" smtClean="0"/>
              <a:t> </a:t>
            </a:r>
            <a:r>
              <a:rPr lang="fr-CA" sz="1800" dirty="0" smtClean="0"/>
              <a:t>un modèle à prédire les lettres du mot « </a:t>
            </a:r>
            <a:r>
              <a:rPr lang="fr-CA" sz="1800" b="1" dirty="0" smtClean="0"/>
              <a:t>masse</a:t>
            </a:r>
            <a:r>
              <a:rPr lang="fr-CA" sz="1800" dirty="0" smtClean="0"/>
              <a:t> ».</a:t>
            </a:r>
            <a:endParaRPr lang="en-CA" sz="1800" dirty="0"/>
          </a:p>
        </p:txBody>
      </p:sp>
    </p:spTree>
    <p:extLst>
      <p:ext uri="{BB962C8B-B14F-4D97-AF65-F5344CB8AC3E}">
        <p14:creationId xmlns:p14="http://schemas.microsoft.com/office/powerpoint/2010/main" val="137497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/>
          <p:cNvSpPr txBox="1"/>
          <p:nvPr/>
        </p:nvSpPr>
        <p:spPr>
          <a:xfrm>
            <a:off x="97689" y="244675"/>
            <a:ext cx="90315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2800" dirty="0" smtClean="0"/>
              <a:t>Autre exemple: </a:t>
            </a:r>
            <a:r>
              <a:rPr lang="fr-CA" sz="2800" b="1" dirty="0" smtClean="0"/>
              <a:t>prédiction de caractères </a:t>
            </a:r>
            <a:r>
              <a:rPr lang="fr-CA" sz="2800" dirty="0" smtClean="0"/>
              <a:t>(modèle de langue)</a:t>
            </a:r>
            <a:endParaRPr lang="en-CA" sz="2800" dirty="0"/>
          </a:p>
        </p:txBody>
      </p:sp>
      <p:sp>
        <p:nvSpPr>
          <p:cNvPr id="64" name="Rectangle 63"/>
          <p:cNvSpPr/>
          <p:nvPr/>
        </p:nvSpPr>
        <p:spPr>
          <a:xfrm>
            <a:off x="1448960" y="2101837"/>
            <a:ext cx="279501" cy="7456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5" name="Rectangle 64"/>
          <p:cNvSpPr/>
          <p:nvPr/>
        </p:nvSpPr>
        <p:spPr>
          <a:xfrm>
            <a:off x="2205900" y="2101837"/>
            <a:ext cx="279501" cy="745663"/>
          </a:xfrm>
          <a:prstGeom prst="rect">
            <a:avLst/>
          </a:prstGeom>
          <a:solidFill>
            <a:srgbClr val="FFC000"/>
          </a:solidFill>
          <a:ln>
            <a:solidFill>
              <a:srgbClr val="B8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66" name="Straight Arrow Connector 65"/>
          <p:cNvCxnSpPr/>
          <p:nvPr/>
        </p:nvCxnSpPr>
        <p:spPr>
          <a:xfrm>
            <a:off x="1728461" y="2466167"/>
            <a:ext cx="463449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aphicFrame>
        <p:nvGraphicFramePr>
          <p:cNvPr id="69" name="Object 6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9311494"/>
              </p:ext>
            </p:extLst>
          </p:nvPr>
        </p:nvGraphicFramePr>
        <p:xfrm>
          <a:off x="504825" y="2251075"/>
          <a:ext cx="822325" cy="376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726" name="Equation" r:id="rId3" imgW="469800" imgH="215640" progId="Equation.3">
                  <p:embed/>
                </p:oleObj>
              </mc:Choice>
              <mc:Fallback>
                <p:oleObj name="Equation" r:id="rId3" imgW="469800" imgH="215640" progId="Equation.3">
                  <p:embed/>
                  <p:pic>
                    <p:nvPicPr>
                      <p:cNvPr id="69" name="Object 6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4825" y="2251075"/>
                        <a:ext cx="822325" cy="376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89" name="Straight Arrow Connector 88"/>
          <p:cNvCxnSpPr/>
          <p:nvPr/>
        </p:nvCxnSpPr>
        <p:spPr>
          <a:xfrm>
            <a:off x="2343119" y="1681165"/>
            <a:ext cx="5063" cy="323850"/>
          </a:xfrm>
          <a:prstGeom prst="straightConnector1">
            <a:avLst/>
          </a:prstGeom>
          <a:ln>
            <a:solidFill>
              <a:srgbClr val="B88C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99" name="Rectangle 98"/>
          <p:cNvSpPr/>
          <p:nvPr/>
        </p:nvSpPr>
        <p:spPr>
          <a:xfrm>
            <a:off x="2938922" y="2114011"/>
            <a:ext cx="279501" cy="745663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00" name="Straight Arrow Connector 99"/>
          <p:cNvCxnSpPr>
            <a:endCxn id="99" idx="1"/>
          </p:cNvCxnSpPr>
          <p:nvPr/>
        </p:nvCxnSpPr>
        <p:spPr>
          <a:xfrm>
            <a:off x="2460651" y="2486843"/>
            <a:ext cx="463449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1463825" y="2100138"/>
            <a:ext cx="25519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sz="1100" dirty="0" smtClean="0"/>
              <a:t>0</a:t>
            </a:r>
          </a:p>
          <a:p>
            <a:r>
              <a:rPr lang="fr-CA" sz="1100" dirty="0" smtClean="0"/>
              <a:t>0</a:t>
            </a:r>
          </a:p>
          <a:p>
            <a:r>
              <a:rPr lang="fr-CA" sz="1100" dirty="0" smtClean="0"/>
              <a:t>1</a:t>
            </a:r>
          </a:p>
          <a:p>
            <a:r>
              <a:rPr lang="fr-CA" sz="1100" dirty="0"/>
              <a:t>0</a:t>
            </a:r>
            <a:endParaRPr lang="en-CA" sz="1100" dirty="0"/>
          </a:p>
        </p:txBody>
      </p:sp>
      <p:sp>
        <p:nvSpPr>
          <p:cNvPr id="39" name="Rectangle 38"/>
          <p:cNvSpPr/>
          <p:nvPr/>
        </p:nvSpPr>
        <p:spPr>
          <a:xfrm>
            <a:off x="2141908" y="2200670"/>
            <a:ext cx="407484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CA" sz="1100" dirty="0" smtClean="0"/>
              <a:t>-0.3</a:t>
            </a:r>
          </a:p>
          <a:p>
            <a:pPr algn="ctr"/>
            <a:r>
              <a:rPr lang="fr-CA" sz="1100" dirty="0" smtClean="0"/>
              <a:t>-0.1</a:t>
            </a:r>
          </a:p>
          <a:p>
            <a:pPr algn="ctr"/>
            <a:r>
              <a:rPr lang="fr-CA" sz="1100" dirty="0" smtClean="0"/>
              <a:t>0.9</a:t>
            </a:r>
          </a:p>
        </p:txBody>
      </p:sp>
      <p:graphicFrame>
        <p:nvGraphicFramePr>
          <p:cNvPr id="43" name="Object 42"/>
          <p:cNvGraphicFramePr>
            <a:graphicFrameLocks noChangeAspect="1"/>
          </p:cNvGraphicFramePr>
          <p:nvPr>
            <p:extLst/>
          </p:nvPr>
        </p:nvGraphicFramePr>
        <p:xfrm>
          <a:off x="4750393" y="2345704"/>
          <a:ext cx="3662362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727" name="Equation" r:id="rId5" imgW="1587240" imgH="253800" progId="Equation.3">
                  <p:embed/>
                </p:oleObj>
              </mc:Choice>
              <mc:Fallback>
                <p:oleObj name="Equation" r:id="rId5" imgW="1587240" imgH="253800" progId="Equation.3">
                  <p:embed/>
                  <p:pic>
                    <p:nvPicPr>
                      <p:cNvPr id="43" name="Object 4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50393" y="2345704"/>
                        <a:ext cx="3662362" cy="584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" name="Object 43"/>
          <p:cNvGraphicFramePr>
            <a:graphicFrameLocks noChangeAspect="1"/>
          </p:cNvGraphicFramePr>
          <p:nvPr>
            <p:extLst/>
          </p:nvPr>
        </p:nvGraphicFramePr>
        <p:xfrm>
          <a:off x="1787413" y="2136573"/>
          <a:ext cx="348357" cy="253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728" name="Equation" r:id="rId7" imgW="279360" imgH="203040" progId="Equation.3">
                  <p:embed/>
                </p:oleObj>
              </mc:Choice>
              <mc:Fallback>
                <p:oleObj name="Equation" r:id="rId7" imgW="279360" imgH="203040" progId="Equation.3">
                  <p:embed/>
                  <p:pic>
                    <p:nvPicPr>
                      <p:cNvPr id="44" name="Object 4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87413" y="2136573"/>
                        <a:ext cx="348357" cy="25311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" name="Object 4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29395312"/>
              </p:ext>
            </p:extLst>
          </p:nvPr>
        </p:nvGraphicFramePr>
        <p:xfrm>
          <a:off x="2460651" y="1679862"/>
          <a:ext cx="348357" cy="253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729" name="Equation" r:id="rId9" imgW="279360" imgH="203040" progId="Equation.3">
                  <p:embed/>
                </p:oleObj>
              </mc:Choice>
              <mc:Fallback>
                <p:oleObj name="Equation" r:id="rId9" imgW="279360" imgH="203040" progId="Equation.3">
                  <p:embed/>
                  <p:pic>
                    <p:nvPicPr>
                      <p:cNvPr id="45" name="Object 4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60651" y="1679862"/>
                        <a:ext cx="348357" cy="25311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" name="Object 4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8844909"/>
              </p:ext>
            </p:extLst>
          </p:nvPr>
        </p:nvGraphicFramePr>
        <p:xfrm>
          <a:off x="5041900" y="3148013"/>
          <a:ext cx="3076575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730" name="Equation" r:id="rId11" imgW="1333440" imgH="253800" progId="Equation.3">
                  <p:embed/>
                </p:oleObj>
              </mc:Choice>
              <mc:Fallback>
                <p:oleObj name="Equation" r:id="rId11" imgW="1333440" imgH="253800" progId="Equation.3">
                  <p:embed/>
                  <p:pic>
                    <p:nvPicPr>
                      <p:cNvPr id="43" name="Object 4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41900" y="3148013"/>
                        <a:ext cx="3076575" cy="584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" name="Object 4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66704518"/>
              </p:ext>
            </p:extLst>
          </p:nvPr>
        </p:nvGraphicFramePr>
        <p:xfrm>
          <a:off x="2544578" y="2161221"/>
          <a:ext cx="348357" cy="253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731" name="Equation" r:id="rId13" imgW="279360" imgH="203040" progId="Equation.3">
                  <p:embed/>
                </p:oleObj>
              </mc:Choice>
              <mc:Fallback>
                <p:oleObj name="Equation" r:id="rId13" imgW="279360" imgH="203040" progId="Equation.3">
                  <p:embed/>
                  <p:pic>
                    <p:nvPicPr>
                      <p:cNvPr id="45" name="Object 4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44578" y="2161221"/>
                        <a:ext cx="348357" cy="25311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5" name="Rectangle 54"/>
          <p:cNvSpPr/>
          <p:nvPr/>
        </p:nvSpPr>
        <p:spPr>
          <a:xfrm>
            <a:off x="2950336" y="2087255"/>
            <a:ext cx="29046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CA" sz="1100" dirty="0" smtClean="0"/>
              <a:t>.9</a:t>
            </a:r>
          </a:p>
          <a:p>
            <a:pPr algn="ctr"/>
            <a:r>
              <a:rPr lang="fr-CA" sz="1100" dirty="0" smtClean="0"/>
              <a:t>.1</a:t>
            </a:r>
          </a:p>
          <a:p>
            <a:pPr algn="ctr"/>
            <a:r>
              <a:rPr lang="fr-CA" sz="1100" dirty="0"/>
              <a:t>0</a:t>
            </a:r>
            <a:endParaRPr lang="fr-CA" sz="1100" dirty="0" smtClean="0"/>
          </a:p>
          <a:p>
            <a:pPr algn="ctr"/>
            <a:r>
              <a:rPr lang="fr-CA" sz="1100" dirty="0"/>
              <a:t>0</a:t>
            </a:r>
            <a:endParaRPr lang="en-CA" sz="1100" dirty="0"/>
          </a:p>
        </p:txBody>
      </p:sp>
      <p:sp>
        <p:nvSpPr>
          <p:cNvPr id="51" name="Rectangle 50"/>
          <p:cNvSpPr/>
          <p:nvPr/>
        </p:nvSpPr>
        <p:spPr>
          <a:xfrm>
            <a:off x="740525" y="939711"/>
            <a:ext cx="57461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sz="1800" dirty="0" smtClean="0"/>
              <a:t>Alphabet :</a:t>
            </a:r>
            <a:r>
              <a:rPr lang="en-CA" sz="1800" dirty="0" smtClean="0"/>
              <a:t>[</a:t>
            </a:r>
            <a:r>
              <a:rPr lang="en-CA" sz="1800" b="1" dirty="0" err="1" smtClean="0"/>
              <a:t>a,e,m,s</a:t>
            </a:r>
            <a:r>
              <a:rPr lang="en-CA" sz="1800" dirty="0" smtClean="0"/>
              <a:t>]</a:t>
            </a:r>
          </a:p>
          <a:p>
            <a:r>
              <a:rPr lang="en-CA" sz="1800" b="1" dirty="0" err="1" smtClean="0">
                <a:solidFill>
                  <a:srgbClr val="FF0000"/>
                </a:solidFill>
              </a:rPr>
              <a:t>Entra</a:t>
            </a:r>
            <a:r>
              <a:rPr lang="fr-CA" sz="1800" b="1" dirty="0" err="1" smtClean="0">
                <a:solidFill>
                  <a:srgbClr val="FF0000"/>
                </a:solidFill>
              </a:rPr>
              <a:t>îner</a:t>
            </a:r>
            <a:r>
              <a:rPr lang="fr-CA" sz="1800" b="1" dirty="0" smtClean="0"/>
              <a:t> </a:t>
            </a:r>
            <a:r>
              <a:rPr lang="fr-CA" sz="1800" dirty="0" smtClean="0"/>
              <a:t>un modèle à prédire les lettres du mot « </a:t>
            </a:r>
            <a:r>
              <a:rPr lang="fr-CA" sz="1800" b="1" dirty="0" smtClean="0"/>
              <a:t>masse</a:t>
            </a:r>
            <a:r>
              <a:rPr lang="fr-CA" sz="1800" dirty="0" smtClean="0"/>
              <a:t> ».</a:t>
            </a:r>
            <a:endParaRPr lang="en-CA" sz="1800" dirty="0"/>
          </a:p>
        </p:txBody>
      </p:sp>
    </p:spTree>
    <p:extLst>
      <p:ext uri="{BB962C8B-B14F-4D97-AF65-F5344CB8AC3E}">
        <p14:creationId xmlns:p14="http://schemas.microsoft.com/office/powerpoint/2010/main" val="3916735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/>
          <p:cNvSpPr txBox="1"/>
          <p:nvPr/>
        </p:nvSpPr>
        <p:spPr>
          <a:xfrm>
            <a:off x="97689" y="244675"/>
            <a:ext cx="90315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2800" dirty="0" smtClean="0"/>
              <a:t>Autre exemple: </a:t>
            </a:r>
            <a:r>
              <a:rPr lang="fr-CA" sz="2800" b="1" dirty="0" smtClean="0"/>
              <a:t>prédiction de caractères </a:t>
            </a:r>
            <a:r>
              <a:rPr lang="fr-CA" sz="2800" dirty="0" smtClean="0"/>
              <a:t>(modèle de langue)</a:t>
            </a:r>
            <a:endParaRPr lang="en-CA" sz="2800" dirty="0"/>
          </a:p>
        </p:txBody>
      </p:sp>
      <p:sp>
        <p:nvSpPr>
          <p:cNvPr id="64" name="Rectangle 63"/>
          <p:cNvSpPr/>
          <p:nvPr/>
        </p:nvSpPr>
        <p:spPr>
          <a:xfrm>
            <a:off x="1448960" y="2101837"/>
            <a:ext cx="279501" cy="7456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5" name="Rectangle 64"/>
          <p:cNvSpPr/>
          <p:nvPr/>
        </p:nvSpPr>
        <p:spPr>
          <a:xfrm>
            <a:off x="2205900" y="2101837"/>
            <a:ext cx="279501" cy="745663"/>
          </a:xfrm>
          <a:prstGeom prst="rect">
            <a:avLst/>
          </a:prstGeom>
          <a:solidFill>
            <a:srgbClr val="FFC000"/>
          </a:solidFill>
          <a:ln>
            <a:solidFill>
              <a:srgbClr val="B8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66" name="Straight Arrow Connector 65"/>
          <p:cNvCxnSpPr/>
          <p:nvPr/>
        </p:nvCxnSpPr>
        <p:spPr>
          <a:xfrm>
            <a:off x="1728461" y="2466167"/>
            <a:ext cx="463449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aphicFrame>
        <p:nvGraphicFramePr>
          <p:cNvPr id="69" name="Object 68"/>
          <p:cNvGraphicFramePr>
            <a:graphicFrameLocks noChangeAspect="1"/>
          </p:cNvGraphicFramePr>
          <p:nvPr>
            <p:extLst/>
          </p:nvPr>
        </p:nvGraphicFramePr>
        <p:xfrm>
          <a:off x="504825" y="2251075"/>
          <a:ext cx="822325" cy="376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7443" name="Equation" r:id="rId3" imgW="469800" imgH="215640" progId="Equation.3">
                  <p:embed/>
                </p:oleObj>
              </mc:Choice>
              <mc:Fallback>
                <p:oleObj name="Equation" r:id="rId3" imgW="469800" imgH="215640" progId="Equation.3">
                  <p:embed/>
                  <p:pic>
                    <p:nvPicPr>
                      <p:cNvPr id="69" name="Object 6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4825" y="2251075"/>
                        <a:ext cx="822325" cy="376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1" name="Straight Arrow Connector 70"/>
          <p:cNvCxnSpPr/>
          <p:nvPr/>
        </p:nvCxnSpPr>
        <p:spPr>
          <a:xfrm>
            <a:off x="2343119" y="2847500"/>
            <a:ext cx="5063" cy="323850"/>
          </a:xfrm>
          <a:prstGeom prst="straightConnector1">
            <a:avLst/>
          </a:prstGeom>
          <a:ln>
            <a:solidFill>
              <a:srgbClr val="B88C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72" name="Rectangle 71"/>
          <p:cNvSpPr/>
          <p:nvPr/>
        </p:nvSpPr>
        <p:spPr>
          <a:xfrm>
            <a:off x="1459822" y="3184233"/>
            <a:ext cx="279501" cy="7456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4" name="Rectangle 73"/>
          <p:cNvSpPr/>
          <p:nvPr/>
        </p:nvSpPr>
        <p:spPr>
          <a:xfrm>
            <a:off x="2205900" y="3184233"/>
            <a:ext cx="279501" cy="745663"/>
          </a:xfrm>
          <a:prstGeom prst="rect">
            <a:avLst/>
          </a:prstGeom>
          <a:solidFill>
            <a:srgbClr val="FFC000"/>
          </a:solidFill>
          <a:ln>
            <a:solidFill>
              <a:srgbClr val="B8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75" name="Straight Arrow Connector 74"/>
          <p:cNvCxnSpPr/>
          <p:nvPr/>
        </p:nvCxnSpPr>
        <p:spPr>
          <a:xfrm>
            <a:off x="1739323" y="3548563"/>
            <a:ext cx="463449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/>
          <p:nvPr/>
        </p:nvCxnSpPr>
        <p:spPr>
          <a:xfrm>
            <a:off x="2343119" y="1681165"/>
            <a:ext cx="5063" cy="323850"/>
          </a:xfrm>
          <a:prstGeom prst="straightConnector1">
            <a:avLst/>
          </a:prstGeom>
          <a:ln>
            <a:solidFill>
              <a:srgbClr val="B88C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aphicFrame>
        <p:nvGraphicFramePr>
          <p:cNvPr id="90" name="Object 89"/>
          <p:cNvGraphicFramePr>
            <a:graphicFrameLocks noChangeAspect="1"/>
          </p:cNvGraphicFramePr>
          <p:nvPr>
            <p:extLst/>
          </p:nvPr>
        </p:nvGraphicFramePr>
        <p:xfrm>
          <a:off x="504825" y="3367088"/>
          <a:ext cx="800100" cy="376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7444" name="Equation" r:id="rId5" imgW="457200" imgH="215640" progId="Equation.3">
                  <p:embed/>
                </p:oleObj>
              </mc:Choice>
              <mc:Fallback>
                <p:oleObj name="Equation" r:id="rId5" imgW="457200" imgH="215640" progId="Equation.3">
                  <p:embed/>
                  <p:pic>
                    <p:nvPicPr>
                      <p:cNvPr id="90" name="Object 8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4825" y="3367088"/>
                        <a:ext cx="800100" cy="3762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5" name="Rectangle 94"/>
          <p:cNvSpPr/>
          <p:nvPr/>
        </p:nvSpPr>
        <p:spPr>
          <a:xfrm>
            <a:off x="2938922" y="3210046"/>
            <a:ext cx="279501" cy="745663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96" name="Straight Arrow Connector 95"/>
          <p:cNvCxnSpPr>
            <a:endCxn id="95" idx="1"/>
          </p:cNvCxnSpPr>
          <p:nvPr/>
        </p:nvCxnSpPr>
        <p:spPr>
          <a:xfrm>
            <a:off x="2490295" y="3582878"/>
            <a:ext cx="463449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99" name="Rectangle 98"/>
          <p:cNvSpPr/>
          <p:nvPr/>
        </p:nvSpPr>
        <p:spPr>
          <a:xfrm>
            <a:off x="2938922" y="2114011"/>
            <a:ext cx="279501" cy="745663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00" name="Straight Arrow Connector 99"/>
          <p:cNvCxnSpPr>
            <a:endCxn id="99" idx="1"/>
          </p:cNvCxnSpPr>
          <p:nvPr/>
        </p:nvCxnSpPr>
        <p:spPr>
          <a:xfrm>
            <a:off x="2460651" y="2486843"/>
            <a:ext cx="463449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1463825" y="2100138"/>
            <a:ext cx="25519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sz="1100" dirty="0" smtClean="0"/>
              <a:t>0</a:t>
            </a:r>
          </a:p>
          <a:p>
            <a:r>
              <a:rPr lang="fr-CA" sz="1100" dirty="0" smtClean="0"/>
              <a:t>0</a:t>
            </a:r>
          </a:p>
          <a:p>
            <a:r>
              <a:rPr lang="fr-CA" sz="1100" dirty="0" smtClean="0"/>
              <a:t>1</a:t>
            </a:r>
          </a:p>
          <a:p>
            <a:r>
              <a:rPr lang="fr-CA" sz="1100" dirty="0"/>
              <a:t>0</a:t>
            </a:r>
            <a:endParaRPr lang="en-CA" sz="1100" dirty="0"/>
          </a:p>
        </p:txBody>
      </p:sp>
      <p:sp>
        <p:nvSpPr>
          <p:cNvPr id="112" name="Rectangle 111"/>
          <p:cNvSpPr/>
          <p:nvPr/>
        </p:nvSpPr>
        <p:spPr>
          <a:xfrm>
            <a:off x="1467957" y="3200706"/>
            <a:ext cx="25519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sz="1100" dirty="0"/>
              <a:t>1</a:t>
            </a:r>
            <a:endParaRPr lang="fr-CA" sz="1100" dirty="0" smtClean="0"/>
          </a:p>
          <a:p>
            <a:r>
              <a:rPr lang="fr-CA" sz="1100" dirty="0" smtClean="0"/>
              <a:t>0</a:t>
            </a:r>
          </a:p>
          <a:p>
            <a:r>
              <a:rPr lang="fr-CA" sz="1100" dirty="0"/>
              <a:t>0</a:t>
            </a:r>
            <a:endParaRPr lang="fr-CA" sz="1100" dirty="0" smtClean="0"/>
          </a:p>
          <a:p>
            <a:r>
              <a:rPr lang="fr-CA" sz="1100" dirty="0"/>
              <a:t>0</a:t>
            </a:r>
            <a:endParaRPr lang="en-CA" sz="1100" dirty="0"/>
          </a:p>
        </p:txBody>
      </p:sp>
      <p:sp>
        <p:nvSpPr>
          <p:cNvPr id="39" name="Rectangle 38"/>
          <p:cNvSpPr/>
          <p:nvPr/>
        </p:nvSpPr>
        <p:spPr>
          <a:xfrm>
            <a:off x="2141908" y="2200670"/>
            <a:ext cx="407484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CA" sz="1100" dirty="0" smtClean="0"/>
              <a:t>-0.3</a:t>
            </a:r>
          </a:p>
          <a:p>
            <a:pPr algn="ctr"/>
            <a:r>
              <a:rPr lang="fr-CA" sz="1100" dirty="0" smtClean="0"/>
              <a:t>-0.1</a:t>
            </a:r>
          </a:p>
          <a:p>
            <a:pPr algn="ctr"/>
            <a:r>
              <a:rPr lang="fr-CA" sz="1100" dirty="0" smtClean="0"/>
              <a:t>0.9</a:t>
            </a:r>
          </a:p>
        </p:txBody>
      </p:sp>
      <p:sp>
        <p:nvSpPr>
          <p:cNvPr id="40" name="Rectangle 39"/>
          <p:cNvSpPr/>
          <p:nvPr/>
        </p:nvSpPr>
        <p:spPr>
          <a:xfrm>
            <a:off x="2165152" y="3270303"/>
            <a:ext cx="360996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CA" sz="1100" dirty="0" smtClean="0"/>
              <a:t>1.0</a:t>
            </a:r>
          </a:p>
          <a:p>
            <a:pPr algn="ctr"/>
            <a:r>
              <a:rPr lang="fr-CA" sz="1100" dirty="0" smtClean="0"/>
              <a:t>0.3</a:t>
            </a:r>
          </a:p>
          <a:p>
            <a:pPr algn="ctr"/>
            <a:r>
              <a:rPr lang="fr-CA" sz="1100" dirty="0" smtClean="0"/>
              <a:t>0.1</a:t>
            </a:r>
          </a:p>
        </p:txBody>
      </p:sp>
      <p:graphicFrame>
        <p:nvGraphicFramePr>
          <p:cNvPr id="43" name="Object 42"/>
          <p:cNvGraphicFramePr>
            <a:graphicFrameLocks noChangeAspect="1"/>
          </p:cNvGraphicFramePr>
          <p:nvPr>
            <p:extLst/>
          </p:nvPr>
        </p:nvGraphicFramePr>
        <p:xfrm>
          <a:off x="4750393" y="2345704"/>
          <a:ext cx="3662362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7445" name="Equation" r:id="rId7" imgW="1587240" imgH="253800" progId="Equation.3">
                  <p:embed/>
                </p:oleObj>
              </mc:Choice>
              <mc:Fallback>
                <p:oleObj name="Equation" r:id="rId7" imgW="1587240" imgH="253800" progId="Equation.3">
                  <p:embed/>
                  <p:pic>
                    <p:nvPicPr>
                      <p:cNvPr id="43" name="Object 4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50393" y="2345704"/>
                        <a:ext cx="3662362" cy="584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" name="Object 43"/>
          <p:cNvGraphicFramePr>
            <a:graphicFrameLocks noChangeAspect="1"/>
          </p:cNvGraphicFramePr>
          <p:nvPr>
            <p:extLst/>
          </p:nvPr>
        </p:nvGraphicFramePr>
        <p:xfrm>
          <a:off x="1787413" y="2136573"/>
          <a:ext cx="348357" cy="253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7446" name="Equation" r:id="rId9" imgW="279360" imgH="203040" progId="Equation.3">
                  <p:embed/>
                </p:oleObj>
              </mc:Choice>
              <mc:Fallback>
                <p:oleObj name="Equation" r:id="rId9" imgW="279360" imgH="203040" progId="Equation.3">
                  <p:embed/>
                  <p:pic>
                    <p:nvPicPr>
                      <p:cNvPr id="44" name="Object 4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87413" y="2136573"/>
                        <a:ext cx="348357" cy="25311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" name="Object 49"/>
          <p:cNvGraphicFramePr>
            <a:graphicFrameLocks noChangeAspect="1"/>
          </p:cNvGraphicFramePr>
          <p:nvPr>
            <p:extLst/>
          </p:nvPr>
        </p:nvGraphicFramePr>
        <p:xfrm>
          <a:off x="2544578" y="2161221"/>
          <a:ext cx="348357" cy="253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7447" name="Equation" r:id="rId11" imgW="279360" imgH="203040" progId="Equation.3">
                  <p:embed/>
                </p:oleObj>
              </mc:Choice>
              <mc:Fallback>
                <p:oleObj name="Equation" r:id="rId11" imgW="279360" imgH="203040" progId="Equation.3">
                  <p:embed/>
                  <p:pic>
                    <p:nvPicPr>
                      <p:cNvPr id="50" name="Object 4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44578" y="2161221"/>
                        <a:ext cx="348357" cy="25311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5" name="Rectangle 54"/>
          <p:cNvSpPr/>
          <p:nvPr/>
        </p:nvSpPr>
        <p:spPr>
          <a:xfrm>
            <a:off x="2950336" y="2087255"/>
            <a:ext cx="29046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CA" sz="1100" dirty="0" smtClean="0"/>
              <a:t>.9</a:t>
            </a:r>
          </a:p>
          <a:p>
            <a:pPr algn="ctr"/>
            <a:r>
              <a:rPr lang="fr-CA" sz="1100" dirty="0" smtClean="0"/>
              <a:t>.1</a:t>
            </a:r>
          </a:p>
          <a:p>
            <a:pPr algn="ctr"/>
            <a:r>
              <a:rPr lang="fr-CA" sz="1100" dirty="0"/>
              <a:t>0</a:t>
            </a:r>
            <a:endParaRPr lang="fr-CA" sz="1100" dirty="0" smtClean="0"/>
          </a:p>
          <a:p>
            <a:pPr algn="ctr"/>
            <a:r>
              <a:rPr lang="fr-CA" sz="1100" dirty="0"/>
              <a:t>0</a:t>
            </a:r>
            <a:endParaRPr lang="en-CA" sz="1100" dirty="0"/>
          </a:p>
        </p:txBody>
      </p:sp>
      <p:sp>
        <p:nvSpPr>
          <p:cNvPr id="58" name="Rectangle 57"/>
          <p:cNvSpPr/>
          <p:nvPr/>
        </p:nvSpPr>
        <p:spPr>
          <a:xfrm>
            <a:off x="2935447" y="3200706"/>
            <a:ext cx="29046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CA" sz="1100" dirty="0" smtClean="0"/>
              <a:t>.1</a:t>
            </a:r>
          </a:p>
          <a:p>
            <a:pPr algn="ctr"/>
            <a:r>
              <a:rPr lang="fr-CA" sz="1100" dirty="0" smtClean="0"/>
              <a:t>.5</a:t>
            </a:r>
          </a:p>
          <a:p>
            <a:pPr algn="ctr"/>
            <a:r>
              <a:rPr lang="fr-CA" sz="1100" dirty="0" smtClean="0"/>
              <a:t>.4</a:t>
            </a:r>
          </a:p>
          <a:p>
            <a:pPr algn="ctr"/>
            <a:r>
              <a:rPr lang="fr-CA" sz="1100" dirty="0"/>
              <a:t>0</a:t>
            </a:r>
            <a:endParaRPr lang="en-CA" sz="1100" dirty="0"/>
          </a:p>
        </p:txBody>
      </p:sp>
      <p:sp>
        <p:nvSpPr>
          <p:cNvPr id="51" name="Rectangle 50"/>
          <p:cNvSpPr/>
          <p:nvPr/>
        </p:nvSpPr>
        <p:spPr>
          <a:xfrm>
            <a:off x="740525" y="939711"/>
            <a:ext cx="57461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sz="1800" dirty="0" smtClean="0"/>
              <a:t>Alphabet :</a:t>
            </a:r>
            <a:r>
              <a:rPr lang="en-CA" sz="1800" dirty="0" smtClean="0"/>
              <a:t>[</a:t>
            </a:r>
            <a:r>
              <a:rPr lang="en-CA" sz="1800" b="1" dirty="0" err="1" smtClean="0"/>
              <a:t>a,e,m,s</a:t>
            </a:r>
            <a:r>
              <a:rPr lang="en-CA" sz="1800" dirty="0" smtClean="0"/>
              <a:t>]</a:t>
            </a:r>
          </a:p>
          <a:p>
            <a:r>
              <a:rPr lang="en-CA" sz="1800" b="1" dirty="0" err="1" smtClean="0">
                <a:solidFill>
                  <a:srgbClr val="FF0000"/>
                </a:solidFill>
              </a:rPr>
              <a:t>Entra</a:t>
            </a:r>
            <a:r>
              <a:rPr lang="fr-CA" sz="1800" b="1" dirty="0" err="1" smtClean="0">
                <a:solidFill>
                  <a:srgbClr val="FF0000"/>
                </a:solidFill>
              </a:rPr>
              <a:t>îner</a:t>
            </a:r>
            <a:r>
              <a:rPr lang="fr-CA" sz="1800" b="1" dirty="0" smtClean="0"/>
              <a:t> </a:t>
            </a:r>
            <a:r>
              <a:rPr lang="fr-CA" sz="1800" dirty="0" smtClean="0"/>
              <a:t>un modèle à prédire les lettres du mot « </a:t>
            </a:r>
            <a:r>
              <a:rPr lang="fr-CA" sz="1800" b="1" dirty="0" smtClean="0"/>
              <a:t>masse</a:t>
            </a:r>
            <a:r>
              <a:rPr lang="fr-CA" sz="1800" dirty="0" smtClean="0"/>
              <a:t> ».</a:t>
            </a:r>
            <a:endParaRPr lang="en-CA" sz="1800" dirty="0"/>
          </a:p>
        </p:txBody>
      </p:sp>
      <p:graphicFrame>
        <p:nvGraphicFramePr>
          <p:cNvPr id="52" name="Object 5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98750805"/>
              </p:ext>
            </p:extLst>
          </p:nvPr>
        </p:nvGraphicFramePr>
        <p:xfrm>
          <a:off x="2460651" y="1679862"/>
          <a:ext cx="348357" cy="253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7448" name="Equation" r:id="rId13" imgW="279360" imgH="203040" progId="Equation.3">
                  <p:embed/>
                </p:oleObj>
              </mc:Choice>
              <mc:Fallback>
                <p:oleObj name="Equation" r:id="rId13" imgW="279360" imgH="203040" progId="Equation.3">
                  <p:embed/>
                  <p:pic>
                    <p:nvPicPr>
                      <p:cNvPr id="45" name="Object 4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60651" y="1679862"/>
                        <a:ext cx="348357" cy="25311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" name="Object 5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07537606"/>
              </p:ext>
            </p:extLst>
          </p:nvPr>
        </p:nvGraphicFramePr>
        <p:xfrm>
          <a:off x="5041900" y="3148013"/>
          <a:ext cx="3076575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7449" name="Equation" r:id="rId15" imgW="1333440" imgH="253800" progId="Equation.3">
                  <p:embed/>
                </p:oleObj>
              </mc:Choice>
              <mc:Fallback>
                <p:oleObj name="Equation" r:id="rId15" imgW="1333440" imgH="253800" progId="Equation.3">
                  <p:embed/>
                  <p:pic>
                    <p:nvPicPr>
                      <p:cNvPr id="49" name="Object 4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41900" y="3148013"/>
                        <a:ext cx="3076575" cy="584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81082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/>
          <p:cNvSpPr txBox="1"/>
          <p:nvPr/>
        </p:nvSpPr>
        <p:spPr>
          <a:xfrm>
            <a:off x="392147" y="412366"/>
            <a:ext cx="64059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2800" dirty="0" smtClean="0"/>
              <a:t>Réseau de neurones de base (classification)</a:t>
            </a:r>
            <a:endParaRPr lang="en-CA" sz="2800" dirty="0"/>
          </a:p>
        </p:txBody>
      </p:sp>
      <p:sp>
        <p:nvSpPr>
          <p:cNvPr id="56" name="Oval 55"/>
          <p:cNvSpPr/>
          <p:nvPr/>
        </p:nvSpPr>
        <p:spPr>
          <a:xfrm>
            <a:off x="3529543" y="2867030"/>
            <a:ext cx="446363" cy="42889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 smtClean="0"/>
              <a:t>e</a:t>
            </a:r>
            <a:endParaRPr lang="en-CA" dirty="0"/>
          </a:p>
        </p:txBody>
      </p:sp>
      <p:sp>
        <p:nvSpPr>
          <p:cNvPr id="67" name="Oval 66"/>
          <p:cNvSpPr/>
          <p:nvPr/>
        </p:nvSpPr>
        <p:spPr>
          <a:xfrm>
            <a:off x="1536626" y="1816826"/>
            <a:ext cx="409098" cy="364151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8" name="Oval 67"/>
          <p:cNvSpPr/>
          <p:nvPr/>
        </p:nvSpPr>
        <p:spPr>
          <a:xfrm>
            <a:off x="1536626" y="2278659"/>
            <a:ext cx="409098" cy="364151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9" name="Oval 68"/>
          <p:cNvSpPr/>
          <p:nvPr/>
        </p:nvSpPr>
        <p:spPr>
          <a:xfrm>
            <a:off x="1536626" y="3497591"/>
            <a:ext cx="409098" cy="364151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70" name="Object 69"/>
          <p:cNvGraphicFramePr>
            <a:graphicFrameLocks noChangeAspect="1"/>
          </p:cNvGraphicFramePr>
          <p:nvPr>
            <p:extLst/>
          </p:nvPr>
        </p:nvGraphicFramePr>
        <p:xfrm>
          <a:off x="1619008" y="3489572"/>
          <a:ext cx="244475" cy="327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0033" name="Equation" r:id="rId3" imgW="164880" imgH="228600" progId="Equation.DSMT4">
                  <p:embed/>
                </p:oleObj>
              </mc:Choice>
              <mc:Fallback>
                <p:oleObj name="Equation" r:id="rId3" imgW="164880" imgH="228600" progId="Equation.DSMT4">
                  <p:embed/>
                  <p:pic>
                    <p:nvPicPr>
                      <p:cNvPr id="70" name="Object 6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9008" y="3489572"/>
                        <a:ext cx="244475" cy="327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" name="Oval 70"/>
          <p:cNvSpPr/>
          <p:nvPr/>
        </p:nvSpPr>
        <p:spPr>
          <a:xfrm>
            <a:off x="1536626" y="3961381"/>
            <a:ext cx="409098" cy="364151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72" name="Object 71"/>
          <p:cNvGraphicFramePr>
            <a:graphicFrameLocks noChangeAspect="1"/>
          </p:cNvGraphicFramePr>
          <p:nvPr>
            <p:extLst/>
          </p:nvPr>
        </p:nvGraphicFramePr>
        <p:xfrm>
          <a:off x="1687061" y="4063619"/>
          <a:ext cx="108229" cy="1696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0034" name="Equation" r:id="rId5" imgW="101520" imgH="164880" progId="Equation.3">
                  <p:embed/>
                </p:oleObj>
              </mc:Choice>
              <mc:Fallback>
                <p:oleObj name="Equation" r:id="rId5" imgW="101520" imgH="164880" progId="Equation.3">
                  <p:embed/>
                  <p:pic>
                    <p:nvPicPr>
                      <p:cNvPr id="72" name="Object 7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87061" y="4063619"/>
                        <a:ext cx="108229" cy="16965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73" name="Oval 72"/>
          <p:cNvSpPr/>
          <p:nvPr/>
        </p:nvSpPr>
        <p:spPr>
          <a:xfrm>
            <a:off x="1536626" y="2740971"/>
            <a:ext cx="409098" cy="364151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18" name="Straight Arrow Connector 117"/>
          <p:cNvCxnSpPr>
            <a:stCxn id="165" idx="6"/>
            <a:endCxn id="56" idx="2"/>
          </p:cNvCxnSpPr>
          <p:nvPr/>
        </p:nvCxnSpPr>
        <p:spPr>
          <a:xfrm>
            <a:off x="2974129" y="1585696"/>
            <a:ext cx="555414" cy="149578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/>
          <p:cNvCxnSpPr>
            <a:stCxn id="164" idx="6"/>
            <a:endCxn id="56" idx="2"/>
          </p:cNvCxnSpPr>
          <p:nvPr/>
        </p:nvCxnSpPr>
        <p:spPr>
          <a:xfrm>
            <a:off x="2978704" y="2098083"/>
            <a:ext cx="550839" cy="98339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/>
          <p:cNvCxnSpPr>
            <a:stCxn id="141" idx="6"/>
            <a:endCxn id="56" idx="2"/>
          </p:cNvCxnSpPr>
          <p:nvPr/>
        </p:nvCxnSpPr>
        <p:spPr>
          <a:xfrm>
            <a:off x="2978311" y="2668023"/>
            <a:ext cx="551232" cy="41345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3" name="Object 122"/>
          <p:cNvGraphicFramePr>
            <a:graphicFrameLocks noChangeAspect="1"/>
          </p:cNvGraphicFramePr>
          <p:nvPr>
            <p:extLst/>
          </p:nvPr>
        </p:nvGraphicFramePr>
        <p:xfrm>
          <a:off x="1569332" y="3161598"/>
          <a:ext cx="393700" cy="290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0035" name="Equation" r:id="rId7" imgW="266400" imgH="203040" progId="Equation.3">
                  <p:embed/>
                </p:oleObj>
              </mc:Choice>
              <mc:Fallback>
                <p:oleObj name="Equation" r:id="rId7" imgW="266400" imgH="203040" progId="Equation.3">
                  <p:embed/>
                  <p:pic>
                    <p:nvPicPr>
                      <p:cNvPr id="123" name="Object 1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69332" y="3161598"/>
                        <a:ext cx="393700" cy="290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34" name="Straight Arrow Connector 133"/>
          <p:cNvCxnSpPr>
            <a:stCxn id="67" idx="6"/>
            <a:endCxn id="164" idx="2"/>
          </p:cNvCxnSpPr>
          <p:nvPr/>
        </p:nvCxnSpPr>
        <p:spPr>
          <a:xfrm>
            <a:off x="1945724" y="1998902"/>
            <a:ext cx="613075" cy="9918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/>
          <p:cNvCxnSpPr>
            <a:stCxn id="69" idx="6"/>
            <a:endCxn id="141" idx="2"/>
          </p:cNvCxnSpPr>
          <p:nvPr/>
        </p:nvCxnSpPr>
        <p:spPr>
          <a:xfrm flipV="1">
            <a:off x="1945724" y="2668023"/>
            <a:ext cx="621832" cy="101164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135"/>
          <p:cNvCxnSpPr>
            <a:stCxn id="68" idx="6"/>
            <a:endCxn id="141" idx="2"/>
          </p:cNvCxnSpPr>
          <p:nvPr/>
        </p:nvCxnSpPr>
        <p:spPr>
          <a:xfrm>
            <a:off x="1945724" y="2460735"/>
            <a:ext cx="621832" cy="20728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37"/>
          <p:cNvCxnSpPr>
            <a:stCxn id="71" idx="6"/>
            <a:endCxn id="141" idx="2"/>
          </p:cNvCxnSpPr>
          <p:nvPr/>
        </p:nvCxnSpPr>
        <p:spPr>
          <a:xfrm flipV="1">
            <a:off x="1945724" y="2668023"/>
            <a:ext cx="621832" cy="147543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/>
          <p:cNvCxnSpPr>
            <a:stCxn id="67" idx="6"/>
            <a:endCxn id="141" idx="2"/>
          </p:cNvCxnSpPr>
          <p:nvPr/>
        </p:nvCxnSpPr>
        <p:spPr>
          <a:xfrm>
            <a:off x="1945724" y="1998902"/>
            <a:ext cx="621832" cy="66912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Oval 139"/>
          <p:cNvSpPr/>
          <p:nvPr/>
        </p:nvSpPr>
        <p:spPr>
          <a:xfrm>
            <a:off x="2562981" y="2977454"/>
            <a:ext cx="419905" cy="40591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1" name="Oval 140"/>
          <p:cNvSpPr/>
          <p:nvPr/>
        </p:nvSpPr>
        <p:spPr>
          <a:xfrm>
            <a:off x="2567556" y="2444739"/>
            <a:ext cx="410755" cy="446567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4" name="Oval 143"/>
          <p:cNvSpPr/>
          <p:nvPr/>
        </p:nvSpPr>
        <p:spPr>
          <a:xfrm>
            <a:off x="2562981" y="3492055"/>
            <a:ext cx="419905" cy="40591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46" name="Straight Arrow Connector 145"/>
          <p:cNvCxnSpPr>
            <a:stCxn id="67" idx="6"/>
            <a:endCxn id="165" idx="2"/>
          </p:cNvCxnSpPr>
          <p:nvPr/>
        </p:nvCxnSpPr>
        <p:spPr>
          <a:xfrm flipV="1">
            <a:off x="1945724" y="1585696"/>
            <a:ext cx="617650" cy="41320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Arrow Connector 146"/>
          <p:cNvCxnSpPr>
            <a:stCxn id="68" idx="6"/>
            <a:endCxn id="164" idx="2"/>
          </p:cNvCxnSpPr>
          <p:nvPr/>
        </p:nvCxnSpPr>
        <p:spPr>
          <a:xfrm flipV="1">
            <a:off x="1945724" y="2098083"/>
            <a:ext cx="613075" cy="36265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/>
          <p:cNvCxnSpPr>
            <a:stCxn id="71" idx="6"/>
            <a:endCxn id="144" idx="2"/>
          </p:cNvCxnSpPr>
          <p:nvPr/>
        </p:nvCxnSpPr>
        <p:spPr>
          <a:xfrm flipV="1">
            <a:off x="1945724" y="3695011"/>
            <a:ext cx="617257" cy="44844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/>
          <p:cNvCxnSpPr>
            <a:stCxn id="71" idx="6"/>
            <a:endCxn id="170" idx="2"/>
          </p:cNvCxnSpPr>
          <p:nvPr/>
        </p:nvCxnSpPr>
        <p:spPr>
          <a:xfrm>
            <a:off x="1945724" y="4143457"/>
            <a:ext cx="641193" cy="59491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Arrow Connector 149"/>
          <p:cNvCxnSpPr>
            <a:stCxn id="73" idx="6"/>
            <a:endCxn id="144" idx="2"/>
          </p:cNvCxnSpPr>
          <p:nvPr/>
        </p:nvCxnSpPr>
        <p:spPr>
          <a:xfrm>
            <a:off x="1945724" y="2923047"/>
            <a:ext cx="617257" cy="77196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/>
          <p:cNvCxnSpPr>
            <a:stCxn id="69" idx="6"/>
            <a:endCxn id="144" idx="2"/>
          </p:cNvCxnSpPr>
          <p:nvPr/>
        </p:nvCxnSpPr>
        <p:spPr>
          <a:xfrm>
            <a:off x="1945724" y="3679667"/>
            <a:ext cx="617257" cy="1534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/>
          <p:cNvCxnSpPr>
            <a:stCxn id="73" idx="6"/>
            <a:endCxn id="141" idx="2"/>
          </p:cNvCxnSpPr>
          <p:nvPr/>
        </p:nvCxnSpPr>
        <p:spPr>
          <a:xfrm flipV="1">
            <a:off x="1945724" y="2668023"/>
            <a:ext cx="621832" cy="25502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/>
          <p:cNvCxnSpPr>
            <a:stCxn id="73" idx="6"/>
            <a:endCxn id="140" idx="2"/>
          </p:cNvCxnSpPr>
          <p:nvPr/>
        </p:nvCxnSpPr>
        <p:spPr>
          <a:xfrm>
            <a:off x="1945724" y="2923047"/>
            <a:ext cx="617257" cy="25736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/>
          <p:cNvCxnSpPr>
            <a:stCxn id="71" idx="6"/>
            <a:endCxn id="140" idx="2"/>
          </p:cNvCxnSpPr>
          <p:nvPr/>
        </p:nvCxnSpPr>
        <p:spPr>
          <a:xfrm flipV="1">
            <a:off x="1945724" y="3180410"/>
            <a:ext cx="617257" cy="96304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/>
          <p:cNvCxnSpPr>
            <a:stCxn id="68" idx="6"/>
            <a:endCxn id="170" idx="2"/>
          </p:cNvCxnSpPr>
          <p:nvPr/>
        </p:nvCxnSpPr>
        <p:spPr>
          <a:xfrm>
            <a:off x="1945724" y="2460735"/>
            <a:ext cx="641193" cy="227763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Arrow Connector 155"/>
          <p:cNvCxnSpPr>
            <a:stCxn id="67" idx="6"/>
            <a:endCxn id="140" idx="2"/>
          </p:cNvCxnSpPr>
          <p:nvPr/>
        </p:nvCxnSpPr>
        <p:spPr>
          <a:xfrm>
            <a:off x="1945724" y="1998902"/>
            <a:ext cx="617257" cy="118150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Arrow Connector 156"/>
          <p:cNvCxnSpPr>
            <a:stCxn id="69" idx="6"/>
            <a:endCxn id="140" idx="2"/>
          </p:cNvCxnSpPr>
          <p:nvPr/>
        </p:nvCxnSpPr>
        <p:spPr>
          <a:xfrm flipV="1">
            <a:off x="1945724" y="3180410"/>
            <a:ext cx="617257" cy="49925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Oval 163"/>
          <p:cNvSpPr/>
          <p:nvPr/>
        </p:nvSpPr>
        <p:spPr>
          <a:xfrm>
            <a:off x="2558799" y="1895127"/>
            <a:ext cx="419905" cy="40591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5" name="Oval 164"/>
          <p:cNvSpPr/>
          <p:nvPr/>
        </p:nvSpPr>
        <p:spPr>
          <a:xfrm>
            <a:off x="2563374" y="1362412"/>
            <a:ext cx="410755" cy="446567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166" name="Object 6"/>
          <p:cNvGraphicFramePr>
            <a:graphicFrameLocks noChangeAspect="1"/>
          </p:cNvGraphicFramePr>
          <p:nvPr>
            <p:extLst/>
          </p:nvPr>
        </p:nvGraphicFramePr>
        <p:xfrm>
          <a:off x="2592388" y="1358900"/>
          <a:ext cx="354012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0036" name="Equation" r:id="rId9" imgW="177480" imgH="228600" progId="Equation.3">
                  <p:embed/>
                </p:oleObj>
              </mc:Choice>
              <mc:Fallback>
                <p:oleObj name="Equation" r:id="rId9" imgW="177480" imgH="228600" progId="Equation.3">
                  <p:embed/>
                  <p:pic>
                    <p:nvPicPr>
                      <p:cNvPr id="166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92388" y="1358900"/>
                        <a:ext cx="354012" cy="457200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7" name="Object 6"/>
          <p:cNvGraphicFramePr>
            <a:graphicFrameLocks noChangeAspect="1"/>
          </p:cNvGraphicFramePr>
          <p:nvPr>
            <p:extLst/>
          </p:nvPr>
        </p:nvGraphicFramePr>
        <p:xfrm>
          <a:off x="2592388" y="1892300"/>
          <a:ext cx="354012" cy="454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0037" name="Equation" r:id="rId11" imgW="177480" imgH="228600" progId="Equation.3">
                  <p:embed/>
                </p:oleObj>
              </mc:Choice>
              <mc:Fallback>
                <p:oleObj name="Equation" r:id="rId11" imgW="177480" imgH="228600" progId="Equation.3">
                  <p:embed/>
                  <p:pic>
                    <p:nvPicPr>
                      <p:cNvPr id="167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92388" y="1892300"/>
                        <a:ext cx="354012" cy="454025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8" name="Oval 167"/>
          <p:cNvSpPr/>
          <p:nvPr/>
        </p:nvSpPr>
        <p:spPr>
          <a:xfrm>
            <a:off x="2586917" y="4020811"/>
            <a:ext cx="419905" cy="40591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0" name="Oval 169"/>
          <p:cNvSpPr/>
          <p:nvPr/>
        </p:nvSpPr>
        <p:spPr>
          <a:xfrm>
            <a:off x="2586917" y="4535412"/>
            <a:ext cx="419905" cy="40591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83" name="Straight Arrow Connector 182"/>
          <p:cNvCxnSpPr>
            <a:stCxn id="73" idx="6"/>
            <a:endCxn id="168" idx="2"/>
          </p:cNvCxnSpPr>
          <p:nvPr/>
        </p:nvCxnSpPr>
        <p:spPr>
          <a:xfrm>
            <a:off x="1945724" y="2923047"/>
            <a:ext cx="641193" cy="130072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Arrow Connector 183"/>
          <p:cNvCxnSpPr>
            <a:stCxn id="71" idx="6"/>
            <a:endCxn id="168" idx="2"/>
          </p:cNvCxnSpPr>
          <p:nvPr/>
        </p:nvCxnSpPr>
        <p:spPr>
          <a:xfrm>
            <a:off x="1945724" y="4143457"/>
            <a:ext cx="641193" cy="8031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Arrow Connector 184"/>
          <p:cNvCxnSpPr>
            <a:stCxn id="67" idx="6"/>
            <a:endCxn id="168" idx="2"/>
          </p:cNvCxnSpPr>
          <p:nvPr/>
        </p:nvCxnSpPr>
        <p:spPr>
          <a:xfrm>
            <a:off x="1945724" y="1998902"/>
            <a:ext cx="641193" cy="222486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Arrow Connector 185"/>
          <p:cNvCxnSpPr>
            <a:stCxn id="69" idx="6"/>
            <a:endCxn id="168" idx="2"/>
          </p:cNvCxnSpPr>
          <p:nvPr/>
        </p:nvCxnSpPr>
        <p:spPr>
          <a:xfrm>
            <a:off x="1945724" y="3679667"/>
            <a:ext cx="641193" cy="54410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/>
          <p:cNvCxnSpPr>
            <a:stCxn id="170" idx="6"/>
            <a:endCxn id="56" idx="2"/>
          </p:cNvCxnSpPr>
          <p:nvPr/>
        </p:nvCxnSpPr>
        <p:spPr>
          <a:xfrm flipV="1">
            <a:off x="3006822" y="3081476"/>
            <a:ext cx="522721" cy="165689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Arrow Connector 187"/>
          <p:cNvCxnSpPr>
            <a:stCxn id="168" idx="6"/>
            <a:endCxn id="56" idx="2"/>
          </p:cNvCxnSpPr>
          <p:nvPr/>
        </p:nvCxnSpPr>
        <p:spPr>
          <a:xfrm flipV="1">
            <a:off x="3006822" y="3081476"/>
            <a:ext cx="522721" cy="114229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Arrow Connector 188"/>
          <p:cNvCxnSpPr>
            <a:stCxn id="144" idx="6"/>
            <a:endCxn id="56" idx="2"/>
          </p:cNvCxnSpPr>
          <p:nvPr/>
        </p:nvCxnSpPr>
        <p:spPr>
          <a:xfrm flipV="1">
            <a:off x="2982886" y="3081476"/>
            <a:ext cx="546657" cy="61353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Arrow Connector 189"/>
          <p:cNvCxnSpPr>
            <a:stCxn id="140" idx="6"/>
            <a:endCxn id="56" idx="2"/>
          </p:cNvCxnSpPr>
          <p:nvPr/>
        </p:nvCxnSpPr>
        <p:spPr>
          <a:xfrm flipV="1">
            <a:off x="2982886" y="3081476"/>
            <a:ext cx="546657" cy="9893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92" name="Object 191"/>
          <p:cNvGraphicFramePr>
            <a:graphicFrameLocks noChangeAspect="1"/>
          </p:cNvGraphicFramePr>
          <p:nvPr>
            <p:extLst/>
          </p:nvPr>
        </p:nvGraphicFramePr>
        <p:xfrm>
          <a:off x="1629638" y="1824971"/>
          <a:ext cx="225425" cy="307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0038" name="Equation" r:id="rId13" imgW="152280" imgH="215640" progId="Equation.3">
                  <p:embed/>
                </p:oleObj>
              </mc:Choice>
              <mc:Fallback>
                <p:oleObj name="Equation" r:id="rId13" imgW="152280" imgH="215640" progId="Equation.3">
                  <p:embed/>
                  <p:pic>
                    <p:nvPicPr>
                      <p:cNvPr id="192" name="Object 19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29638" y="1824971"/>
                        <a:ext cx="225425" cy="307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3" name="Object 192"/>
          <p:cNvGraphicFramePr>
            <a:graphicFrameLocks noChangeAspect="1"/>
          </p:cNvGraphicFramePr>
          <p:nvPr>
            <p:extLst/>
          </p:nvPr>
        </p:nvGraphicFramePr>
        <p:xfrm>
          <a:off x="1647267" y="2287979"/>
          <a:ext cx="244475" cy="327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0039" name="Equation" r:id="rId15" imgW="164880" imgH="228600" progId="Equation.DSMT4">
                  <p:embed/>
                </p:oleObj>
              </mc:Choice>
              <mc:Fallback>
                <p:oleObj name="Equation" r:id="rId15" imgW="164880" imgH="228600" progId="Equation.DSMT4">
                  <p:embed/>
                  <p:pic>
                    <p:nvPicPr>
                      <p:cNvPr id="193" name="Object 19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47267" y="2287979"/>
                        <a:ext cx="244475" cy="327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4" name="Object 193"/>
          <p:cNvGraphicFramePr>
            <a:graphicFrameLocks noChangeAspect="1"/>
          </p:cNvGraphicFramePr>
          <p:nvPr>
            <p:extLst/>
          </p:nvPr>
        </p:nvGraphicFramePr>
        <p:xfrm>
          <a:off x="1642786" y="2720407"/>
          <a:ext cx="257175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0040" name="Equation" r:id="rId17" imgW="164880" imgH="228600" progId="Equation.3">
                  <p:embed/>
                </p:oleObj>
              </mc:Choice>
              <mc:Fallback>
                <p:oleObj name="Equation" r:id="rId17" imgW="164880" imgH="228600" progId="Equation.3">
                  <p:embed/>
                  <p:pic>
                    <p:nvPicPr>
                      <p:cNvPr id="194" name="Object 19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42786" y="2720407"/>
                        <a:ext cx="257175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1" name="Oval 220"/>
          <p:cNvSpPr/>
          <p:nvPr/>
        </p:nvSpPr>
        <p:spPr>
          <a:xfrm>
            <a:off x="3538300" y="3596370"/>
            <a:ext cx="446363" cy="42889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 smtClean="0"/>
              <a:t>e</a:t>
            </a:r>
            <a:endParaRPr lang="en-CA" dirty="0"/>
          </a:p>
        </p:txBody>
      </p:sp>
      <p:sp>
        <p:nvSpPr>
          <p:cNvPr id="223" name="Oval 222"/>
          <p:cNvSpPr/>
          <p:nvPr/>
        </p:nvSpPr>
        <p:spPr>
          <a:xfrm>
            <a:off x="3544398" y="2082336"/>
            <a:ext cx="446363" cy="42889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 smtClean="0"/>
              <a:t>e</a:t>
            </a:r>
            <a:endParaRPr lang="en-CA" dirty="0"/>
          </a:p>
        </p:txBody>
      </p:sp>
      <p:cxnSp>
        <p:nvCxnSpPr>
          <p:cNvPr id="225" name="Straight Arrow Connector 224"/>
          <p:cNvCxnSpPr>
            <a:stCxn id="165" idx="6"/>
            <a:endCxn id="223" idx="2"/>
          </p:cNvCxnSpPr>
          <p:nvPr/>
        </p:nvCxnSpPr>
        <p:spPr>
          <a:xfrm>
            <a:off x="2974129" y="1585696"/>
            <a:ext cx="570269" cy="71108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Straight Arrow Connector 227"/>
          <p:cNvCxnSpPr>
            <a:stCxn id="170" idx="6"/>
            <a:endCxn id="221" idx="2"/>
          </p:cNvCxnSpPr>
          <p:nvPr/>
        </p:nvCxnSpPr>
        <p:spPr>
          <a:xfrm flipV="1">
            <a:off x="3006822" y="3810816"/>
            <a:ext cx="531478" cy="92755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Arrow Connector 230"/>
          <p:cNvCxnSpPr>
            <a:stCxn id="168" idx="6"/>
            <a:endCxn id="221" idx="2"/>
          </p:cNvCxnSpPr>
          <p:nvPr/>
        </p:nvCxnSpPr>
        <p:spPr>
          <a:xfrm flipV="1">
            <a:off x="3006822" y="3810816"/>
            <a:ext cx="531478" cy="41295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Arrow Connector 231"/>
          <p:cNvCxnSpPr>
            <a:stCxn id="144" idx="6"/>
            <a:endCxn id="221" idx="2"/>
          </p:cNvCxnSpPr>
          <p:nvPr/>
        </p:nvCxnSpPr>
        <p:spPr>
          <a:xfrm>
            <a:off x="2982886" y="3695011"/>
            <a:ext cx="555414" cy="11580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Arrow Connector 232"/>
          <p:cNvCxnSpPr>
            <a:stCxn id="140" idx="6"/>
            <a:endCxn id="221" idx="2"/>
          </p:cNvCxnSpPr>
          <p:nvPr/>
        </p:nvCxnSpPr>
        <p:spPr>
          <a:xfrm>
            <a:off x="2982886" y="3180410"/>
            <a:ext cx="555414" cy="63040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Arrow Connector 233"/>
          <p:cNvCxnSpPr>
            <a:stCxn id="141" idx="6"/>
            <a:endCxn id="221" idx="2"/>
          </p:cNvCxnSpPr>
          <p:nvPr/>
        </p:nvCxnSpPr>
        <p:spPr>
          <a:xfrm>
            <a:off x="2978311" y="2668023"/>
            <a:ext cx="559989" cy="114279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Arrow Connector 234"/>
          <p:cNvCxnSpPr>
            <a:stCxn id="164" idx="6"/>
            <a:endCxn id="221" idx="2"/>
          </p:cNvCxnSpPr>
          <p:nvPr/>
        </p:nvCxnSpPr>
        <p:spPr>
          <a:xfrm>
            <a:off x="2978704" y="2098083"/>
            <a:ext cx="559596" cy="171273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Arrow Connector 235"/>
          <p:cNvCxnSpPr>
            <a:stCxn id="165" idx="6"/>
            <a:endCxn id="221" idx="2"/>
          </p:cNvCxnSpPr>
          <p:nvPr/>
        </p:nvCxnSpPr>
        <p:spPr>
          <a:xfrm>
            <a:off x="2974129" y="1585696"/>
            <a:ext cx="564171" cy="222512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Arrow Connector 236"/>
          <p:cNvCxnSpPr>
            <a:stCxn id="164" idx="6"/>
            <a:endCxn id="223" idx="2"/>
          </p:cNvCxnSpPr>
          <p:nvPr/>
        </p:nvCxnSpPr>
        <p:spPr>
          <a:xfrm>
            <a:off x="2978704" y="2098083"/>
            <a:ext cx="565694" cy="19869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Arrow Connector 237"/>
          <p:cNvCxnSpPr>
            <a:stCxn id="141" idx="6"/>
            <a:endCxn id="223" idx="2"/>
          </p:cNvCxnSpPr>
          <p:nvPr/>
        </p:nvCxnSpPr>
        <p:spPr>
          <a:xfrm flipV="1">
            <a:off x="2978311" y="2296782"/>
            <a:ext cx="566087" cy="37124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Arrow Connector 238"/>
          <p:cNvCxnSpPr>
            <a:stCxn id="140" idx="6"/>
            <a:endCxn id="223" idx="2"/>
          </p:cNvCxnSpPr>
          <p:nvPr/>
        </p:nvCxnSpPr>
        <p:spPr>
          <a:xfrm flipV="1">
            <a:off x="2982886" y="2296782"/>
            <a:ext cx="561512" cy="88362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Straight Arrow Connector 257"/>
          <p:cNvCxnSpPr>
            <a:stCxn id="144" idx="6"/>
            <a:endCxn id="223" idx="2"/>
          </p:cNvCxnSpPr>
          <p:nvPr/>
        </p:nvCxnSpPr>
        <p:spPr>
          <a:xfrm flipV="1">
            <a:off x="2982886" y="2296782"/>
            <a:ext cx="561512" cy="139822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Straight Arrow Connector 260"/>
          <p:cNvCxnSpPr>
            <a:stCxn id="168" idx="6"/>
            <a:endCxn id="223" idx="2"/>
          </p:cNvCxnSpPr>
          <p:nvPr/>
        </p:nvCxnSpPr>
        <p:spPr>
          <a:xfrm flipV="1">
            <a:off x="3006822" y="2296782"/>
            <a:ext cx="537576" cy="192698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Straight Arrow Connector 263"/>
          <p:cNvCxnSpPr>
            <a:stCxn id="170" idx="6"/>
            <a:endCxn id="223" idx="2"/>
          </p:cNvCxnSpPr>
          <p:nvPr/>
        </p:nvCxnSpPr>
        <p:spPr>
          <a:xfrm flipV="1">
            <a:off x="3006822" y="2296782"/>
            <a:ext cx="537576" cy="244158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68" name="Object 26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20313293"/>
              </p:ext>
            </p:extLst>
          </p:nvPr>
        </p:nvGraphicFramePr>
        <p:xfrm>
          <a:off x="6208713" y="1838942"/>
          <a:ext cx="2867025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0041" name="Equation" r:id="rId19" imgW="1638000" imgH="241200" progId="Equation.3">
                  <p:embed/>
                </p:oleObj>
              </mc:Choice>
              <mc:Fallback>
                <p:oleObj name="Equation" r:id="rId19" imgW="1638000" imgH="241200" progId="Equation.3">
                  <p:embed/>
                  <p:pic>
                    <p:nvPicPr>
                      <p:cNvPr id="268" name="Object 26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08713" y="1838942"/>
                        <a:ext cx="2867025" cy="419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9" name="Object 6"/>
          <p:cNvGraphicFramePr>
            <a:graphicFrameLocks noChangeAspect="1"/>
          </p:cNvGraphicFramePr>
          <p:nvPr>
            <p:extLst/>
          </p:nvPr>
        </p:nvGraphicFramePr>
        <p:xfrm>
          <a:off x="2610331" y="2444739"/>
          <a:ext cx="354012" cy="454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0042" name="Equation" r:id="rId21" imgW="177480" imgH="228600" progId="Equation.3">
                  <p:embed/>
                </p:oleObj>
              </mc:Choice>
              <mc:Fallback>
                <p:oleObj name="Equation" r:id="rId21" imgW="177480" imgH="228600" progId="Equation.3">
                  <p:embed/>
                  <p:pic>
                    <p:nvPicPr>
                      <p:cNvPr id="269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10331" y="2444739"/>
                        <a:ext cx="354012" cy="454025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0" name="Object 6"/>
          <p:cNvGraphicFramePr>
            <a:graphicFrameLocks noChangeAspect="1"/>
          </p:cNvGraphicFramePr>
          <p:nvPr>
            <p:extLst/>
          </p:nvPr>
        </p:nvGraphicFramePr>
        <p:xfrm>
          <a:off x="2582342" y="2932998"/>
          <a:ext cx="354012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0043" name="Equation" r:id="rId23" imgW="177480" imgH="228600" progId="Equation.3">
                  <p:embed/>
                </p:oleObj>
              </mc:Choice>
              <mc:Fallback>
                <p:oleObj name="Equation" r:id="rId23" imgW="177480" imgH="228600" progId="Equation.3">
                  <p:embed/>
                  <p:pic>
                    <p:nvPicPr>
                      <p:cNvPr id="27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82342" y="2932998"/>
                        <a:ext cx="354012" cy="457200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1" name="Object 6"/>
          <p:cNvGraphicFramePr>
            <a:graphicFrameLocks noChangeAspect="1"/>
          </p:cNvGraphicFramePr>
          <p:nvPr>
            <p:extLst/>
          </p:nvPr>
        </p:nvGraphicFramePr>
        <p:xfrm>
          <a:off x="2582342" y="3466398"/>
          <a:ext cx="354012" cy="454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0044" name="Equation" r:id="rId25" imgW="177480" imgH="228600" progId="Equation.3">
                  <p:embed/>
                </p:oleObj>
              </mc:Choice>
              <mc:Fallback>
                <p:oleObj name="Equation" r:id="rId25" imgW="177480" imgH="228600" progId="Equation.3">
                  <p:embed/>
                  <p:pic>
                    <p:nvPicPr>
                      <p:cNvPr id="271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82342" y="3466398"/>
                        <a:ext cx="354012" cy="454025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2" name="Object 6"/>
          <p:cNvGraphicFramePr>
            <a:graphicFrameLocks noChangeAspect="1"/>
          </p:cNvGraphicFramePr>
          <p:nvPr>
            <p:extLst/>
          </p:nvPr>
        </p:nvGraphicFramePr>
        <p:xfrm>
          <a:off x="2609297" y="4006656"/>
          <a:ext cx="354012" cy="454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0045" name="Equation" r:id="rId26" imgW="177480" imgH="228600" progId="Equation.3">
                  <p:embed/>
                </p:oleObj>
              </mc:Choice>
              <mc:Fallback>
                <p:oleObj name="Equation" r:id="rId26" imgW="177480" imgH="228600" progId="Equation.3">
                  <p:embed/>
                  <p:pic>
                    <p:nvPicPr>
                      <p:cNvPr id="272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09297" y="4006656"/>
                        <a:ext cx="354012" cy="454025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3" name="Object 6"/>
          <p:cNvGraphicFramePr>
            <a:graphicFrameLocks noChangeAspect="1"/>
          </p:cNvGraphicFramePr>
          <p:nvPr>
            <p:extLst/>
          </p:nvPr>
        </p:nvGraphicFramePr>
        <p:xfrm>
          <a:off x="2597167" y="4511355"/>
          <a:ext cx="354012" cy="454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0046" name="Equation" r:id="rId27" imgW="177480" imgH="228600" progId="Equation.3">
                  <p:embed/>
                </p:oleObj>
              </mc:Choice>
              <mc:Fallback>
                <p:oleObj name="Equation" r:id="rId27" imgW="177480" imgH="228600" progId="Equation.3">
                  <p:embed/>
                  <p:pic>
                    <p:nvPicPr>
                      <p:cNvPr id="273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97167" y="4511355"/>
                        <a:ext cx="354012" cy="454025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75" name="Straight Arrow Connector 274"/>
          <p:cNvCxnSpPr/>
          <p:nvPr/>
        </p:nvCxnSpPr>
        <p:spPr>
          <a:xfrm>
            <a:off x="7642225" y="2301213"/>
            <a:ext cx="0" cy="50755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aphicFrame>
        <p:nvGraphicFramePr>
          <p:cNvPr id="276" name="Object 27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89510525"/>
              </p:ext>
            </p:extLst>
          </p:nvPr>
        </p:nvGraphicFramePr>
        <p:xfrm>
          <a:off x="6719888" y="3027979"/>
          <a:ext cx="1844675" cy="1277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0047" name="Equation" r:id="rId28" imgW="1054080" imgH="736560" progId="Equation.3">
                  <p:embed/>
                </p:oleObj>
              </mc:Choice>
              <mc:Fallback>
                <p:oleObj name="Equation" r:id="rId28" imgW="1054080" imgH="736560" progId="Equation.3">
                  <p:embed/>
                  <p:pic>
                    <p:nvPicPr>
                      <p:cNvPr id="276" name="Object 27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19888" y="3027979"/>
                        <a:ext cx="1844675" cy="12779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8" name="Oval 77"/>
          <p:cNvSpPr/>
          <p:nvPr/>
        </p:nvSpPr>
        <p:spPr>
          <a:xfrm>
            <a:off x="4775257" y="2869214"/>
            <a:ext cx="446363" cy="42889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9" name="Oval 78"/>
          <p:cNvSpPr/>
          <p:nvPr/>
        </p:nvSpPr>
        <p:spPr>
          <a:xfrm>
            <a:off x="4784014" y="3598554"/>
            <a:ext cx="446363" cy="42889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0" name="Oval 79"/>
          <p:cNvSpPr/>
          <p:nvPr/>
        </p:nvSpPr>
        <p:spPr>
          <a:xfrm>
            <a:off x="4790112" y="2084520"/>
            <a:ext cx="446363" cy="42889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Rounded Rectangle 1"/>
          <p:cNvSpPr/>
          <p:nvPr/>
        </p:nvSpPr>
        <p:spPr>
          <a:xfrm>
            <a:off x="4181904" y="2061987"/>
            <a:ext cx="400050" cy="2028039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 err="1" smtClean="0">
                <a:solidFill>
                  <a:schemeClr val="tx1"/>
                </a:solidFill>
              </a:rPr>
              <a:t>norm</a:t>
            </a:r>
            <a:endParaRPr lang="en-CA" dirty="0">
              <a:solidFill>
                <a:schemeClr val="tx1"/>
              </a:solidFill>
            </a:endParaRPr>
          </a:p>
        </p:txBody>
      </p:sp>
      <p:cxnSp>
        <p:nvCxnSpPr>
          <p:cNvPr id="82" name="Straight Arrow Connector 81"/>
          <p:cNvCxnSpPr>
            <a:stCxn id="223" idx="6"/>
          </p:cNvCxnSpPr>
          <p:nvPr/>
        </p:nvCxnSpPr>
        <p:spPr>
          <a:xfrm>
            <a:off x="3990761" y="2296782"/>
            <a:ext cx="197241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/>
          <p:nvPr/>
        </p:nvCxnSpPr>
        <p:spPr>
          <a:xfrm>
            <a:off x="3984663" y="3075945"/>
            <a:ext cx="197241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/>
          <p:nvPr/>
        </p:nvCxnSpPr>
        <p:spPr>
          <a:xfrm>
            <a:off x="3984663" y="3800661"/>
            <a:ext cx="197241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/>
          <p:nvPr/>
        </p:nvCxnSpPr>
        <p:spPr>
          <a:xfrm>
            <a:off x="4578016" y="2307564"/>
            <a:ext cx="197241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/>
          <p:nvPr/>
        </p:nvCxnSpPr>
        <p:spPr>
          <a:xfrm>
            <a:off x="4571918" y="3086727"/>
            <a:ext cx="197241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/>
          <p:nvPr/>
        </p:nvCxnSpPr>
        <p:spPr>
          <a:xfrm>
            <a:off x="4571918" y="3811443"/>
            <a:ext cx="197241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3529543" y="1998902"/>
            <a:ext cx="1137707" cy="2144555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1" name="TextBox 90"/>
          <p:cNvSpPr txBox="1"/>
          <p:nvPr/>
        </p:nvSpPr>
        <p:spPr>
          <a:xfrm>
            <a:off x="3486417" y="4166619"/>
            <a:ext cx="12266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 err="1" smtClean="0"/>
              <a:t>Softmax</a:t>
            </a:r>
            <a:endParaRPr lang="en-CA" dirty="0"/>
          </a:p>
        </p:txBody>
      </p:sp>
      <p:graphicFrame>
        <p:nvGraphicFramePr>
          <p:cNvPr id="92" name="Object 9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4641199"/>
              </p:ext>
            </p:extLst>
          </p:nvPr>
        </p:nvGraphicFramePr>
        <p:xfrm>
          <a:off x="3300413" y="1304925"/>
          <a:ext cx="377825" cy="354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0048" name="Equation" r:id="rId30" imgW="215640" imgH="203040" progId="Equation.3">
                  <p:embed/>
                </p:oleObj>
              </mc:Choice>
              <mc:Fallback>
                <p:oleObj name="Equation" r:id="rId30" imgW="215640" imgH="203040" progId="Equation.3">
                  <p:embed/>
                  <p:pic>
                    <p:nvPicPr>
                      <p:cNvPr id="191" name="Object 19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00413" y="1304925"/>
                        <a:ext cx="377825" cy="354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3" name="Object 9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91200012"/>
              </p:ext>
            </p:extLst>
          </p:nvPr>
        </p:nvGraphicFramePr>
        <p:xfrm>
          <a:off x="2011363" y="1274763"/>
          <a:ext cx="398462" cy="354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0049" name="Equation" r:id="rId32" imgW="228600" imgH="203040" progId="Equation.3">
                  <p:embed/>
                </p:oleObj>
              </mc:Choice>
              <mc:Fallback>
                <p:oleObj name="Equation" r:id="rId32" imgW="228600" imgH="203040" progId="Equation.3">
                  <p:embed/>
                  <p:pic>
                    <p:nvPicPr>
                      <p:cNvPr id="267" name="Object 26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11363" y="1274763"/>
                        <a:ext cx="398462" cy="354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7" name="Object 9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94258789"/>
              </p:ext>
            </p:extLst>
          </p:nvPr>
        </p:nvGraphicFramePr>
        <p:xfrm>
          <a:off x="5337272" y="2922416"/>
          <a:ext cx="533400" cy="376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0050" name="Equation" r:id="rId34" imgW="304560" imgH="215640" progId="Equation.3">
                  <p:embed/>
                </p:oleObj>
              </mc:Choice>
              <mc:Fallback>
                <p:oleObj name="Equation" r:id="rId34" imgW="304560" imgH="215640" progId="Equation.3">
                  <p:embed/>
                  <p:pic>
                    <p:nvPicPr>
                      <p:cNvPr id="278" name="Object 27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7272" y="2922416"/>
                        <a:ext cx="533400" cy="376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23041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/>
          <p:cNvSpPr txBox="1"/>
          <p:nvPr/>
        </p:nvSpPr>
        <p:spPr>
          <a:xfrm>
            <a:off x="97689" y="244675"/>
            <a:ext cx="90315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2800" dirty="0" smtClean="0"/>
              <a:t>Autre exemple: </a:t>
            </a:r>
            <a:r>
              <a:rPr lang="fr-CA" sz="2800" b="1" dirty="0" smtClean="0"/>
              <a:t>prédiction de caractères </a:t>
            </a:r>
            <a:r>
              <a:rPr lang="fr-CA" sz="2800" dirty="0" smtClean="0"/>
              <a:t>(modèle de langue)</a:t>
            </a:r>
            <a:endParaRPr lang="en-CA" sz="2800" dirty="0"/>
          </a:p>
        </p:txBody>
      </p:sp>
      <p:sp>
        <p:nvSpPr>
          <p:cNvPr id="64" name="Rectangle 63"/>
          <p:cNvSpPr/>
          <p:nvPr/>
        </p:nvSpPr>
        <p:spPr>
          <a:xfrm>
            <a:off x="1448960" y="2101837"/>
            <a:ext cx="279501" cy="7456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5" name="Rectangle 64"/>
          <p:cNvSpPr/>
          <p:nvPr/>
        </p:nvSpPr>
        <p:spPr>
          <a:xfrm>
            <a:off x="2205900" y="2101837"/>
            <a:ext cx="279501" cy="745663"/>
          </a:xfrm>
          <a:prstGeom prst="rect">
            <a:avLst/>
          </a:prstGeom>
          <a:solidFill>
            <a:srgbClr val="FFC000"/>
          </a:solidFill>
          <a:ln>
            <a:solidFill>
              <a:srgbClr val="B8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66" name="Straight Arrow Connector 65"/>
          <p:cNvCxnSpPr/>
          <p:nvPr/>
        </p:nvCxnSpPr>
        <p:spPr>
          <a:xfrm>
            <a:off x="1728461" y="2466167"/>
            <a:ext cx="463449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aphicFrame>
        <p:nvGraphicFramePr>
          <p:cNvPr id="69" name="Object 68"/>
          <p:cNvGraphicFramePr>
            <a:graphicFrameLocks noChangeAspect="1"/>
          </p:cNvGraphicFramePr>
          <p:nvPr>
            <p:extLst/>
          </p:nvPr>
        </p:nvGraphicFramePr>
        <p:xfrm>
          <a:off x="504825" y="2251075"/>
          <a:ext cx="822325" cy="376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8482" name="Equation" r:id="rId3" imgW="469800" imgH="215640" progId="Equation.3">
                  <p:embed/>
                </p:oleObj>
              </mc:Choice>
              <mc:Fallback>
                <p:oleObj name="Equation" r:id="rId3" imgW="469800" imgH="215640" progId="Equation.3">
                  <p:embed/>
                  <p:pic>
                    <p:nvPicPr>
                      <p:cNvPr id="69" name="Object 6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4825" y="2251075"/>
                        <a:ext cx="822325" cy="376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1" name="Straight Arrow Connector 70"/>
          <p:cNvCxnSpPr/>
          <p:nvPr/>
        </p:nvCxnSpPr>
        <p:spPr>
          <a:xfrm>
            <a:off x="2343119" y="2847500"/>
            <a:ext cx="5063" cy="323850"/>
          </a:xfrm>
          <a:prstGeom prst="straightConnector1">
            <a:avLst/>
          </a:prstGeom>
          <a:ln>
            <a:solidFill>
              <a:srgbClr val="B88C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72" name="Rectangle 71"/>
          <p:cNvSpPr/>
          <p:nvPr/>
        </p:nvSpPr>
        <p:spPr>
          <a:xfrm>
            <a:off x="1459822" y="3184233"/>
            <a:ext cx="279501" cy="7456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4" name="Rectangle 73"/>
          <p:cNvSpPr/>
          <p:nvPr/>
        </p:nvSpPr>
        <p:spPr>
          <a:xfrm>
            <a:off x="2205900" y="3184233"/>
            <a:ext cx="279501" cy="745663"/>
          </a:xfrm>
          <a:prstGeom prst="rect">
            <a:avLst/>
          </a:prstGeom>
          <a:solidFill>
            <a:srgbClr val="FFC000"/>
          </a:solidFill>
          <a:ln>
            <a:solidFill>
              <a:srgbClr val="B8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75" name="Straight Arrow Connector 74"/>
          <p:cNvCxnSpPr/>
          <p:nvPr/>
        </p:nvCxnSpPr>
        <p:spPr>
          <a:xfrm>
            <a:off x="1739323" y="3548563"/>
            <a:ext cx="463449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/>
          <p:nvPr/>
        </p:nvCxnSpPr>
        <p:spPr>
          <a:xfrm>
            <a:off x="2343119" y="3955709"/>
            <a:ext cx="5063" cy="323850"/>
          </a:xfrm>
          <a:prstGeom prst="straightConnector1">
            <a:avLst/>
          </a:prstGeom>
          <a:ln>
            <a:solidFill>
              <a:srgbClr val="B88C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78" name="Rectangle 77"/>
          <p:cNvSpPr/>
          <p:nvPr/>
        </p:nvSpPr>
        <p:spPr>
          <a:xfrm>
            <a:off x="1459822" y="4292442"/>
            <a:ext cx="279501" cy="7456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9" name="Rectangle 78"/>
          <p:cNvSpPr/>
          <p:nvPr/>
        </p:nvSpPr>
        <p:spPr>
          <a:xfrm>
            <a:off x="2205900" y="4292442"/>
            <a:ext cx="279501" cy="745663"/>
          </a:xfrm>
          <a:prstGeom prst="rect">
            <a:avLst/>
          </a:prstGeom>
          <a:solidFill>
            <a:srgbClr val="FFC000"/>
          </a:solidFill>
          <a:ln>
            <a:solidFill>
              <a:srgbClr val="B8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80" name="Straight Arrow Connector 79"/>
          <p:cNvCxnSpPr/>
          <p:nvPr/>
        </p:nvCxnSpPr>
        <p:spPr>
          <a:xfrm>
            <a:off x="1739323" y="4656772"/>
            <a:ext cx="463449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/>
          <p:nvPr/>
        </p:nvCxnSpPr>
        <p:spPr>
          <a:xfrm>
            <a:off x="2343119" y="1681165"/>
            <a:ext cx="5063" cy="323850"/>
          </a:xfrm>
          <a:prstGeom prst="straightConnector1">
            <a:avLst/>
          </a:prstGeom>
          <a:ln>
            <a:solidFill>
              <a:srgbClr val="B88C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aphicFrame>
        <p:nvGraphicFramePr>
          <p:cNvPr id="90" name="Object 89"/>
          <p:cNvGraphicFramePr>
            <a:graphicFrameLocks noChangeAspect="1"/>
          </p:cNvGraphicFramePr>
          <p:nvPr>
            <p:extLst/>
          </p:nvPr>
        </p:nvGraphicFramePr>
        <p:xfrm>
          <a:off x="504825" y="3367088"/>
          <a:ext cx="800100" cy="376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8483" name="Equation" r:id="rId5" imgW="457200" imgH="215640" progId="Equation.3">
                  <p:embed/>
                </p:oleObj>
              </mc:Choice>
              <mc:Fallback>
                <p:oleObj name="Equation" r:id="rId5" imgW="457200" imgH="215640" progId="Equation.3">
                  <p:embed/>
                  <p:pic>
                    <p:nvPicPr>
                      <p:cNvPr id="90" name="Object 8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4825" y="3367088"/>
                        <a:ext cx="800100" cy="3762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1" name="Object 90"/>
          <p:cNvGraphicFramePr>
            <a:graphicFrameLocks noChangeAspect="1"/>
          </p:cNvGraphicFramePr>
          <p:nvPr>
            <p:extLst/>
          </p:nvPr>
        </p:nvGraphicFramePr>
        <p:xfrm>
          <a:off x="527050" y="4364038"/>
          <a:ext cx="755650" cy="398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8484" name="Equation" r:id="rId7" imgW="431640" imgH="228600" progId="Equation.3">
                  <p:embed/>
                </p:oleObj>
              </mc:Choice>
              <mc:Fallback>
                <p:oleObj name="Equation" r:id="rId7" imgW="431640" imgH="228600" progId="Equation.3">
                  <p:embed/>
                  <p:pic>
                    <p:nvPicPr>
                      <p:cNvPr id="91" name="Object 9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7050" y="4364038"/>
                        <a:ext cx="755650" cy="398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3" name="Rectangle 92"/>
          <p:cNvSpPr/>
          <p:nvPr/>
        </p:nvSpPr>
        <p:spPr>
          <a:xfrm>
            <a:off x="2938922" y="4306082"/>
            <a:ext cx="279501" cy="745663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94" name="Straight Arrow Connector 93"/>
          <p:cNvCxnSpPr>
            <a:endCxn id="93" idx="1"/>
          </p:cNvCxnSpPr>
          <p:nvPr/>
        </p:nvCxnSpPr>
        <p:spPr>
          <a:xfrm>
            <a:off x="2471411" y="4678914"/>
            <a:ext cx="463449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95" name="Rectangle 94"/>
          <p:cNvSpPr/>
          <p:nvPr/>
        </p:nvSpPr>
        <p:spPr>
          <a:xfrm>
            <a:off x="2938922" y="3210046"/>
            <a:ext cx="279501" cy="745663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96" name="Straight Arrow Connector 95"/>
          <p:cNvCxnSpPr>
            <a:endCxn id="95" idx="1"/>
          </p:cNvCxnSpPr>
          <p:nvPr/>
        </p:nvCxnSpPr>
        <p:spPr>
          <a:xfrm>
            <a:off x="2490295" y="3582878"/>
            <a:ext cx="463449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99" name="Rectangle 98"/>
          <p:cNvSpPr/>
          <p:nvPr/>
        </p:nvSpPr>
        <p:spPr>
          <a:xfrm>
            <a:off x="2938922" y="2114011"/>
            <a:ext cx="279501" cy="745663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00" name="Straight Arrow Connector 99"/>
          <p:cNvCxnSpPr>
            <a:endCxn id="99" idx="1"/>
          </p:cNvCxnSpPr>
          <p:nvPr/>
        </p:nvCxnSpPr>
        <p:spPr>
          <a:xfrm>
            <a:off x="2460651" y="2486843"/>
            <a:ext cx="463449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1463825" y="2100138"/>
            <a:ext cx="25519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sz="1100" dirty="0" smtClean="0"/>
              <a:t>0</a:t>
            </a:r>
          </a:p>
          <a:p>
            <a:r>
              <a:rPr lang="fr-CA" sz="1100" dirty="0" smtClean="0"/>
              <a:t>0</a:t>
            </a:r>
          </a:p>
          <a:p>
            <a:r>
              <a:rPr lang="fr-CA" sz="1100" dirty="0" smtClean="0"/>
              <a:t>1</a:t>
            </a:r>
          </a:p>
          <a:p>
            <a:r>
              <a:rPr lang="fr-CA" sz="1100" dirty="0"/>
              <a:t>0</a:t>
            </a:r>
            <a:endParaRPr lang="en-CA" sz="1100" dirty="0"/>
          </a:p>
        </p:txBody>
      </p:sp>
      <p:sp>
        <p:nvSpPr>
          <p:cNvPr id="112" name="Rectangle 111"/>
          <p:cNvSpPr/>
          <p:nvPr/>
        </p:nvSpPr>
        <p:spPr>
          <a:xfrm>
            <a:off x="1467957" y="3200706"/>
            <a:ext cx="25519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sz="1100" dirty="0"/>
              <a:t>1</a:t>
            </a:r>
            <a:endParaRPr lang="fr-CA" sz="1100" dirty="0" smtClean="0"/>
          </a:p>
          <a:p>
            <a:r>
              <a:rPr lang="fr-CA" sz="1100" dirty="0" smtClean="0"/>
              <a:t>0</a:t>
            </a:r>
          </a:p>
          <a:p>
            <a:r>
              <a:rPr lang="fr-CA" sz="1100" dirty="0"/>
              <a:t>0</a:t>
            </a:r>
            <a:endParaRPr lang="fr-CA" sz="1100" dirty="0" smtClean="0"/>
          </a:p>
          <a:p>
            <a:r>
              <a:rPr lang="fr-CA" sz="1100" dirty="0"/>
              <a:t>0</a:t>
            </a:r>
            <a:endParaRPr lang="en-CA" sz="1100" dirty="0"/>
          </a:p>
        </p:txBody>
      </p:sp>
      <p:sp>
        <p:nvSpPr>
          <p:cNvPr id="39" name="Rectangle 38"/>
          <p:cNvSpPr/>
          <p:nvPr/>
        </p:nvSpPr>
        <p:spPr>
          <a:xfrm>
            <a:off x="2141908" y="2200670"/>
            <a:ext cx="407484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CA" sz="1100" dirty="0" smtClean="0"/>
              <a:t>-0.3</a:t>
            </a:r>
          </a:p>
          <a:p>
            <a:pPr algn="ctr"/>
            <a:r>
              <a:rPr lang="fr-CA" sz="1100" dirty="0" smtClean="0"/>
              <a:t>-0.1</a:t>
            </a:r>
          </a:p>
          <a:p>
            <a:pPr algn="ctr"/>
            <a:r>
              <a:rPr lang="fr-CA" sz="1100" dirty="0" smtClean="0"/>
              <a:t>0.9</a:t>
            </a:r>
          </a:p>
        </p:txBody>
      </p:sp>
      <p:sp>
        <p:nvSpPr>
          <p:cNvPr id="40" name="Rectangle 39"/>
          <p:cNvSpPr/>
          <p:nvPr/>
        </p:nvSpPr>
        <p:spPr>
          <a:xfrm>
            <a:off x="2165152" y="3270303"/>
            <a:ext cx="360996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CA" sz="1100" dirty="0" smtClean="0"/>
              <a:t>1.0</a:t>
            </a:r>
          </a:p>
          <a:p>
            <a:pPr algn="ctr"/>
            <a:r>
              <a:rPr lang="fr-CA" sz="1100" dirty="0" smtClean="0"/>
              <a:t>0.3</a:t>
            </a:r>
          </a:p>
          <a:p>
            <a:pPr algn="ctr"/>
            <a:r>
              <a:rPr lang="fr-CA" sz="1100" dirty="0" smtClean="0"/>
              <a:t>0.1</a:t>
            </a:r>
          </a:p>
        </p:txBody>
      </p:sp>
      <p:sp>
        <p:nvSpPr>
          <p:cNvPr id="41" name="Rectangle 40"/>
          <p:cNvSpPr/>
          <p:nvPr/>
        </p:nvSpPr>
        <p:spPr>
          <a:xfrm>
            <a:off x="2141908" y="4374520"/>
            <a:ext cx="407484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CA" sz="1100" dirty="0" smtClean="0"/>
              <a:t>-0.1</a:t>
            </a:r>
          </a:p>
          <a:p>
            <a:pPr algn="ctr"/>
            <a:r>
              <a:rPr lang="fr-CA" sz="1100" dirty="0" smtClean="0"/>
              <a:t>-0.5</a:t>
            </a:r>
          </a:p>
          <a:p>
            <a:pPr algn="ctr"/>
            <a:r>
              <a:rPr lang="fr-CA" sz="1100" dirty="0" smtClean="0"/>
              <a:t>0.3</a:t>
            </a:r>
          </a:p>
        </p:txBody>
      </p:sp>
      <p:graphicFrame>
        <p:nvGraphicFramePr>
          <p:cNvPr id="43" name="Object 42"/>
          <p:cNvGraphicFramePr>
            <a:graphicFrameLocks noChangeAspect="1"/>
          </p:cNvGraphicFramePr>
          <p:nvPr>
            <p:extLst/>
          </p:nvPr>
        </p:nvGraphicFramePr>
        <p:xfrm>
          <a:off x="4750393" y="2345704"/>
          <a:ext cx="3662362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8485" name="Equation" r:id="rId9" imgW="1587240" imgH="253800" progId="Equation.3">
                  <p:embed/>
                </p:oleObj>
              </mc:Choice>
              <mc:Fallback>
                <p:oleObj name="Equation" r:id="rId9" imgW="1587240" imgH="253800" progId="Equation.3">
                  <p:embed/>
                  <p:pic>
                    <p:nvPicPr>
                      <p:cNvPr id="43" name="Object 4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50393" y="2345704"/>
                        <a:ext cx="3662362" cy="584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" name="Object 43"/>
          <p:cNvGraphicFramePr>
            <a:graphicFrameLocks noChangeAspect="1"/>
          </p:cNvGraphicFramePr>
          <p:nvPr>
            <p:extLst/>
          </p:nvPr>
        </p:nvGraphicFramePr>
        <p:xfrm>
          <a:off x="1787413" y="2136573"/>
          <a:ext cx="348357" cy="253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8486" name="Equation" r:id="rId11" imgW="279360" imgH="203040" progId="Equation.3">
                  <p:embed/>
                </p:oleObj>
              </mc:Choice>
              <mc:Fallback>
                <p:oleObj name="Equation" r:id="rId11" imgW="279360" imgH="203040" progId="Equation.3">
                  <p:embed/>
                  <p:pic>
                    <p:nvPicPr>
                      <p:cNvPr id="44" name="Object 4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87413" y="2136573"/>
                        <a:ext cx="348357" cy="25311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6" name="Rectangle 45"/>
          <p:cNvSpPr/>
          <p:nvPr/>
        </p:nvSpPr>
        <p:spPr>
          <a:xfrm>
            <a:off x="1477156" y="4275104"/>
            <a:ext cx="25519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sz="1100" dirty="0" smtClean="0"/>
              <a:t>0</a:t>
            </a:r>
          </a:p>
          <a:p>
            <a:r>
              <a:rPr lang="fr-CA" sz="1100" dirty="0" smtClean="0"/>
              <a:t>0</a:t>
            </a:r>
          </a:p>
          <a:p>
            <a:r>
              <a:rPr lang="fr-CA" sz="1100" dirty="0"/>
              <a:t>0</a:t>
            </a:r>
            <a:endParaRPr lang="fr-CA" sz="1100" dirty="0" smtClean="0"/>
          </a:p>
          <a:p>
            <a:r>
              <a:rPr lang="fr-CA" sz="1100" dirty="0" smtClean="0"/>
              <a:t>1</a:t>
            </a:r>
            <a:endParaRPr lang="en-CA" sz="1100" dirty="0"/>
          </a:p>
        </p:txBody>
      </p:sp>
      <p:graphicFrame>
        <p:nvGraphicFramePr>
          <p:cNvPr id="50" name="Object 49"/>
          <p:cNvGraphicFramePr>
            <a:graphicFrameLocks noChangeAspect="1"/>
          </p:cNvGraphicFramePr>
          <p:nvPr>
            <p:extLst/>
          </p:nvPr>
        </p:nvGraphicFramePr>
        <p:xfrm>
          <a:off x="2544578" y="2161221"/>
          <a:ext cx="348357" cy="253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8487" name="Equation" r:id="rId13" imgW="279360" imgH="203040" progId="Equation.3">
                  <p:embed/>
                </p:oleObj>
              </mc:Choice>
              <mc:Fallback>
                <p:oleObj name="Equation" r:id="rId13" imgW="279360" imgH="203040" progId="Equation.3">
                  <p:embed/>
                  <p:pic>
                    <p:nvPicPr>
                      <p:cNvPr id="50" name="Object 4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44578" y="2161221"/>
                        <a:ext cx="348357" cy="25311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5" name="Rectangle 54"/>
          <p:cNvSpPr/>
          <p:nvPr/>
        </p:nvSpPr>
        <p:spPr>
          <a:xfrm>
            <a:off x="2950336" y="2087255"/>
            <a:ext cx="29046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CA" sz="1100" dirty="0" smtClean="0"/>
              <a:t>.9</a:t>
            </a:r>
          </a:p>
          <a:p>
            <a:pPr algn="ctr"/>
            <a:r>
              <a:rPr lang="fr-CA" sz="1100" dirty="0" smtClean="0"/>
              <a:t>.1</a:t>
            </a:r>
          </a:p>
          <a:p>
            <a:pPr algn="ctr"/>
            <a:r>
              <a:rPr lang="fr-CA" sz="1100" dirty="0"/>
              <a:t>0</a:t>
            </a:r>
            <a:endParaRPr lang="fr-CA" sz="1100" dirty="0" smtClean="0"/>
          </a:p>
          <a:p>
            <a:pPr algn="ctr"/>
            <a:r>
              <a:rPr lang="fr-CA" sz="1100" dirty="0"/>
              <a:t>0</a:t>
            </a:r>
            <a:endParaRPr lang="en-CA" sz="1100" dirty="0"/>
          </a:p>
        </p:txBody>
      </p:sp>
      <p:sp>
        <p:nvSpPr>
          <p:cNvPr id="56" name="Rectangle 55"/>
          <p:cNvSpPr/>
          <p:nvPr/>
        </p:nvSpPr>
        <p:spPr>
          <a:xfrm>
            <a:off x="2910768" y="4262221"/>
            <a:ext cx="36099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CA" sz="1100" dirty="0" smtClean="0"/>
              <a:t>0</a:t>
            </a:r>
          </a:p>
          <a:p>
            <a:pPr algn="ctr"/>
            <a:r>
              <a:rPr lang="fr-CA" sz="1100" dirty="0" smtClean="0"/>
              <a:t>0</a:t>
            </a:r>
          </a:p>
          <a:p>
            <a:pPr algn="ctr"/>
            <a:r>
              <a:rPr lang="fr-CA" sz="1100" dirty="0" smtClean="0"/>
              <a:t>.09</a:t>
            </a:r>
          </a:p>
          <a:p>
            <a:pPr algn="ctr"/>
            <a:r>
              <a:rPr lang="fr-CA" sz="1100" dirty="0" smtClean="0"/>
              <a:t>.91</a:t>
            </a:r>
            <a:endParaRPr lang="en-CA" sz="1100" dirty="0"/>
          </a:p>
        </p:txBody>
      </p:sp>
      <p:sp>
        <p:nvSpPr>
          <p:cNvPr id="58" name="Rectangle 57"/>
          <p:cNvSpPr/>
          <p:nvPr/>
        </p:nvSpPr>
        <p:spPr>
          <a:xfrm>
            <a:off x="2935447" y="3200706"/>
            <a:ext cx="29046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CA" sz="1100" dirty="0" smtClean="0"/>
              <a:t>.1</a:t>
            </a:r>
          </a:p>
          <a:p>
            <a:pPr algn="ctr"/>
            <a:r>
              <a:rPr lang="fr-CA" sz="1100" dirty="0" smtClean="0"/>
              <a:t>.5</a:t>
            </a:r>
          </a:p>
          <a:p>
            <a:pPr algn="ctr"/>
            <a:r>
              <a:rPr lang="fr-CA" sz="1100" dirty="0" smtClean="0"/>
              <a:t>.4</a:t>
            </a:r>
          </a:p>
          <a:p>
            <a:pPr algn="ctr"/>
            <a:r>
              <a:rPr lang="fr-CA" sz="1100" dirty="0"/>
              <a:t>0</a:t>
            </a:r>
            <a:endParaRPr lang="en-CA" sz="1100" dirty="0"/>
          </a:p>
        </p:txBody>
      </p:sp>
      <p:sp>
        <p:nvSpPr>
          <p:cNvPr id="51" name="Rectangle 50"/>
          <p:cNvSpPr/>
          <p:nvPr/>
        </p:nvSpPr>
        <p:spPr>
          <a:xfrm>
            <a:off x="740525" y="939711"/>
            <a:ext cx="57461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sz="1800" dirty="0" smtClean="0"/>
              <a:t>Alphabet :</a:t>
            </a:r>
            <a:r>
              <a:rPr lang="en-CA" sz="1800" dirty="0" smtClean="0"/>
              <a:t>[</a:t>
            </a:r>
            <a:r>
              <a:rPr lang="en-CA" sz="1800" b="1" dirty="0" err="1" smtClean="0"/>
              <a:t>a,e,m,s</a:t>
            </a:r>
            <a:r>
              <a:rPr lang="en-CA" sz="1800" dirty="0" smtClean="0"/>
              <a:t>]</a:t>
            </a:r>
          </a:p>
          <a:p>
            <a:r>
              <a:rPr lang="en-CA" sz="1800" b="1" dirty="0" err="1" smtClean="0">
                <a:solidFill>
                  <a:srgbClr val="FF0000"/>
                </a:solidFill>
              </a:rPr>
              <a:t>Entra</a:t>
            </a:r>
            <a:r>
              <a:rPr lang="fr-CA" sz="1800" b="1" dirty="0" err="1" smtClean="0">
                <a:solidFill>
                  <a:srgbClr val="FF0000"/>
                </a:solidFill>
              </a:rPr>
              <a:t>îner</a:t>
            </a:r>
            <a:r>
              <a:rPr lang="fr-CA" sz="1800" b="1" dirty="0" smtClean="0"/>
              <a:t> </a:t>
            </a:r>
            <a:r>
              <a:rPr lang="fr-CA" sz="1800" dirty="0" smtClean="0"/>
              <a:t>un modèle à prédire les lettres du mot « </a:t>
            </a:r>
            <a:r>
              <a:rPr lang="fr-CA" sz="1800" b="1" dirty="0" smtClean="0"/>
              <a:t>masse</a:t>
            </a:r>
            <a:r>
              <a:rPr lang="fr-CA" sz="1800" dirty="0" smtClean="0"/>
              <a:t> ».</a:t>
            </a:r>
            <a:endParaRPr lang="en-CA" sz="1800" dirty="0"/>
          </a:p>
        </p:txBody>
      </p:sp>
      <p:graphicFrame>
        <p:nvGraphicFramePr>
          <p:cNvPr id="52" name="Object 5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98750805"/>
              </p:ext>
            </p:extLst>
          </p:nvPr>
        </p:nvGraphicFramePr>
        <p:xfrm>
          <a:off x="2460651" y="1679862"/>
          <a:ext cx="348357" cy="253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8488" name="Equation" r:id="rId15" imgW="279360" imgH="203040" progId="Equation.3">
                  <p:embed/>
                </p:oleObj>
              </mc:Choice>
              <mc:Fallback>
                <p:oleObj name="Equation" r:id="rId15" imgW="279360" imgH="203040" progId="Equation.3">
                  <p:embed/>
                  <p:pic>
                    <p:nvPicPr>
                      <p:cNvPr id="45" name="Object 4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60651" y="1679862"/>
                        <a:ext cx="348357" cy="25311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" name="Object 5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07537606"/>
              </p:ext>
            </p:extLst>
          </p:nvPr>
        </p:nvGraphicFramePr>
        <p:xfrm>
          <a:off x="5041900" y="3148013"/>
          <a:ext cx="3076575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8489" name="Equation" r:id="rId17" imgW="1333440" imgH="253800" progId="Equation.3">
                  <p:embed/>
                </p:oleObj>
              </mc:Choice>
              <mc:Fallback>
                <p:oleObj name="Equation" r:id="rId17" imgW="1333440" imgH="253800" progId="Equation.3">
                  <p:embed/>
                  <p:pic>
                    <p:nvPicPr>
                      <p:cNvPr id="49" name="Object 4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41900" y="3148013"/>
                        <a:ext cx="3076575" cy="584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84534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/>
          <p:cNvSpPr txBox="1"/>
          <p:nvPr/>
        </p:nvSpPr>
        <p:spPr>
          <a:xfrm>
            <a:off x="97689" y="244675"/>
            <a:ext cx="90315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2800" dirty="0" smtClean="0"/>
              <a:t>Autre exemple: </a:t>
            </a:r>
            <a:r>
              <a:rPr lang="fr-CA" sz="2800" b="1" dirty="0" smtClean="0"/>
              <a:t>prédiction de caractères </a:t>
            </a:r>
            <a:r>
              <a:rPr lang="fr-CA" sz="2800" dirty="0" smtClean="0"/>
              <a:t>(modèle de langue)</a:t>
            </a:r>
            <a:endParaRPr lang="en-CA" sz="2800" dirty="0"/>
          </a:p>
        </p:txBody>
      </p:sp>
      <p:sp>
        <p:nvSpPr>
          <p:cNvPr id="64" name="Rectangle 63"/>
          <p:cNvSpPr/>
          <p:nvPr/>
        </p:nvSpPr>
        <p:spPr>
          <a:xfrm>
            <a:off x="1448960" y="2101837"/>
            <a:ext cx="279501" cy="7456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5" name="Rectangle 64"/>
          <p:cNvSpPr/>
          <p:nvPr/>
        </p:nvSpPr>
        <p:spPr>
          <a:xfrm>
            <a:off x="2205900" y="2101837"/>
            <a:ext cx="279501" cy="745663"/>
          </a:xfrm>
          <a:prstGeom prst="rect">
            <a:avLst/>
          </a:prstGeom>
          <a:solidFill>
            <a:srgbClr val="FFC000"/>
          </a:solidFill>
          <a:ln>
            <a:solidFill>
              <a:srgbClr val="B8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66" name="Straight Arrow Connector 65"/>
          <p:cNvCxnSpPr/>
          <p:nvPr/>
        </p:nvCxnSpPr>
        <p:spPr>
          <a:xfrm>
            <a:off x="1728461" y="2466167"/>
            <a:ext cx="463449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aphicFrame>
        <p:nvGraphicFramePr>
          <p:cNvPr id="69" name="Object 68"/>
          <p:cNvGraphicFramePr>
            <a:graphicFrameLocks noChangeAspect="1"/>
          </p:cNvGraphicFramePr>
          <p:nvPr>
            <p:extLst/>
          </p:nvPr>
        </p:nvGraphicFramePr>
        <p:xfrm>
          <a:off x="504825" y="2251075"/>
          <a:ext cx="822325" cy="376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9513" name="Equation" r:id="rId3" imgW="469800" imgH="215640" progId="Equation.3">
                  <p:embed/>
                </p:oleObj>
              </mc:Choice>
              <mc:Fallback>
                <p:oleObj name="Equation" r:id="rId3" imgW="469800" imgH="215640" progId="Equation.3">
                  <p:embed/>
                  <p:pic>
                    <p:nvPicPr>
                      <p:cNvPr id="69" name="Object 6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4825" y="2251075"/>
                        <a:ext cx="822325" cy="376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1" name="Straight Arrow Connector 70"/>
          <p:cNvCxnSpPr/>
          <p:nvPr/>
        </p:nvCxnSpPr>
        <p:spPr>
          <a:xfrm>
            <a:off x="2343119" y="2847500"/>
            <a:ext cx="5063" cy="323850"/>
          </a:xfrm>
          <a:prstGeom prst="straightConnector1">
            <a:avLst/>
          </a:prstGeom>
          <a:ln>
            <a:solidFill>
              <a:srgbClr val="B88C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72" name="Rectangle 71"/>
          <p:cNvSpPr/>
          <p:nvPr/>
        </p:nvSpPr>
        <p:spPr>
          <a:xfrm>
            <a:off x="1459822" y="3184233"/>
            <a:ext cx="279501" cy="7456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4" name="Rectangle 73"/>
          <p:cNvSpPr/>
          <p:nvPr/>
        </p:nvSpPr>
        <p:spPr>
          <a:xfrm>
            <a:off x="2205900" y="3184233"/>
            <a:ext cx="279501" cy="745663"/>
          </a:xfrm>
          <a:prstGeom prst="rect">
            <a:avLst/>
          </a:prstGeom>
          <a:solidFill>
            <a:srgbClr val="FFC000"/>
          </a:solidFill>
          <a:ln>
            <a:solidFill>
              <a:srgbClr val="B8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75" name="Straight Arrow Connector 74"/>
          <p:cNvCxnSpPr/>
          <p:nvPr/>
        </p:nvCxnSpPr>
        <p:spPr>
          <a:xfrm>
            <a:off x="1739323" y="3548563"/>
            <a:ext cx="463449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/>
          <p:nvPr/>
        </p:nvCxnSpPr>
        <p:spPr>
          <a:xfrm>
            <a:off x="2343119" y="3955709"/>
            <a:ext cx="5063" cy="323850"/>
          </a:xfrm>
          <a:prstGeom prst="straightConnector1">
            <a:avLst/>
          </a:prstGeom>
          <a:ln>
            <a:solidFill>
              <a:srgbClr val="B88C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78" name="Rectangle 77"/>
          <p:cNvSpPr/>
          <p:nvPr/>
        </p:nvSpPr>
        <p:spPr>
          <a:xfrm>
            <a:off x="1459822" y="4292442"/>
            <a:ext cx="279501" cy="7456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9" name="Rectangle 78"/>
          <p:cNvSpPr/>
          <p:nvPr/>
        </p:nvSpPr>
        <p:spPr>
          <a:xfrm>
            <a:off x="2205900" y="4292442"/>
            <a:ext cx="279501" cy="745663"/>
          </a:xfrm>
          <a:prstGeom prst="rect">
            <a:avLst/>
          </a:prstGeom>
          <a:solidFill>
            <a:srgbClr val="FFC000"/>
          </a:solidFill>
          <a:ln>
            <a:solidFill>
              <a:srgbClr val="B8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80" name="Straight Arrow Connector 79"/>
          <p:cNvCxnSpPr/>
          <p:nvPr/>
        </p:nvCxnSpPr>
        <p:spPr>
          <a:xfrm>
            <a:off x="1739323" y="4656772"/>
            <a:ext cx="463449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/>
          <p:nvPr/>
        </p:nvCxnSpPr>
        <p:spPr>
          <a:xfrm>
            <a:off x="2343119" y="5027175"/>
            <a:ext cx="5063" cy="323850"/>
          </a:xfrm>
          <a:prstGeom prst="straightConnector1">
            <a:avLst/>
          </a:prstGeom>
          <a:ln>
            <a:solidFill>
              <a:srgbClr val="B88C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83" name="Rectangle 82"/>
          <p:cNvSpPr/>
          <p:nvPr/>
        </p:nvSpPr>
        <p:spPr>
          <a:xfrm>
            <a:off x="1459822" y="5363908"/>
            <a:ext cx="279501" cy="7456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4" name="Rectangle 83"/>
          <p:cNvSpPr/>
          <p:nvPr/>
        </p:nvSpPr>
        <p:spPr>
          <a:xfrm>
            <a:off x="2205900" y="5363908"/>
            <a:ext cx="279501" cy="745663"/>
          </a:xfrm>
          <a:prstGeom prst="rect">
            <a:avLst/>
          </a:prstGeom>
          <a:solidFill>
            <a:srgbClr val="FFC000"/>
          </a:solidFill>
          <a:ln>
            <a:solidFill>
              <a:srgbClr val="B8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85" name="Straight Arrow Connector 84"/>
          <p:cNvCxnSpPr/>
          <p:nvPr/>
        </p:nvCxnSpPr>
        <p:spPr>
          <a:xfrm>
            <a:off x="1739323" y="5728238"/>
            <a:ext cx="463449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87" name="Rectangle 86"/>
          <p:cNvSpPr/>
          <p:nvPr/>
        </p:nvSpPr>
        <p:spPr>
          <a:xfrm>
            <a:off x="2938922" y="5372410"/>
            <a:ext cx="279501" cy="745663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88" name="Straight Arrow Connector 87"/>
          <p:cNvCxnSpPr>
            <a:endCxn id="87" idx="1"/>
          </p:cNvCxnSpPr>
          <p:nvPr/>
        </p:nvCxnSpPr>
        <p:spPr>
          <a:xfrm>
            <a:off x="2484947" y="5745242"/>
            <a:ext cx="463449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/>
          <p:nvPr/>
        </p:nvCxnSpPr>
        <p:spPr>
          <a:xfrm>
            <a:off x="2343119" y="1681165"/>
            <a:ext cx="5063" cy="323850"/>
          </a:xfrm>
          <a:prstGeom prst="straightConnector1">
            <a:avLst/>
          </a:prstGeom>
          <a:ln>
            <a:solidFill>
              <a:srgbClr val="B88C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aphicFrame>
        <p:nvGraphicFramePr>
          <p:cNvPr id="90" name="Object 89"/>
          <p:cNvGraphicFramePr>
            <a:graphicFrameLocks noChangeAspect="1"/>
          </p:cNvGraphicFramePr>
          <p:nvPr>
            <p:extLst/>
          </p:nvPr>
        </p:nvGraphicFramePr>
        <p:xfrm>
          <a:off x="504825" y="3367088"/>
          <a:ext cx="800100" cy="376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9514" name="Equation" r:id="rId5" imgW="457200" imgH="215640" progId="Equation.3">
                  <p:embed/>
                </p:oleObj>
              </mc:Choice>
              <mc:Fallback>
                <p:oleObj name="Equation" r:id="rId5" imgW="457200" imgH="215640" progId="Equation.3">
                  <p:embed/>
                  <p:pic>
                    <p:nvPicPr>
                      <p:cNvPr id="90" name="Object 8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4825" y="3367088"/>
                        <a:ext cx="800100" cy="3762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1" name="Object 90"/>
          <p:cNvGraphicFramePr>
            <a:graphicFrameLocks noChangeAspect="1"/>
          </p:cNvGraphicFramePr>
          <p:nvPr>
            <p:extLst/>
          </p:nvPr>
        </p:nvGraphicFramePr>
        <p:xfrm>
          <a:off x="527050" y="4364038"/>
          <a:ext cx="755650" cy="398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9515" name="Equation" r:id="rId7" imgW="431640" imgH="228600" progId="Equation.3">
                  <p:embed/>
                </p:oleObj>
              </mc:Choice>
              <mc:Fallback>
                <p:oleObj name="Equation" r:id="rId7" imgW="431640" imgH="228600" progId="Equation.3">
                  <p:embed/>
                  <p:pic>
                    <p:nvPicPr>
                      <p:cNvPr id="91" name="Object 9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7050" y="4364038"/>
                        <a:ext cx="755650" cy="398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" name="Object 91"/>
          <p:cNvGraphicFramePr>
            <a:graphicFrameLocks noChangeAspect="1"/>
          </p:cNvGraphicFramePr>
          <p:nvPr>
            <p:extLst/>
          </p:nvPr>
        </p:nvGraphicFramePr>
        <p:xfrm>
          <a:off x="560388" y="5543550"/>
          <a:ext cx="755650" cy="376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9516" name="Equation" r:id="rId9" imgW="431640" imgH="215640" progId="Equation.3">
                  <p:embed/>
                </p:oleObj>
              </mc:Choice>
              <mc:Fallback>
                <p:oleObj name="Equation" r:id="rId9" imgW="431640" imgH="215640" progId="Equation.3">
                  <p:embed/>
                  <p:pic>
                    <p:nvPicPr>
                      <p:cNvPr id="92" name="Object 9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0388" y="5543550"/>
                        <a:ext cx="755650" cy="376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3" name="Rectangle 92"/>
          <p:cNvSpPr/>
          <p:nvPr/>
        </p:nvSpPr>
        <p:spPr>
          <a:xfrm>
            <a:off x="2938922" y="4306082"/>
            <a:ext cx="279501" cy="745663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94" name="Straight Arrow Connector 93"/>
          <p:cNvCxnSpPr>
            <a:endCxn id="93" idx="1"/>
          </p:cNvCxnSpPr>
          <p:nvPr/>
        </p:nvCxnSpPr>
        <p:spPr>
          <a:xfrm>
            <a:off x="2471411" y="4678914"/>
            <a:ext cx="463449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95" name="Rectangle 94"/>
          <p:cNvSpPr/>
          <p:nvPr/>
        </p:nvSpPr>
        <p:spPr>
          <a:xfrm>
            <a:off x="2938922" y="3210046"/>
            <a:ext cx="279501" cy="745663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96" name="Straight Arrow Connector 95"/>
          <p:cNvCxnSpPr>
            <a:endCxn id="95" idx="1"/>
          </p:cNvCxnSpPr>
          <p:nvPr/>
        </p:nvCxnSpPr>
        <p:spPr>
          <a:xfrm>
            <a:off x="2490295" y="3582878"/>
            <a:ext cx="463449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99" name="Rectangle 98"/>
          <p:cNvSpPr/>
          <p:nvPr/>
        </p:nvSpPr>
        <p:spPr>
          <a:xfrm>
            <a:off x="2938922" y="2114011"/>
            <a:ext cx="279501" cy="745663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00" name="Straight Arrow Connector 99"/>
          <p:cNvCxnSpPr>
            <a:endCxn id="99" idx="1"/>
          </p:cNvCxnSpPr>
          <p:nvPr/>
        </p:nvCxnSpPr>
        <p:spPr>
          <a:xfrm>
            <a:off x="2460651" y="2486843"/>
            <a:ext cx="463449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1463825" y="2100138"/>
            <a:ext cx="25519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sz="1100" dirty="0" smtClean="0"/>
              <a:t>0</a:t>
            </a:r>
          </a:p>
          <a:p>
            <a:r>
              <a:rPr lang="fr-CA" sz="1100" dirty="0" smtClean="0"/>
              <a:t>0</a:t>
            </a:r>
          </a:p>
          <a:p>
            <a:r>
              <a:rPr lang="fr-CA" sz="1100" dirty="0" smtClean="0"/>
              <a:t>1</a:t>
            </a:r>
          </a:p>
          <a:p>
            <a:r>
              <a:rPr lang="fr-CA" sz="1100" dirty="0"/>
              <a:t>0</a:t>
            </a:r>
            <a:endParaRPr lang="en-CA" sz="1100" dirty="0"/>
          </a:p>
        </p:txBody>
      </p:sp>
      <p:sp>
        <p:nvSpPr>
          <p:cNvPr id="112" name="Rectangle 111"/>
          <p:cNvSpPr/>
          <p:nvPr/>
        </p:nvSpPr>
        <p:spPr>
          <a:xfrm>
            <a:off x="1467957" y="3200706"/>
            <a:ext cx="25519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sz="1100" dirty="0"/>
              <a:t>1</a:t>
            </a:r>
            <a:endParaRPr lang="fr-CA" sz="1100" dirty="0" smtClean="0"/>
          </a:p>
          <a:p>
            <a:r>
              <a:rPr lang="fr-CA" sz="1100" dirty="0" smtClean="0"/>
              <a:t>0</a:t>
            </a:r>
          </a:p>
          <a:p>
            <a:r>
              <a:rPr lang="fr-CA" sz="1100" dirty="0"/>
              <a:t>0</a:t>
            </a:r>
            <a:endParaRPr lang="fr-CA" sz="1100" dirty="0" smtClean="0"/>
          </a:p>
          <a:p>
            <a:r>
              <a:rPr lang="fr-CA" sz="1100" dirty="0"/>
              <a:t>0</a:t>
            </a:r>
            <a:endParaRPr lang="en-CA" sz="1100" dirty="0"/>
          </a:p>
        </p:txBody>
      </p:sp>
      <p:sp>
        <p:nvSpPr>
          <p:cNvPr id="39" name="Rectangle 38"/>
          <p:cNvSpPr/>
          <p:nvPr/>
        </p:nvSpPr>
        <p:spPr>
          <a:xfrm>
            <a:off x="2141908" y="2200670"/>
            <a:ext cx="407484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CA" sz="1100" dirty="0" smtClean="0"/>
              <a:t>-0.3</a:t>
            </a:r>
          </a:p>
          <a:p>
            <a:pPr algn="ctr"/>
            <a:r>
              <a:rPr lang="fr-CA" sz="1100" dirty="0" smtClean="0"/>
              <a:t>-0.1</a:t>
            </a:r>
          </a:p>
          <a:p>
            <a:pPr algn="ctr"/>
            <a:r>
              <a:rPr lang="fr-CA" sz="1100" dirty="0" smtClean="0"/>
              <a:t>0.9</a:t>
            </a:r>
          </a:p>
        </p:txBody>
      </p:sp>
      <p:sp>
        <p:nvSpPr>
          <p:cNvPr id="40" name="Rectangle 39"/>
          <p:cNvSpPr/>
          <p:nvPr/>
        </p:nvSpPr>
        <p:spPr>
          <a:xfrm>
            <a:off x="2165152" y="3270303"/>
            <a:ext cx="360996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CA" sz="1100" dirty="0" smtClean="0"/>
              <a:t>1.0</a:t>
            </a:r>
          </a:p>
          <a:p>
            <a:pPr algn="ctr"/>
            <a:r>
              <a:rPr lang="fr-CA" sz="1100" dirty="0" smtClean="0"/>
              <a:t>0.3</a:t>
            </a:r>
          </a:p>
          <a:p>
            <a:pPr algn="ctr"/>
            <a:r>
              <a:rPr lang="fr-CA" sz="1100" dirty="0" smtClean="0"/>
              <a:t>0.1</a:t>
            </a:r>
          </a:p>
        </p:txBody>
      </p:sp>
      <p:sp>
        <p:nvSpPr>
          <p:cNvPr id="41" name="Rectangle 40"/>
          <p:cNvSpPr/>
          <p:nvPr/>
        </p:nvSpPr>
        <p:spPr>
          <a:xfrm>
            <a:off x="2141908" y="4374520"/>
            <a:ext cx="407484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CA" sz="1100" dirty="0" smtClean="0"/>
              <a:t>-0.1</a:t>
            </a:r>
          </a:p>
          <a:p>
            <a:pPr algn="ctr"/>
            <a:r>
              <a:rPr lang="fr-CA" sz="1100" dirty="0" smtClean="0"/>
              <a:t>-0.5</a:t>
            </a:r>
          </a:p>
          <a:p>
            <a:pPr algn="ctr"/>
            <a:r>
              <a:rPr lang="fr-CA" sz="1100" dirty="0" smtClean="0"/>
              <a:t>0.3</a:t>
            </a:r>
          </a:p>
        </p:txBody>
      </p:sp>
      <p:sp>
        <p:nvSpPr>
          <p:cNvPr id="42" name="Rectangle 41"/>
          <p:cNvSpPr/>
          <p:nvPr/>
        </p:nvSpPr>
        <p:spPr>
          <a:xfrm>
            <a:off x="2141908" y="5444153"/>
            <a:ext cx="407484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CA" sz="1100" dirty="0" smtClean="0"/>
              <a:t>-0.9</a:t>
            </a:r>
          </a:p>
          <a:p>
            <a:pPr algn="ctr"/>
            <a:r>
              <a:rPr lang="fr-CA" sz="1100" dirty="0" smtClean="0"/>
              <a:t>0.2</a:t>
            </a:r>
          </a:p>
          <a:p>
            <a:pPr algn="ctr"/>
            <a:r>
              <a:rPr lang="fr-CA" sz="1100" dirty="0" smtClean="0"/>
              <a:t>0.9</a:t>
            </a:r>
          </a:p>
        </p:txBody>
      </p:sp>
      <p:graphicFrame>
        <p:nvGraphicFramePr>
          <p:cNvPr id="43" name="Object 42"/>
          <p:cNvGraphicFramePr>
            <a:graphicFrameLocks noChangeAspect="1"/>
          </p:cNvGraphicFramePr>
          <p:nvPr>
            <p:extLst/>
          </p:nvPr>
        </p:nvGraphicFramePr>
        <p:xfrm>
          <a:off x="4750393" y="2345704"/>
          <a:ext cx="3662362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9517" name="Equation" r:id="rId11" imgW="1587240" imgH="253800" progId="Equation.3">
                  <p:embed/>
                </p:oleObj>
              </mc:Choice>
              <mc:Fallback>
                <p:oleObj name="Equation" r:id="rId11" imgW="1587240" imgH="253800" progId="Equation.3">
                  <p:embed/>
                  <p:pic>
                    <p:nvPicPr>
                      <p:cNvPr id="43" name="Object 4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50393" y="2345704"/>
                        <a:ext cx="3662362" cy="584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" name="Object 43"/>
          <p:cNvGraphicFramePr>
            <a:graphicFrameLocks noChangeAspect="1"/>
          </p:cNvGraphicFramePr>
          <p:nvPr>
            <p:extLst/>
          </p:nvPr>
        </p:nvGraphicFramePr>
        <p:xfrm>
          <a:off x="1787413" y="2136573"/>
          <a:ext cx="348357" cy="253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9518" name="Equation" r:id="rId13" imgW="279360" imgH="203040" progId="Equation.3">
                  <p:embed/>
                </p:oleObj>
              </mc:Choice>
              <mc:Fallback>
                <p:oleObj name="Equation" r:id="rId13" imgW="279360" imgH="203040" progId="Equation.3">
                  <p:embed/>
                  <p:pic>
                    <p:nvPicPr>
                      <p:cNvPr id="44" name="Object 4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87413" y="2136573"/>
                        <a:ext cx="348357" cy="25311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6" name="Rectangle 45"/>
          <p:cNvSpPr/>
          <p:nvPr/>
        </p:nvSpPr>
        <p:spPr>
          <a:xfrm>
            <a:off x="1477156" y="4275104"/>
            <a:ext cx="25519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sz="1100" dirty="0" smtClean="0"/>
              <a:t>0</a:t>
            </a:r>
          </a:p>
          <a:p>
            <a:r>
              <a:rPr lang="fr-CA" sz="1100" dirty="0" smtClean="0"/>
              <a:t>0</a:t>
            </a:r>
          </a:p>
          <a:p>
            <a:r>
              <a:rPr lang="fr-CA" sz="1100" dirty="0"/>
              <a:t>0</a:t>
            </a:r>
            <a:endParaRPr lang="fr-CA" sz="1100" dirty="0" smtClean="0"/>
          </a:p>
          <a:p>
            <a:r>
              <a:rPr lang="fr-CA" sz="1100" dirty="0" smtClean="0"/>
              <a:t>1</a:t>
            </a:r>
            <a:endParaRPr lang="en-CA" sz="1100" dirty="0"/>
          </a:p>
        </p:txBody>
      </p:sp>
      <p:sp>
        <p:nvSpPr>
          <p:cNvPr id="48" name="Rectangle 47"/>
          <p:cNvSpPr/>
          <p:nvPr/>
        </p:nvSpPr>
        <p:spPr>
          <a:xfrm>
            <a:off x="1484125" y="5349502"/>
            <a:ext cx="25519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sz="1100" dirty="0" smtClean="0"/>
              <a:t>0</a:t>
            </a:r>
          </a:p>
          <a:p>
            <a:r>
              <a:rPr lang="fr-CA" sz="1100" dirty="0" smtClean="0"/>
              <a:t>0</a:t>
            </a:r>
          </a:p>
          <a:p>
            <a:r>
              <a:rPr lang="fr-CA" sz="1100" dirty="0"/>
              <a:t>0</a:t>
            </a:r>
            <a:endParaRPr lang="fr-CA" sz="1100" dirty="0" smtClean="0"/>
          </a:p>
          <a:p>
            <a:r>
              <a:rPr lang="fr-CA" sz="1100" dirty="0" smtClean="0"/>
              <a:t>1</a:t>
            </a:r>
            <a:endParaRPr lang="en-CA" sz="1100" dirty="0"/>
          </a:p>
        </p:txBody>
      </p:sp>
      <p:graphicFrame>
        <p:nvGraphicFramePr>
          <p:cNvPr id="50" name="Object 49"/>
          <p:cNvGraphicFramePr>
            <a:graphicFrameLocks noChangeAspect="1"/>
          </p:cNvGraphicFramePr>
          <p:nvPr>
            <p:extLst/>
          </p:nvPr>
        </p:nvGraphicFramePr>
        <p:xfrm>
          <a:off x="2544578" y="2161221"/>
          <a:ext cx="348357" cy="253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9519" name="Equation" r:id="rId15" imgW="279360" imgH="203040" progId="Equation.3">
                  <p:embed/>
                </p:oleObj>
              </mc:Choice>
              <mc:Fallback>
                <p:oleObj name="Equation" r:id="rId15" imgW="279360" imgH="203040" progId="Equation.3">
                  <p:embed/>
                  <p:pic>
                    <p:nvPicPr>
                      <p:cNvPr id="50" name="Object 4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44578" y="2161221"/>
                        <a:ext cx="348357" cy="25311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5" name="Rectangle 54"/>
          <p:cNvSpPr/>
          <p:nvPr/>
        </p:nvSpPr>
        <p:spPr>
          <a:xfrm>
            <a:off x="2950336" y="2087255"/>
            <a:ext cx="29046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CA" sz="1100" dirty="0" smtClean="0"/>
              <a:t>.9</a:t>
            </a:r>
          </a:p>
          <a:p>
            <a:pPr algn="ctr"/>
            <a:r>
              <a:rPr lang="fr-CA" sz="1100" dirty="0" smtClean="0"/>
              <a:t>.1</a:t>
            </a:r>
          </a:p>
          <a:p>
            <a:pPr algn="ctr"/>
            <a:r>
              <a:rPr lang="fr-CA" sz="1100" dirty="0"/>
              <a:t>0</a:t>
            </a:r>
            <a:endParaRPr lang="fr-CA" sz="1100" dirty="0" smtClean="0"/>
          </a:p>
          <a:p>
            <a:pPr algn="ctr"/>
            <a:r>
              <a:rPr lang="fr-CA" sz="1100" dirty="0"/>
              <a:t>0</a:t>
            </a:r>
            <a:endParaRPr lang="en-CA" sz="1100" dirty="0"/>
          </a:p>
        </p:txBody>
      </p:sp>
      <p:sp>
        <p:nvSpPr>
          <p:cNvPr id="56" name="Rectangle 55"/>
          <p:cNvSpPr/>
          <p:nvPr/>
        </p:nvSpPr>
        <p:spPr>
          <a:xfrm>
            <a:off x="2910768" y="4262221"/>
            <a:ext cx="36099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CA" sz="1100" dirty="0" smtClean="0"/>
              <a:t>0</a:t>
            </a:r>
          </a:p>
          <a:p>
            <a:pPr algn="ctr"/>
            <a:r>
              <a:rPr lang="fr-CA" sz="1100" dirty="0" smtClean="0"/>
              <a:t>0</a:t>
            </a:r>
          </a:p>
          <a:p>
            <a:pPr algn="ctr"/>
            <a:r>
              <a:rPr lang="fr-CA" sz="1100" dirty="0" smtClean="0"/>
              <a:t>.09</a:t>
            </a:r>
          </a:p>
          <a:p>
            <a:pPr algn="ctr"/>
            <a:r>
              <a:rPr lang="fr-CA" sz="1100" dirty="0" smtClean="0"/>
              <a:t>.91</a:t>
            </a:r>
            <a:endParaRPr lang="en-CA" sz="1100" dirty="0"/>
          </a:p>
        </p:txBody>
      </p:sp>
      <p:sp>
        <p:nvSpPr>
          <p:cNvPr id="57" name="Rectangle 56"/>
          <p:cNvSpPr/>
          <p:nvPr/>
        </p:nvSpPr>
        <p:spPr>
          <a:xfrm>
            <a:off x="2953003" y="5336619"/>
            <a:ext cx="29046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CA" sz="1100" dirty="0" smtClean="0"/>
              <a:t>.3</a:t>
            </a:r>
          </a:p>
          <a:p>
            <a:pPr algn="ctr"/>
            <a:r>
              <a:rPr lang="fr-CA" sz="1100" dirty="0" smtClean="0"/>
              <a:t>.2</a:t>
            </a:r>
          </a:p>
          <a:p>
            <a:pPr algn="ctr"/>
            <a:r>
              <a:rPr lang="fr-CA" sz="1100" dirty="0" smtClean="0"/>
              <a:t>.4</a:t>
            </a:r>
          </a:p>
          <a:p>
            <a:pPr algn="ctr"/>
            <a:r>
              <a:rPr lang="fr-CA" sz="1100" dirty="0" smtClean="0"/>
              <a:t>.1</a:t>
            </a:r>
            <a:endParaRPr lang="en-CA" sz="1100" dirty="0"/>
          </a:p>
        </p:txBody>
      </p:sp>
      <p:sp>
        <p:nvSpPr>
          <p:cNvPr id="58" name="Rectangle 57"/>
          <p:cNvSpPr/>
          <p:nvPr/>
        </p:nvSpPr>
        <p:spPr>
          <a:xfrm>
            <a:off x="2935447" y="3200706"/>
            <a:ext cx="29046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CA" sz="1100" dirty="0" smtClean="0"/>
              <a:t>.1</a:t>
            </a:r>
          </a:p>
          <a:p>
            <a:pPr algn="ctr"/>
            <a:r>
              <a:rPr lang="fr-CA" sz="1100" dirty="0" smtClean="0"/>
              <a:t>.5</a:t>
            </a:r>
          </a:p>
          <a:p>
            <a:pPr algn="ctr"/>
            <a:r>
              <a:rPr lang="fr-CA" sz="1100" dirty="0" smtClean="0"/>
              <a:t>.4</a:t>
            </a:r>
          </a:p>
          <a:p>
            <a:pPr algn="ctr"/>
            <a:r>
              <a:rPr lang="fr-CA" sz="1100" dirty="0"/>
              <a:t>0</a:t>
            </a:r>
            <a:endParaRPr lang="en-CA" sz="1100" dirty="0"/>
          </a:p>
        </p:txBody>
      </p:sp>
      <p:sp>
        <p:nvSpPr>
          <p:cNvPr id="51" name="Rectangle 50"/>
          <p:cNvSpPr/>
          <p:nvPr/>
        </p:nvSpPr>
        <p:spPr>
          <a:xfrm>
            <a:off x="740525" y="939711"/>
            <a:ext cx="57461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sz="1800" dirty="0" smtClean="0"/>
              <a:t>Alphabet :</a:t>
            </a:r>
            <a:r>
              <a:rPr lang="en-CA" sz="1800" dirty="0" smtClean="0"/>
              <a:t>[</a:t>
            </a:r>
            <a:r>
              <a:rPr lang="en-CA" sz="1800" b="1" dirty="0" err="1" smtClean="0"/>
              <a:t>a,e,m,s</a:t>
            </a:r>
            <a:r>
              <a:rPr lang="en-CA" sz="1800" dirty="0" smtClean="0"/>
              <a:t>]</a:t>
            </a:r>
          </a:p>
          <a:p>
            <a:r>
              <a:rPr lang="en-CA" sz="1800" b="1" dirty="0" err="1" smtClean="0">
                <a:solidFill>
                  <a:srgbClr val="FF0000"/>
                </a:solidFill>
              </a:rPr>
              <a:t>Entra</a:t>
            </a:r>
            <a:r>
              <a:rPr lang="fr-CA" sz="1800" b="1" dirty="0" err="1" smtClean="0">
                <a:solidFill>
                  <a:srgbClr val="FF0000"/>
                </a:solidFill>
              </a:rPr>
              <a:t>îner</a:t>
            </a:r>
            <a:r>
              <a:rPr lang="fr-CA" sz="1800" b="1" dirty="0" smtClean="0"/>
              <a:t> </a:t>
            </a:r>
            <a:r>
              <a:rPr lang="fr-CA" sz="1800" dirty="0" smtClean="0"/>
              <a:t>un modèle à prédire les lettres du mot « </a:t>
            </a:r>
            <a:r>
              <a:rPr lang="fr-CA" sz="1800" b="1" dirty="0" smtClean="0"/>
              <a:t>masse</a:t>
            </a:r>
            <a:r>
              <a:rPr lang="fr-CA" sz="1800" dirty="0" smtClean="0"/>
              <a:t> ».</a:t>
            </a:r>
            <a:endParaRPr lang="en-CA" sz="1800" dirty="0"/>
          </a:p>
        </p:txBody>
      </p:sp>
      <p:graphicFrame>
        <p:nvGraphicFramePr>
          <p:cNvPr id="52" name="Object 5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98750805"/>
              </p:ext>
            </p:extLst>
          </p:nvPr>
        </p:nvGraphicFramePr>
        <p:xfrm>
          <a:off x="2460651" y="1679862"/>
          <a:ext cx="348357" cy="253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9520" name="Equation" r:id="rId17" imgW="279360" imgH="203040" progId="Equation.3">
                  <p:embed/>
                </p:oleObj>
              </mc:Choice>
              <mc:Fallback>
                <p:oleObj name="Equation" r:id="rId17" imgW="279360" imgH="203040" progId="Equation.3">
                  <p:embed/>
                  <p:pic>
                    <p:nvPicPr>
                      <p:cNvPr id="45" name="Object 4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60651" y="1679862"/>
                        <a:ext cx="348357" cy="25311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" name="Object 5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07537606"/>
              </p:ext>
            </p:extLst>
          </p:nvPr>
        </p:nvGraphicFramePr>
        <p:xfrm>
          <a:off x="5041900" y="3148013"/>
          <a:ext cx="3076575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9521" name="Equation" r:id="rId19" imgW="1333440" imgH="253800" progId="Equation.3">
                  <p:embed/>
                </p:oleObj>
              </mc:Choice>
              <mc:Fallback>
                <p:oleObj name="Equation" r:id="rId19" imgW="1333440" imgH="253800" progId="Equation.3">
                  <p:embed/>
                  <p:pic>
                    <p:nvPicPr>
                      <p:cNvPr id="49" name="Object 4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41900" y="3148013"/>
                        <a:ext cx="3076575" cy="584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03879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/>
          <p:cNvSpPr txBox="1"/>
          <p:nvPr/>
        </p:nvSpPr>
        <p:spPr>
          <a:xfrm>
            <a:off x="97689" y="244675"/>
            <a:ext cx="90315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2800" dirty="0" smtClean="0"/>
              <a:t>Autre exemple: </a:t>
            </a:r>
            <a:r>
              <a:rPr lang="fr-CA" sz="2800" b="1" dirty="0" smtClean="0"/>
              <a:t>prédiction de caractères </a:t>
            </a:r>
            <a:r>
              <a:rPr lang="fr-CA" sz="2800" dirty="0" smtClean="0"/>
              <a:t>(modèle de langue)</a:t>
            </a:r>
            <a:endParaRPr lang="en-CA" sz="2800" dirty="0"/>
          </a:p>
        </p:txBody>
      </p:sp>
      <p:sp>
        <p:nvSpPr>
          <p:cNvPr id="6" name="Rectangle 5"/>
          <p:cNvSpPr/>
          <p:nvPr/>
        </p:nvSpPr>
        <p:spPr>
          <a:xfrm>
            <a:off x="740525" y="939711"/>
            <a:ext cx="57461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sz="1800" dirty="0" smtClean="0"/>
              <a:t>Alphabet :</a:t>
            </a:r>
            <a:r>
              <a:rPr lang="en-CA" sz="1800" dirty="0" smtClean="0"/>
              <a:t>[</a:t>
            </a:r>
            <a:r>
              <a:rPr lang="en-CA" sz="1800" b="1" dirty="0" err="1" smtClean="0"/>
              <a:t>a,e,m,s</a:t>
            </a:r>
            <a:r>
              <a:rPr lang="en-CA" sz="1800" dirty="0" smtClean="0"/>
              <a:t>]</a:t>
            </a:r>
          </a:p>
          <a:p>
            <a:r>
              <a:rPr lang="en-CA" sz="1800" b="1" dirty="0" err="1" smtClean="0">
                <a:solidFill>
                  <a:srgbClr val="FF0000"/>
                </a:solidFill>
              </a:rPr>
              <a:t>Entra</a:t>
            </a:r>
            <a:r>
              <a:rPr lang="fr-CA" sz="1800" b="1" dirty="0" err="1" smtClean="0">
                <a:solidFill>
                  <a:srgbClr val="FF0000"/>
                </a:solidFill>
              </a:rPr>
              <a:t>îner</a:t>
            </a:r>
            <a:r>
              <a:rPr lang="fr-CA" sz="1800" b="1" dirty="0" smtClean="0"/>
              <a:t> </a:t>
            </a:r>
            <a:r>
              <a:rPr lang="fr-CA" sz="1800" dirty="0" smtClean="0"/>
              <a:t>un modèle à prédire les lettres du mot « </a:t>
            </a:r>
            <a:r>
              <a:rPr lang="fr-CA" sz="1800" b="1" dirty="0" smtClean="0"/>
              <a:t>masse</a:t>
            </a:r>
            <a:r>
              <a:rPr lang="fr-CA" sz="1800" dirty="0" smtClean="0"/>
              <a:t> ».</a:t>
            </a:r>
            <a:endParaRPr lang="en-CA" sz="1800" dirty="0"/>
          </a:p>
        </p:txBody>
      </p:sp>
      <p:sp>
        <p:nvSpPr>
          <p:cNvPr id="64" name="Rectangle 63"/>
          <p:cNvSpPr/>
          <p:nvPr/>
        </p:nvSpPr>
        <p:spPr>
          <a:xfrm>
            <a:off x="1448960" y="2101837"/>
            <a:ext cx="279501" cy="7456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5" name="Rectangle 64"/>
          <p:cNvSpPr/>
          <p:nvPr/>
        </p:nvSpPr>
        <p:spPr>
          <a:xfrm>
            <a:off x="2205900" y="2101837"/>
            <a:ext cx="279501" cy="745663"/>
          </a:xfrm>
          <a:prstGeom prst="rect">
            <a:avLst/>
          </a:prstGeom>
          <a:solidFill>
            <a:srgbClr val="FFC000"/>
          </a:solidFill>
          <a:ln>
            <a:solidFill>
              <a:srgbClr val="B8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66" name="Straight Arrow Connector 65"/>
          <p:cNvCxnSpPr/>
          <p:nvPr/>
        </p:nvCxnSpPr>
        <p:spPr>
          <a:xfrm>
            <a:off x="1728461" y="2466167"/>
            <a:ext cx="463449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aphicFrame>
        <p:nvGraphicFramePr>
          <p:cNvPr id="69" name="Object 68"/>
          <p:cNvGraphicFramePr>
            <a:graphicFrameLocks noChangeAspect="1"/>
          </p:cNvGraphicFramePr>
          <p:nvPr>
            <p:extLst/>
          </p:nvPr>
        </p:nvGraphicFramePr>
        <p:xfrm>
          <a:off x="504825" y="2251075"/>
          <a:ext cx="822325" cy="376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991" name="Equation" r:id="rId3" imgW="469800" imgH="215640" progId="Equation.3">
                  <p:embed/>
                </p:oleObj>
              </mc:Choice>
              <mc:Fallback>
                <p:oleObj name="Equation" r:id="rId3" imgW="469800" imgH="215640" progId="Equation.3">
                  <p:embed/>
                  <p:pic>
                    <p:nvPicPr>
                      <p:cNvPr id="69" name="Object 6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4825" y="2251075"/>
                        <a:ext cx="822325" cy="376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1" name="Straight Arrow Connector 70"/>
          <p:cNvCxnSpPr/>
          <p:nvPr/>
        </p:nvCxnSpPr>
        <p:spPr>
          <a:xfrm>
            <a:off x="2343119" y="2847500"/>
            <a:ext cx="5063" cy="323850"/>
          </a:xfrm>
          <a:prstGeom prst="straightConnector1">
            <a:avLst/>
          </a:prstGeom>
          <a:ln>
            <a:solidFill>
              <a:srgbClr val="B88C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72" name="Rectangle 71"/>
          <p:cNvSpPr/>
          <p:nvPr/>
        </p:nvSpPr>
        <p:spPr>
          <a:xfrm>
            <a:off x="1459822" y="3184233"/>
            <a:ext cx="279501" cy="7456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4" name="Rectangle 73"/>
          <p:cNvSpPr/>
          <p:nvPr/>
        </p:nvSpPr>
        <p:spPr>
          <a:xfrm>
            <a:off x="2205900" y="3184233"/>
            <a:ext cx="279501" cy="745663"/>
          </a:xfrm>
          <a:prstGeom prst="rect">
            <a:avLst/>
          </a:prstGeom>
          <a:solidFill>
            <a:srgbClr val="FFC000"/>
          </a:solidFill>
          <a:ln>
            <a:solidFill>
              <a:srgbClr val="B8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75" name="Straight Arrow Connector 74"/>
          <p:cNvCxnSpPr/>
          <p:nvPr/>
        </p:nvCxnSpPr>
        <p:spPr>
          <a:xfrm>
            <a:off x="1739323" y="3548563"/>
            <a:ext cx="463449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/>
          <p:nvPr/>
        </p:nvCxnSpPr>
        <p:spPr>
          <a:xfrm>
            <a:off x="2343119" y="3955709"/>
            <a:ext cx="5063" cy="323850"/>
          </a:xfrm>
          <a:prstGeom prst="straightConnector1">
            <a:avLst/>
          </a:prstGeom>
          <a:ln>
            <a:solidFill>
              <a:srgbClr val="B88C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78" name="Rectangle 77"/>
          <p:cNvSpPr/>
          <p:nvPr/>
        </p:nvSpPr>
        <p:spPr>
          <a:xfrm>
            <a:off x="1459822" y="4292442"/>
            <a:ext cx="279501" cy="7456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9" name="Rectangle 78"/>
          <p:cNvSpPr/>
          <p:nvPr/>
        </p:nvSpPr>
        <p:spPr>
          <a:xfrm>
            <a:off x="2205900" y="4292442"/>
            <a:ext cx="279501" cy="745663"/>
          </a:xfrm>
          <a:prstGeom prst="rect">
            <a:avLst/>
          </a:prstGeom>
          <a:solidFill>
            <a:srgbClr val="FFC000"/>
          </a:solidFill>
          <a:ln>
            <a:solidFill>
              <a:srgbClr val="B8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80" name="Straight Arrow Connector 79"/>
          <p:cNvCxnSpPr/>
          <p:nvPr/>
        </p:nvCxnSpPr>
        <p:spPr>
          <a:xfrm>
            <a:off x="1739323" y="4656772"/>
            <a:ext cx="463449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/>
          <p:nvPr/>
        </p:nvCxnSpPr>
        <p:spPr>
          <a:xfrm>
            <a:off x="2343119" y="5027175"/>
            <a:ext cx="5063" cy="323850"/>
          </a:xfrm>
          <a:prstGeom prst="straightConnector1">
            <a:avLst/>
          </a:prstGeom>
          <a:ln>
            <a:solidFill>
              <a:srgbClr val="B88C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83" name="Rectangle 82"/>
          <p:cNvSpPr/>
          <p:nvPr/>
        </p:nvSpPr>
        <p:spPr>
          <a:xfrm>
            <a:off x="1459822" y="5363908"/>
            <a:ext cx="279501" cy="7456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4" name="Rectangle 83"/>
          <p:cNvSpPr/>
          <p:nvPr/>
        </p:nvSpPr>
        <p:spPr>
          <a:xfrm>
            <a:off x="2205900" y="5363908"/>
            <a:ext cx="279501" cy="745663"/>
          </a:xfrm>
          <a:prstGeom prst="rect">
            <a:avLst/>
          </a:prstGeom>
          <a:solidFill>
            <a:srgbClr val="FFC000"/>
          </a:solidFill>
          <a:ln>
            <a:solidFill>
              <a:srgbClr val="B8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85" name="Straight Arrow Connector 84"/>
          <p:cNvCxnSpPr/>
          <p:nvPr/>
        </p:nvCxnSpPr>
        <p:spPr>
          <a:xfrm>
            <a:off x="1739323" y="5728238"/>
            <a:ext cx="463449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87" name="Rectangle 86"/>
          <p:cNvSpPr/>
          <p:nvPr/>
        </p:nvSpPr>
        <p:spPr>
          <a:xfrm>
            <a:off x="2938922" y="5372410"/>
            <a:ext cx="279501" cy="745663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88" name="Straight Arrow Connector 87"/>
          <p:cNvCxnSpPr>
            <a:endCxn id="87" idx="1"/>
          </p:cNvCxnSpPr>
          <p:nvPr/>
        </p:nvCxnSpPr>
        <p:spPr>
          <a:xfrm>
            <a:off x="2484947" y="5745242"/>
            <a:ext cx="463449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/>
          <p:nvPr/>
        </p:nvCxnSpPr>
        <p:spPr>
          <a:xfrm>
            <a:off x="2343119" y="1681165"/>
            <a:ext cx="5063" cy="323850"/>
          </a:xfrm>
          <a:prstGeom prst="straightConnector1">
            <a:avLst/>
          </a:prstGeom>
          <a:ln>
            <a:solidFill>
              <a:srgbClr val="B88C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aphicFrame>
        <p:nvGraphicFramePr>
          <p:cNvPr id="90" name="Object 89"/>
          <p:cNvGraphicFramePr>
            <a:graphicFrameLocks noChangeAspect="1"/>
          </p:cNvGraphicFramePr>
          <p:nvPr>
            <p:extLst/>
          </p:nvPr>
        </p:nvGraphicFramePr>
        <p:xfrm>
          <a:off x="504825" y="3367088"/>
          <a:ext cx="800100" cy="376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992" name="Equation" r:id="rId5" imgW="457200" imgH="215640" progId="Equation.3">
                  <p:embed/>
                </p:oleObj>
              </mc:Choice>
              <mc:Fallback>
                <p:oleObj name="Equation" r:id="rId5" imgW="457200" imgH="215640" progId="Equation.3">
                  <p:embed/>
                  <p:pic>
                    <p:nvPicPr>
                      <p:cNvPr id="90" name="Object 8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4825" y="3367088"/>
                        <a:ext cx="800100" cy="3762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1" name="Object 90"/>
          <p:cNvGraphicFramePr>
            <a:graphicFrameLocks noChangeAspect="1"/>
          </p:cNvGraphicFramePr>
          <p:nvPr>
            <p:extLst/>
          </p:nvPr>
        </p:nvGraphicFramePr>
        <p:xfrm>
          <a:off x="527050" y="4364038"/>
          <a:ext cx="755650" cy="398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993" name="Equation" r:id="rId7" imgW="431640" imgH="228600" progId="Equation.3">
                  <p:embed/>
                </p:oleObj>
              </mc:Choice>
              <mc:Fallback>
                <p:oleObj name="Equation" r:id="rId7" imgW="431640" imgH="228600" progId="Equation.3">
                  <p:embed/>
                  <p:pic>
                    <p:nvPicPr>
                      <p:cNvPr id="91" name="Object 9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7050" y="4364038"/>
                        <a:ext cx="755650" cy="398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" name="Object 91"/>
          <p:cNvGraphicFramePr>
            <a:graphicFrameLocks noChangeAspect="1"/>
          </p:cNvGraphicFramePr>
          <p:nvPr>
            <p:extLst/>
          </p:nvPr>
        </p:nvGraphicFramePr>
        <p:xfrm>
          <a:off x="560388" y="5543550"/>
          <a:ext cx="755650" cy="376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994" name="Equation" r:id="rId9" imgW="431640" imgH="215640" progId="Equation.3">
                  <p:embed/>
                </p:oleObj>
              </mc:Choice>
              <mc:Fallback>
                <p:oleObj name="Equation" r:id="rId9" imgW="431640" imgH="215640" progId="Equation.3">
                  <p:embed/>
                  <p:pic>
                    <p:nvPicPr>
                      <p:cNvPr id="92" name="Object 9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0388" y="5543550"/>
                        <a:ext cx="755650" cy="376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3" name="Rectangle 92"/>
          <p:cNvSpPr/>
          <p:nvPr/>
        </p:nvSpPr>
        <p:spPr>
          <a:xfrm>
            <a:off x="2938922" y="4306082"/>
            <a:ext cx="279501" cy="745663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94" name="Straight Arrow Connector 93"/>
          <p:cNvCxnSpPr>
            <a:endCxn id="93" idx="1"/>
          </p:cNvCxnSpPr>
          <p:nvPr/>
        </p:nvCxnSpPr>
        <p:spPr>
          <a:xfrm>
            <a:off x="2471411" y="4678914"/>
            <a:ext cx="463449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95" name="Rectangle 94"/>
          <p:cNvSpPr/>
          <p:nvPr/>
        </p:nvSpPr>
        <p:spPr>
          <a:xfrm>
            <a:off x="2938922" y="3210046"/>
            <a:ext cx="279501" cy="745663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96" name="Straight Arrow Connector 95"/>
          <p:cNvCxnSpPr>
            <a:endCxn id="95" idx="1"/>
          </p:cNvCxnSpPr>
          <p:nvPr/>
        </p:nvCxnSpPr>
        <p:spPr>
          <a:xfrm>
            <a:off x="2490295" y="3582878"/>
            <a:ext cx="463449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99" name="Rectangle 98"/>
          <p:cNvSpPr/>
          <p:nvPr/>
        </p:nvSpPr>
        <p:spPr>
          <a:xfrm>
            <a:off x="2938922" y="2114011"/>
            <a:ext cx="279501" cy="745663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00" name="Straight Arrow Connector 99"/>
          <p:cNvCxnSpPr>
            <a:endCxn id="99" idx="1"/>
          </p:cNvCxnSpPr>
          <p:nvPr/>
        </p:nvCxnSpPr>
        <p:spPr>
          <a:xfrm>
            <a:off x="2460651" y="2486843"/>
            <a:ext cx="463449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aphicFrame>
        <p:nvGraphicFramePr>
          <p:cNvPr id="101" name="Object 10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01956116"/>
              </p:ext>
            </p:extLst>
          </p:nvPr>
        </p:nvGraphicFramePr>
        <p:xfrm>
          <a:off x="3357645" y="2309813"/>
          <a:ext cx="1577975" cy="373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995" name="Equation" r:id="rId11" imgW="901440" imgH="215640" progId="Equation.3">
                  <p:embed/>
                </p:oleObj>
              </mc:Choice>
              <mc:Fallback>
                <p:oleObj name="Equation" r:id="rId11" imgW="901440" imgH="215640" progId="Equation.3">
                  <p:embed/>
                  <p:pic>
                    <p:nvPicPr>
                      <p:cNvPr id="101" name="Object 10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57645" y="2309813"/>
                        <a:ext cx="1577975" cy="3730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/>
          <p:cNvSpPr/>
          <p:nvPr/>
        </p:nvSpPr>
        <p:spPr>
          <a:xfrm>
            <a:off x="1463825" y="2100138"/>
            <a:ext cx="25519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sz="1100" dirty="0" smtClean="0"/>
              <a:t>0</a:t>
            </a:r>
          </a:p>
          <a:p>
            <a:r>
              <a:rPr lang="fr-CA" sz="1100" dirty="0" smtClean="0"/>
              <a:t>0</a:t>
            </a:r>
          </a:p>
          <a:p>
            <a:r>
              <a:rPr lang="fr-CA" sz="1100" dirty="0" smtClean="0"/>
              <a:t>1</a:t>
            </a:r>
          </a:p>
          <a:p>
            <a:r>
              <a:rPr lang="fr-CA" sz="1100" dirty="0"/>
              <a:t>0</a:t>
            </a:r>
            <a:endParaRPr lang="en-CA" sz="1100" dirty="0"/>
          </a:p>
        </p:txBody>
      </p:sp>
      <p:sp>
        <p:nvSpPr>
          <p:cNvPr id="112" name="Rectangle 111"/>
          <p:cNvSpPr/>
          <p:nvPr/>
        </p:nvSpPr>
        <p:spPr>
          <a:xfrm>
            <a:off x="1467957" y="3200706"/>
            <a:ext cx="25519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sz="1100" dirty="0"/>
              <a:t>1</a:t>
            </a:r>
            <a:endParaRPr lang="fr-CA" sz="1100" dirty="0" smtClean="0"/>
          </a:p>
          <a:p>
            <a:r>
              <a:rPr lang="fr-CA" sz="1100" dirty="0" smtClean="0"/>
              <a:t>0</a:t>
            </a:r>
          </a:p>
          <a:p>
            <a:r>
              <a:rPr lang="fr-CA" sz="1100" dirty="0"/>
              <a:t>0</a:t>
            </a:r>
            <a:endParaRPr lang="fr-CA" sz="1100" dirty="0" smtClean="0"/>
          </a:p>
          <a:p>
            <a:r>
              <a:rPr lang="fr-CA" sz="1100" dirty="0"/>
              <a:t>0</a:t>
            </a:r>
            <a:endParaRPr lang="en-CA" sz="1100" dirty="0"/>
          </a:p>
        </p:txBody>
      </p:sp>
      <p:sp>
        <p:nvSpPr>
          <p:cNvPr id="39" name="Rectangle 38"/>
          <p:cNvSpPr/>
          <p:nvPr/>
        </p:nvSpPr>
        <p:spPr>
          <a:xfrm>
            <a:off x="2141908" y="2200670"/>
            <a:ext cx="407484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CA" sz="1100" dirty="0" smtClean="0"/>
              <a:t>-0.3</a:t>
            </a:r>
          </a:p>
          <a:p>
            <a:pPr algn="ctr"/>
            <a:r>
              <a:rPr lang="fr-CA" sz="1100" dirty="0" smtClean="0"/>
              <a:t>-0.1</a:t>
            </a:r>
          </a:p>
          <a:p>
            <a:pPr algn="ctr"/>
            <a:r>
              <a:rPr lang="fr-CA" sz="1100" dirty="0" smtClean="0"/>
              <a:t>0.9</a:t>
            </a:r>
          </a:p>
        </p:txBody>
      </p:sp>
      <p:sp>
        <p:nvSpPr>
          <p:cNvPr id="40" name="Rectangle 39"/>
          <p:cNvSpPr/>
          <p:nvPr/>
        </p:nvSpPr>
        <p:spPr>
          <a:xfrm>
            <a:off x="2165152" y="3270303"/>
            <a:ext cx="360996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CA" sz="1100" dirty="0" smtClean="0"/>
              <a:t>1.0</a:t>
            </a:r>
          </a:p>
          <a:p>
            <a:pPr algn="ctr"/>
            <a:r>
              <a:rPr lang="fr-CA" sz="1100" dirty="0" smtClean="0"/>
              <a:t>0.3</a:t>
            </a:r>
          </a:p>
          <a:p>
            <a:pPr algn="ctr"/>
            <a:r>
              <a:rPr lang="fr-CA" sz="1100" dirty="0" smtClean="0"/>
              <a:t>0.1</a:t>
            </a:r>
          </a:p>
        </p:txBody>
      </p:sp>
      <p:sp>
        <p:nvSpPr>
          <p:cNvPr id="41" name="Rectangle 40"/>
          <p:cNvSpPr/>
          <p:nvPr/>
        </p:nvSpPr>
        <p:spPr>
          <a:xfrm>
            <a:off x="2141908" y="4374520"/>
            <a:ext cx="407484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CA" sz="1100" dirty="0" smtClean="0"/>
              <a:t>-0.1</a:t>
            </a:r>
          </a:p>
          <a:p>
            <a:pPr algn="ctr"/>
            <a:r>
              <a:rPr lang="fr-CA" sz="1100" dirty="0" smtClean="0"/>
              <a:t>-0.5</a:t>
            </a:r>
          </a:p>
          <a:p>
            <a:pPr algn="ctr"/>
            <a:r>
              <a:rPr lang="fr-CA" sz="1100" dirty="0" smtClean="0"/>
              <a:t>0.3</a:t>
            </a:r>
          </a:p>
        </p:txBody>
      </p:sp>
      <p:sp>
        <p:nvSpPr>
          <p:cNvPr id="42" name="Rectangle 41"/>
          <p:cNvSpPr/>
          <p:nvPr/>
        </p:nvSpPr>
        <p:spPr>
          <a:xfrm>
            <a:off x="2141908" y="5444153"/>
            <a:ext cx="407484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CA" sz="1100" dirty="0" smtClean="0"/>
              <a:t>-0.9</a:t>
            </a:r>
          </a:p>
          <a:p>
            <a:pPr algn="ctr"/>
            <a:r>
              <a:rPr lang="fr-CA" sz="1100" dirty="0" smtClean="0"/>
              <a:t>0.2</a:t>
            </a:r>
          </a:p>
          <a:p>
            <a:pPr algn="ctr"/>
            <a:r>
              <a:rPr lang="fr-CA" sz="1100" dirty="0" smtClean="0"/>
              <a:t>0.9</a:t>
            </a:r>
          </a:p>
        </p:txBody>
      </p:sp>
      <p:graphicFrame>
        <p:nvGraphicFramePr>
          <p:cNvPr id="44" name="Object 43"/>
          <p:cNvGraphicFramePr>
            <a:graphicFrameLocks noChangeAspect="1"/>
          </p:cNvGraphicFramePr>
          <p:nvPr>
            <p:extLst/>
          </p:nvPr>
        </p:nvGraphicFramePr>
        <p:xfrm>
          <a:off x="1787413" y="2136573"/>
          <a:ext cx="348357" cy="253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996" name="Equation" r:id="rId13" imgW="279360" imgH="203040" progId="Equation.3">
                  <p:embed/>
                </p:oleObj>
              </mc:Choice>
              <mc:Fallback>
                <p:oleObj name="Equation" r:id="rId13" imgW="279360" imgH="203040" progId="Equation.3">
                  <p:embed/>
                  <p:pic>
                    <p:nvPicPr>
                      <p:cNvPr id="44" name="Object 4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87413" y="2136573"/>
                        <a:ext cx="348357" cy="25311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6" name="Rectangle 45"/>
          <p:cNvSpPr/>
          <p:nvPr/>
        </p:nvSpPr>
        <p:spPr>
          <a:xfrm>
            <a:off x="1477156" y="4275104"/>
            <a:ext cx="25519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sz="1100" dirty="0" smtClean="0"/>
              <a:t>0</a:t>
            </a:r>
          </a:p>
          <a:p>
            <a:r>
              <a:rPr lang="fr-CA" sz="1100" dirty="0" smtClean="0"/>
              <a:t>0</a:t>
            </a:r>
          </a:p>
          <a:p>
            <a:r>
              <a:rPr lang="fr-CA" sz="1100" dirty="0"/>
              <a:t>0</a:t>
            </a:r>
            <a:endParaRPr lang="fr-CA" sz="1100" dirty="0" smtClean="0"/>
          </a:p>
          <a:p>
            <a:r>
              <a:rPr lang="fr-CA" sz="1100" dirty="0" smtClean="0"/>
              <a:t>1</a:t>
            </a:r>
            <a:endParaRPr lang="en-CA" sz="1100" dirty="0"/>
          </a:p>
        </p:txBody>
      </p:sp>
      <p:sp>
        <p:nvSpPr>
          <p:cNvPr id="48" name="Rectangle 47"/>
          <p:cNvSpPr/>
          <p:nvPr/>
        </p:nvSpPr>
        <p:spPr>
          <a:xfrm>
            <a:off x="1484125" y="5349502"/>
            <a:ext cx="25519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sz="1100" dirty="0" smtClean="0"/>
              <a:t>0</a:t>
            </a:r>
          </a:p>
          <a:p>
            <a:r>
              <a:rPr lang="fr-CA" sz="1100" dirty="0" smtClean="0"/>
              <a:t>0</a:t>
            </a:r>
          </a:p>
          <a:p>
            <a:r>
              <a:rPr lang="fr-CA" sz="1100" dirty="0"/>
              <a:t>0</a:t>
            </a:r>
            <a:endParaRPr lang="fr-CA" sz="1100" dirty="0" smtClean="0"/>
          </a:p>
          <a:p>
            <a:r>
              <a:rPr lang="fr-CA" sz="1100" dirty="0" smtClean="0"/>
              <a:t>1</a:t>
            </a:r>
            <a:endParaRPr lang="en-CA" sz="1100" dirty="0"/>
          </a:p>
        </p:txBody>
      </p:sp>
      <p:graphicFrame>
        <p:nvGraphicFramePr>
          <p:cNvPr id="50" name="Object 49"/>
          <p:cNvGraphicFramePr>
            <a:graphicFrameLocks noChangeAspect="1"/>
          </p:cNvGraphicFramePr>
          <p:nvPr>
            <p:extLst/>
          </p:nvPr>
        </p:nvGraphicFramePr>
        <p:xfrm>
          <a:off x="2544578" y="2161221"/>
          <a:ext cx="348357" cy="253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997" name="Equation" r:id="rId15" imgW="279360" imgH="203040" progId="Equation.3">
                  <p:embed/>
                </p:oleObj>
              </mc:Choice>
              <mc:Fallback>
                <p:oleObj name="Equation" r:id="rId15" imgW="279360" imgH="203040" progId="Equation.3">
                  <p:embed/>
                  <p:pic>
                    <p:nvPicPr>
                      <p:cNvPr id="50" name="Object 4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44578" y="2161221"/>
                        <a:ext cx="348357" cy="25311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" name="Object 5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0128636"/>
              </p:ext>
            </p:extLst>
          </p:nvPr>
        </p:nvGraphicFramePr>
        <p:xfrm>
          <a:off x="3333750" y="3370263"/>
          <a:ext cx="1577975" cy="373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998" name="Equation" r:id="rId17" imgW="901440" imgH="215640" progId="Equation.3">
                  <p:embed/>
                </p:oleObj>
              </mc:Choice>
              <mc:Fallback>
                <p:oleObj name="Equation" r:id="rId17" imgW="901440" imgH="215640" progId="Equation.3">
                  <p:embed/>
                  <p:pic>
                    <p:nvPicPr>
                      <p:cNvPr id="51" name="Object 5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33750" y="3370263"/>
                        <a:ext cx="1577975" cy="3730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" name="Object 5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87732255"/>
              </p:ext>
            </p:extLst>
          </p:nvPr>
        </p:nvGraphicFramePr>
        <p:xfrm>
          <a:off x="3311525" y="5557838"/>
          <a:ext cx="1600200" cy="373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999" name="Equation" r:id="rId19" imgW="914400" imgH="215640" progId="Equation.3">
                  <p:embed/>
                </p:oleObj>
              </mc:Choice>
              <mc:Fallback>
                <p:oleObj name="Equation" r:id="rId19" imgW="914400" imgH="215640" progId="Equation.3">
                  <p:embed/>
                  <p:pic>
                    <p:nvPicPr>
                      <p:cNvPr id="53" name="Object 5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11525" y="5557838"/>
                        <a:ext cx="1600200" cy="373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5" name="Rectangle 54"/>
          <p:cNvSpPr/>
          <p:nvPr/>
        </p:nvSpPr>
        <p:spPr>
          <a:xfrm>
            <a:off x="2950336" y="2087255"/>
            <a:ext cx="29046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CA" sz="1100" dirty="0" smtClean="0"/>
              <a:t>.9</a:t>
            </a:r>
          </a:p>
          <a:p>
            <a:pPr algn="ctr"/>
            <a:r>
              <a:rPr lang="fr-CA" sz="1100" dirty="0" smtClean="0"/>
              <a:t>.1</a:t>
            </a:r>
          </a:p>
          <a:p>
            <a:pPr algn="ctr"/>
            <a:r>
              <a:rPr lang="fr-CA" sz="1100" dirty="0"/>
              <a:t>0</a:t>
            </a:r>
            <a:endParaRPr lang="fr-CA" sz="1100" dirty="0" smtClean="0"/>
          </a:p>
          <a:p>
            <a:pPr algn="ctr"/>
            <a:r>
              <a:rPr lang="fr-CA" sz="1100" dirty="0"/>
              <a:t>0</a:t>
            </a:r>
            <a:endParaRPr lang="en-CA" sz="1100" dirty="0"/>
          </a:p>
        </p:txBody>
      </p:sp>
      <p:sp>
        <p:nvSpPr>
          <p:cNvPr id="56" name="Rectangle 55"/>
          <p:cNvSpPr/>
          <p:nvPr/>
        </p:nvSpPr>
        <p:spPr>
          <a:xfrm>
            <a:off x="2910768" y="4262221"/>
            <a:ext cx="36099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CA" sz="1100" dirty="0" smtClean="0"/>
              <a:t>0</a:t>
            </a:r>
          </a:p>
          <a:p>
            <a:pPr algn="ctr"/>
            <a:r>
              <a:rPr lang="fr-CA" sz="1100" dirty="0" smtClean="0"/>
              <a:t>0</a:t>
            </a:r>
          </a:p>
          <a:p>
            <a:pPr algn="ctr"/>
            <a:r>
              <a:rPr lang="fr-CA" sz="1100" dirty="0" smtClean="0"/>
              <a:t>.09</a:t>
            </a:r>
          </a:p>
          <a:p>
            <a:pPr algn="ctr"/>
            <a:r>
              <a:rPr lang="fr-CA" sz="1100" dirty="0" smtClean="0"/>
              <a:t>.91</a:t>
            </a:r>
            <a:endParaRPr lang="en-CA" sz="1100" dirty="0"/>
          </a:p>
        </p:txBody>
      </p:sp>
      <p:sp>
        <p:nvSpPr>
          <p:cNvPr id="57" name="Rectangle 56"/>
          <p:cNvSpPr/>
          <p:nvPr/>
        </p:nvSpPr>
        <p:spPr>
          <a:xfrm>
            <a:off x="2953003" y="5336619"/>
            <a:ext cx="29046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CA" sz="1100" dirty="0" smtClean="0"/>
              <a:t>.3</a:t>
            </a:r>
          </a:p>
          <a:p>
            <a:pPr algn="ctr"/>
            <a:r>
              <a:rPr lang="fr-CA" sz="1100" dirty="0" smtClean="0"/>
              <a:t>.2</a:t>
            </a:r>
          </a:p>
          <a:p>
            <a:pPr algn="ctr"/>
            <a:r>
              <a:rPr lang="fr-CA" sz="1100" dirty="0" smtClean="0"/>
              <a:t>.4</a:t>
            </a:r>
          </a:p>
          <a:p>
            <a:pPr algn="ctr"/>
            <a:r>
              <a:rPr lang="fr-CA" sz="1100" dirty="0" smtClean="0"/>
              <a:t>.1</a:t>
            </a:r>
            <a:endParaRPr lang="en-CA" sz="1100" dirty="0"/>
          </a:p>
        </p:txBody>
      </p:sp>
      <p:sp>
        <p:nvSpPr>
          <p:cNvPr id="58" name="Rectangle 57"/>
          <p:cNvSpPr/>
          <p:nvPr/>
        </p:nvSpPr>
        <p:spPr>
          <a:xfrm>
            <a:off x="2935447" y="3200706"/>
            <a:ext cx="29046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CA" sz="1100" dirty="0" smtClean="0"/>
              <a:t>.1</a:t>
            </a:r>
          </a:p>
          <a:p>
            <a:pPr algn="ctr"/>
            <a:r>
              <a:rPr lang="fr-CA" sz="1100" dirty="0" smtClean="0"/>
              <a:t>.5</a:t>
            </a:r>
          </a:p>
          <a:p>
            <a:pPr algn="ctr"/>
            <a:r>
              <a:rPr lang="fr-CA" sz="1100" dirty="0" smtClean="0"/>
              <a:t>.4</a:t>
            </a:r>
          </a:p>
          <a:p>
            <a:pPr algn="ctr"/>
            <a:r>
              <a:rPr lang="fr-CA" sz="1100" dirty="0"/>
              <a:t>0</a:t>
            </a:r>
            <a:endParaRPr lang="en-CA" sz="1100" dirty="0"/>
          </a:p>
        </p:txBody>
      </p:sp>
      <p:graphicFrame>
        <p:nvGraphicFramePr>
          <p:cNvPr id="54" name="Object 5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07815767"/>
              </p:ext>
            </p:extLst>
          </p:nvPr>
        </p:nvGraphicFramePr>
        <p:xfrm>
          <a:off x="3344863" y="4452938"/>
          <a:ext cx="1577975" cy="395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000" name="Equation" r:id="rId21" imgW="901440" imgH="228600" progId="Equation.3">
                  <p:embed/>
                </p:oleObj>
              </mc:Choice>
              <mc:Fallback>
                <p:oleObj name="Equation" r:id="rId21" imgW="901440" imgH="228600" progId="Equation.3">
                  <p:embed/>
                  <p:pic>
                    <p:nvPicPr>
                      <p:cNvPr id="51" name="Object 5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44863" y="4452938"/>
                        <a:ext cx="1577975" cy="3952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32-Point Star 1"/>
          <p:cNvSpPr/>
          <p:nvPr/>
        </p:nvSpPr>
        <p:spPr>
          <a:xfrm>
            <a:off x="5537200" y="3159062"/>
            <a:ext cx="2120900" cy="1593294"/>
          </a:xfrm>
          <a:prstGeom prst="star32">
            <a:avLst>
              <a:gd name="adj" fmla="val 4404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 smtClean="0"/>
              <a:t>Cibles</a:t>
            </a:r>
            <a:endParaRPr lang="en-CA" dirty="0"/>
          </a:p>
        </p:txBody>
      </p:sp>
      <p:graphicFrame>
        <p:nvGraphicFramePr>
          <p:cNvPr id="52" name="Object 5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47038077"/>
              </p:ext>
            </p:extLst>
          </p:nvPr>
        </p:nvGraphicFramePr>
        <p:xfrm>
          <a:off x="2460651" y="1679862"/>
          <a:ext cx="348357" cy="253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001" name="Equation" r:id="rId23" imgW="279360" imgH="203040" progId="Equation.3">
                  <p:embed/>
                </p:oleObj>
              </mc:Choice>
              <mc:Fallback>
                <p:oleObj name="Equation" r:id="rId23" imgW="279360" imgH="203040" progId="Equation.3">
                  <p:embed/>
                  <p:pic>
                    <p:nvPicPr>
                      <p:cNvPr id="52" name="Object 5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60651" y="1679862"/>
                        <a:ext cx="348357" cy="25311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90723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/>
          <p:cNvSpPr txBox="1"/>
          <p:nvPr/>
        </p:nvSpPr>
        <p:spPr>
          <a:xfrm>
            <a:off x="97689" y="244675"/>
            <a:ext cx="90315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2800" dirty="0" smtClean="0"/>
              <a:t>Autre exemple: </a:t>
            </a:r>
            <a:r>
              <a:rPr lang="fr-CA" sz="2800" b="1" dirty="0" smtClean="0"/>
              <a:t>prédiction de caractères </a:t>
            </a:r>
            <a:r>
              <a:rPr lang="fr-CA" sz="2800" dirty="0" smtClean="0"/>
              <a:t>(modèle de langue)</a:t>
            </a:r>
            <a:endParaRPr lang="en-CA" sz="2800" dirty="0"/>
          </a:p>
        </p:txBody>
      </p:sp>
      <p:sp>
        <p:nvSpPr>
          <p:cNvPr id="64" name="Rectangle 63"/>
          <p:cNvSpPr/>
          <p:nvPr/>
        </p:nvSpPr>
        <p:spPr>
          <a:xfrm>
            <a:off x="1448960" y="2101837"/>
            <a:ext cx="279501" cy="7456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5" name="Rectangle 64"/>
          <p:cNvSpPr/>
          <p:nvPr/>
        </p:nvSpPr>
        <p:spPr>
          <a:xfrm>
            <a:off x="2205900" y="2101837"/>
            <a:ext cx="279501" cy="745663"/>
          </a:xfrm>
          <a:prstGeom prst="rect">
            <a:avLst/>
          </a:prstGeom>
          <a:solidFill>
            <a:srgbClr val="FFC000"/>
          </a:solidFill>
          <a:ln>
            <a:solidFill>
              <a:srgbClr val="B8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66" name="Straight Arrow Connector 65"/>
          <p:cNvCxnSpPr/>
          <p:nvPr/>
        </p:nvCxnSpPr>
        <p:spPr>
          <a:xfrm>
            <a:off x="1728461" y="2466167"/>
            <a:ext cx="463449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aphicFrame>
        <p:nvGraphicFramePr>
          <p:cNvPr id="69" name="Object 68"/>
          <p:cNvGraphicFramePr>
            <a:graphicFrameLocks noChangeAspect="1"/>
          </p:cNvGraphicFramePr>
          <p:nvPr>
            <p:extLst/>
          </p:nvPr>
        </p:nvGraphicFramePr>
        <p:xfrm>
          <a:off x="504825" y="2251075"/>
          <a:ext cx="822325" cy="376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194" name="Equation" r:id="rId3" imgW="469800" imgH="215640" progId="Equation.3">
                  <p:embed/>
                </p:oleObj>
              </mc:Choice>
              <mc:Fallback>
                <p:oleObj name="Equation" r:id="rId3" imgW="469800" imgH="215640" progId="Equation.3">
                  <p:embed/>
                  <p:pic>
                    <p:nvPicPr>
                      <p:cNvPr id="69" name="Object 6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4825" y="2251075"/>
                        <a:ext cx="822325" cy="376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1" name="Straight Arrow Connector 70"/>
          <p:cNvCxnSpPr/>
          <p:nvPr/>
        </p:nvCxnSpPr>
        <p:spPr>
          <a:xfrm>
            <a:off x="2343119" y="2847500"/>
            <a:ext cx="5063" cy="323850"/>
          </a:xfrm>
          <a:prstGeom prst="straightConnector1">
            <a:avLst/>
          </a:prstGeom>
          <a:ln>
            <a:solidFill>
              <a:srgbClr val="B88C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72" name="Rectangle 71"/>
          <p:cNvSpPr/>
          <p:nvPr/>
        </p:nvSpPr>
        <p:spPr>
          <a:xfrm>
            <a:off x="1459822" y="3184233"/>
            <a:ext cx="279501" cy="7456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4" name="Rectangle 73"/>
          <p:cNvSpPr/>
          <p:nvPr/>
        </p:nvSpPr>
        <p:spPr>
          <a:xfrm>
            <a:off x="2205900" y="3184233"/>
            <a:ext cx="279501" cy="745663"/>
          </a:xfrm>
          <a:prstGeom prst="rect">
            <a:avLst/>
          </a:prstGeom>
          <a:solidFill>
            <a:srgbClr val="FFC000"/>
          </a:solidFill>
          <a:ln>
            <a:solidFill>
              <a:srgbClr val="B8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75" name="Straight Arrow Connector 74"/>
          <p:cNvCxnSpPr/>
          <p:nvPr/>
        </p:nvCxnSpPr>
        <p:spPr>
          <a:xfrm>
            <a:off x="1739323" y="3548563"/>
            <a:ext cx="463449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/>
          <p:nvPr/>
        </p:nvCxnSpPr>
        <p:spPr>
          <a:xfrm>
            <a:off x="2343119" y="3955709"/>
            <a:ext cx="5063" cy="323850"/>
          </a:xfrm>
          <a:prstGeom prst="straightConnector1">
            <a:avLst/>
          </a:prstGeom>
          <a:ln>
            <a:solidFill>
              <a:srgbClr val="B88C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78" name="Rectangle 77"/>
          <p:cNvSpPr/>
          <p:nvPr/>
        </p:nvSpPr>
        <p:spPr>
          <a:xfrm>
            <a:off x="1459822" y="4292442"/>
            <a:ext cx="279501" cy="7456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9" name="Rectangle 78"/>
          <p:cNvSpPr/>
          <p:nvPr/>
        </p:nvSpPr>
        <p:spPr>
          <a:xfrm>
            <a:off x="2205900" y="4292442"/>
            <a:ext cx="279501" cy="745663"/>
          </a:xfrm>
          <a:prstGeom prst="rect">
            <a:avLst/>
          </a:prstGeom>
          <a:solidFill>
            <a:srgbClr val="FFC000"/>
          </a:solidFill>
          <a:ln>
            <a:solidFill>
              <a:srgbClr val="B8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80" name="Straight Arrow Connector 79"/>
          <p:cNvCxnSpPr/>
          <p:nvPr/>
        </p:nvCxnSpPr>
        <p:spPr>
          <a:xfrm>
            <a:off x="1739323" y="4656772"/>
            <a:ext cx="463449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/>
          <p:nvPr/>
        </p:nvCxnSpPr>
        <p:spPr>
          <a:xfrm>
            <a:off x="2343119" y="5027175"/>
            <a:ext cx="5063" cy="323850"/>
          </a:xfrm>
          <a:prstGeom prst="straightConnector1">
            <a:avLst/>
          </a:prstGeom>
          <a:ln>
            <a:solidFill>
              <a:srgbClr val="B88C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83" name="Rectangle 82"/>
          <p:cNvSpPr/>
          <p:nvPr/>
        </p:nvSpPr>
        <p:spPr>
          <a:xfrm>
            <a:off x="1459822" y="5363908"/>
            <a:ext cx="279501" cy="7456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4" name="Rectangle 83"/>
          <p:cNvSpPr/>
          <p:nvPr/>
        </p:nvSpPr>
        <p:spPr>
          <a:xfrm>
            <a:off x="2205900" y="5363908"/>
            <a:ext cx="279501" cy="745663"/>
          </a:xfrm>
          <a:prstGeom prst="rect">
            <a:avLst/>
          </a:prstGeom>
          <a:solidFill>
            <a:srgbClr val="FFC000"/>
          </a:solidFill>
          <a:ln>
            <a:solidFill>
              <a:srgbClr val="B8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85" name="Straight Arrow Connector 84"/>
          <p:cNvCxnSpPr/>
          <p:nvPr/>
        </p:nvCxnSpPr>
        <p:spPr>
          <a:xfrm>
            <a:off x="1739323" y="5728238"/>
            <a:ext cx="463449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87" name="Rectangle 86"/>
          <p:cNvSpPr/>
          <p:nvPr/>
        </p:nvSpPr>
        <p:spPr>
          <a:xfrm>
            <a:off x="2938922" y="5372410"/>
            <a:ext cx="279501" cy="745663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88" name="Straight Arrow Connector 87"/>
          <p:cNvCxnSpPr>
            <a:endCxn id="87" idx="1"/>
          </p:cNvCxnSpPr>
          <p:nvPr/>
        </p:nvCxnSpPr>
        <p:spPr>
          <a:xfrm>
            <a:off x="2484947" y="5745242"/>
            <a:ext cx="463449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/>
          <p:nvPr/>
        </p:nvCxnSpPr>
        <p:spPr>
          <a:xfrm>
            <a:off x="2343119" y="1681165"/>
            <a:ext cx="5063" cy="323850"/>
          </a:xfrm>
          <a:prstGeom prst="straightConnector1">
            <a:avLst/>
          </a:prstGeom>
          <a:ln>
            <a:solidFill>
              <a:srgbClr val="B88C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aphicFrame>
        <p:nvGraphicFramePr>
          <p:cNvPr id="90" name="Object 89"/>
          <p:cNvGraphicFramePr>
            <a:graphicFrameLocks noChangeAspect="1"/>
          </p:cNvGraphicFramePr>
          <p:nvPr>
            <p:extLst/>
          </p:nvPr>
        </p:nvGraphicFramePr>
        <p:xfrm>
          <a:off x="504825" y="3367088"/>
          <a:ext cx="800100" cy="376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195" name="Equation" r:id="rId5" imgW="457200" imgH="215640" progId="Equation.3">
                  <p:embed/>
                </p:oleObj>
              </mc:Choice>
              <mc:Fallback>
                <p:oleObj name="Equation" r:id="rId5" imgW="457200" imgH="215640" progId="Equation.3">
                  <p:embed/>
                  <p:pic>
                    <p:nvPicPr>
                      <p:cNvPr id="90" name="Object 8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4825" y="3367088"/>
                        <a:ext cx="800100" cy="3762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1" name="Object 90"/>
          <p:cNvGraphicFramePr>
            <a:graphicFrameLocks noChangeAspect="1"/>
          </p:cNvGraphicFramePr>
          <p:nvPr>
            <p:extLst/>
          </p:nvPr>
        </p:nvGraphicFramePr>
        <p:xfrm>
          <a:off x="527050" y="4364038"/>
          <a:ext cx="755650" cy="398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196" name="Equation" r:id="rId7" imgW="431640" imgH="228600" progId="Equation.3">
                  <p:embed/>
                </p:oleObj>
              </mc:Choice>
              <mc:Fallback>
                <p:oleObj name="Equation" r:id="rId7" imgW="431640" imgH="228600" progId="Equation.3">
                  <p:embed/>
                  <p:pic>
                    <p:nvPicPr>
                      <p:cNvPr id="91" name="Object 9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7050" y="4364038"/>
                        <a:ext cx="755650" cy="398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" name="Object 91"/>
          <p:cNvGraphicFramePr>
            <a:graphicFrameLocks noChangeAspect="1"/>
          </p:cNvGraphicFramePr>
          <p:nvPr>
            <p:extLst/>
          </p:nvPr>
        </p:nvGraphicFramePr>
        <p:xfrm>
          <a:off x="560388" y="5543550"/>
          <a:ext cx="755650" cy="376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197" name="Equation" r:id="rId9" imgW="431640" imgH="215640" progId="Equation.3">
                  <p:embed/>
                </p:oleObj>
              </mc:Choice>
              <mc:Fallback>
                <p:oleObj name="Equation" r:id="rId9" imgW="431640" imgH="215640" progId="Equation.3">
                  <p:embed/>
                  <p:pic>
                    <p:nvPicPr>
                      <p:cNvPr id="92" name="Object 9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0388" y="5543550"/>
                        <a:ext cx="755650" cy="376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3" name="Rectangle 92"/>
          <p:cNvSpPr/>
          <p:nvPr/>
        </p:nvSpPr>
        <p:spPr>
          <a:xfrm>
            <a:off x="2938922" y="4306082"/>
            <a:ext cx="279501" cy="745663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94" name="Straight Arrow Connector 93"/>
          <p:cNvCxnSpPr>
            <a:endCxn id="93" idx="1"/>
          </p:cNvCxnSpPr>
          <p:nvPr/>
        </p:nvCxnSpPr>
        <p:spPr>
          <a:xfrm>
            <a:off x="2471411" y="4678914"/>
            <a:ext cx="463449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95" name="Rectangle 94"/>
          <p:cNvSpPr/>
          <p:nvPr/>
        </p:nvSpPr>
        <p:spPr>
          <a:xfrm>
            <a:off x="2938922" y="3210046"/>
            <a:ext cx="279501" cy="745663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96" name="Straight Arrow Connector 95"/>
          <p:cNvCxnSpPr>
            <a:endCxn id="95" idx="1"/>
          </p:cNvCxnSpPr>
          <p:nvPr/>
        </p:nvCxnSpPr>
        <p:spPr>
          <a:xfrm>
            <a:off x="2490295" y="3582878"/>
            <a:ext cx="463449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99" name="Rectangle 98"/>
          <p:cNvSpPr/>
          <p:nvPr/>
        </p:nvSpPr>
        <p:spPr>
          <a:xfrm>
            <a:off x="2938922" y="2114011"/>
            <a:ext cx="279501" cy="745663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00" name="Straight Arrow Connector 99"/>
          <p:cNvCxnSpPr>
            <a:endCxn id="99" idx="1"/>
          </p:cNvCxnSpPr>
          <p:nvPr/>
        </p:nvCxnSpPr>
        <p:spPr>
          <a:xfrm>
            <a:off x="2460651" y="2486843"/>
            <a:ext cx="463449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1463825" y="2100138"/>
            <a:ext cx="25519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sz="1100" dirty="0" smtClean="0"/>
              <a:t>0</a:t>
            </a:r>
          </a:p>
          <a:p>
            <a:r>
              <a:rPr lang="fr-CA" sz="1100" dirty="0" smtClean="0"/>
              <a:t>0</a:t>
            </a:r>
          </a:p>
          <a:p>
            <a:r>
              <a:rPr lang="fr-CA" sz="1100" dirty="0" smtClean="0"/>
              <a:t>1</a:t>
            </a:r>
          </a:p>
          <a:p>
            <a:r>
              <a:rPr lang="fr-CA" sz="1100" dirty="0"/>
              <a:t>0</a:t>
            </a:r>
            <a:endParaRPr lang="en-CA" sz="1100" dirty="0"/>
          </a:p>
        </p:txBody>
      </p:sp>
      <p:sp>
        <p:nvSpPr>
          <p:cNvPr id="112" name="Rectangle 111"/>
          <p:cNvSpPr/>
          <p:nvPr/>
        </p:nvSpPr>
        <p:spPr>
          <a:xfrm>
            <a:off x="1467957" y="3200706"/>
            <a:ext cx="25519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sz="1100" dirty="0"/>
              <a:t>1</a:t>
            </a:r>
            <a:endParaRPr lang="fr-CA" sz="1100" dirty="0" smtClean="0"/>
          </a:p>
          <a:p>
            <a:r>
              <a:rPr lang="fr-CA" sz="1100" dirty="0" smtClean="0"/>
              <a:t>0</a:t>
            </a:r>
          </a:p>
          <a:p>
            <a:r>
              <a:rPr lang="fr-CA" sz="1100" dirty="0"/>
              <a:t>0</a:t>
            </a:r>
            <a:endParaRPr lang="fr-CA" sz="1100" dirty="0" smtClean="0"/>
          </a:p>
          <a:p>
            <a:r>
              <a:rPr lang="fr-CA" sz="1100" dirty="0"/>
              <a:t>0</a:t>
            </a:r>
            <a:endParaRPr lang="en-CA" sz="1100" dirty="0"/>
          </a:p>
        </p:txBody>
      </p:sp>
      <p:sp>
        <p:nvSpPr>
          <p:cNvPr id="39" name="Rectangle 38"/>
          <p:cNvSpPr/>
          <p:nvPr/>
        </p:nvSpPr>
        <p:spPr>
          <a:xfrm>
            <a:off x="2141908" y="2200670"/>
            <a:ext cx="407484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CA" sz="1100" dirty="0" smtClean="0"/>
              <a:t>-0.3</a:t>
            </a:r>
          </a:p>
          <a:p>
            <a:pPr algn="ctr"/>
            <a:r>
              <a:rPr lang="fr-CA" sz="1100" dirty="0" smtClean="0"/>
              <a:t>-0.1</a:t>
            </a:r>
          </a:p>
          <a:p>
            <a:pPr algn="ctr"/>
            <a:r>
              <a:rPr lang="fr-CA" sz="1100" dirty="0" smtClean="0"/>
              <a:t>0.9</a:t>
            </a:r>
          </a:p>
        </p:txBody>
      </p:sp>
      <p:sp>
        <p:nvSpPr>
          <p:cNvPr id="40" name="Rectangle 39"/>
          <p:cNvSpPr/>
          <p:nvPr/>
        </p:nvSpPr>
        <p:spPr>
          <a:xfrm>
            <a:off x="2165152" y="3270303"/>
            <a:ext cx="360996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CA" sz="1100" dirty="0" smtClean="0"/>
              <a:t>1.0</a:t>
            </a:r>
          </a:p>
          <a:p>
            <a:pPr algn="ctr"/>
            <a:r>
              <a:rPr lang="fr-CA" sz="1100" dirty="0" smtClean="0"/>
              <a:t>0.3</a:t>
            </a:r>
          </a:p>
          <a:p>
            <a:pPr algn="ctr"/>
            <a:r>
              <a:rPr lang="fr-CA" sz="1100" dirty="0" smtClean="0"/>
              <a:t>0.1</a:t>
            </a:r>
          </a:p>
        </p:txBody>
      </p:sp>
      <p:sp>
        <p:nvSpPr>
          <p:cNvPr id="41" name="Rectangle 40"/>
          <p:cNvSpPr/>
          <p:nvPr/>
        </p:nvSpPr>
        <p:spPr>
          <a:xfrm>
            <a:off x="2141908" y="4374520"/>
            <a:ext cx="407484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CA" sz="1100" dirty="0" smtClean="0"/>
              <a:t>-0.1</a:t>
            </a:r>
          </a:p>
          <a:p>
            <a:pPr algn="ctr"/>
            <a:r>
              <a:rPr lang="fr-CA" sz="1100" dirty="0" smtClean="0"/>
              <a:t>-0.5</a:t>
            </a:r>
          </a:p>
          <a:p>
            <a:pPr algn="ctr"/>
            <a:r>
              <a:rPr lang="fr-CA" sz="1100" dirty="0" smtClean="0"/>
              <a:t>0.3</a:t>
            </a:r>
          </a:p>
        </p:txBody>
      </p:sp>
      <p:sp>
        <p:nvSpPr>
          <p:cNvPr id="42" name="Rectangle 41"/>
          <p:cNvSpPr/>
          <p:nvPr/>
        </p:nvSpPr>
        <p:spPr>
          <a:xfrm>
            <a:off x="2141908" y="5444153"/>
            <a:ext cx="407484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CA" sz="1100" dirty="0" smtClean="0"/>
              <a:t>-0.9</a:t>
            </a:r>
          </a:p>
          <a:p>
            <a:pPr algn="ctr"/>
            <a:r>
              <a:rPr lang="fr-CA" sz="1100" dirty="0" smtClean="0"/>
              <a:t>0.2</a:t>
            </a:r>
          </a:p>
          <a:p>
            <a:pPr algn="ctr"/>
            <a:r>
              <a:rPr lang="fr-CA" sz="1100" dirty="0" smtClean="0"/>
              <a:t>0.9</a:t>
            </a:r>
          </a:p>
        </p:txBody>
      </p:sp>
      <p:graphicFrame>
        <p:nvGraphicFramePr>
          <p:cNvPr id="44" name="Object 43"/>
          <p:cNvGraphicFramePr>
            <a:graphicFrameLocks noChangeAspect="1"/>
          </p:cNvGraphicFramePr>
          <p:nvPr>
            <p:extLst/>
          </p:nvPr>
        </p:nvGraphicFramePr>
        <p:xfrm>
          <a:off x="1787413" y="2136573"/>
          <a:ext cx="348357" cy="253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198" name="Equation" r:id="rId11" imgW="279360" imgH="203040" progId="Equation.3">
                  <p:embed/>
                </p:oleObj>
              </mc:Choice>
              <mc:Fallback>
                <p:oleObj name="Equation" r:id="rId11" imgW="279360" imgH="203040" progId="Equation.3">
                  <p:embed/>
                  <p:pic>
                    <p:nvPicPr>
                      <p:cNvPr id="44" name="Object 4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87413" y="2136573"/>
                        <a:ext cx="348357" cy="25311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6" name="Rectangle 45"/>
          <p:cNvSpPr/>
          <p:nvPr/>
        </p:nvSpPr>
        <p:spPr>
          <a:xfrm>
            <a:off x="1477156" y="4275104"/>
            <a:ext cx="25519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sz="1100" dirty="0" smtClean="0"/>
              <a:t>0</a:t>
            </a:r>
          </a:p>
          <a:p>
            <a:r>
              <a:rPr lang="fr-CA" sz="1100" dirty="0" smtClean="0"/>
              <a:t>0</a:t>
            </a:r>
          </a:p>
          <a:p>
            <a:r>
              <a:rPr lang="fr-CA" sz="1100" dirty="0"/>
              <a:t>0</a:t>
            </a:r>
            <a:endParaRPr lang="fr-CA" sz="1100" dirty="0" smtClean="0"/>
          </a:p>
          <a:p>
            <a:r>
              <a:rPr lang="fr-CA" sz="1100" dirty="0" smtClean="0"/>
              <a:t>1</a:t>
            </a:r>
            <a:endParaRPr lang="en-CA" sz="1100" dirty="0"/>
          </a:p>
        </p:txBody>
      </p:sp>
      <p:sp>
        <p:nvSpPr>
          <p:cNvPr id="48" name="Rectangle 47"/>
          <p:cNvSpPr/>
          <p:nvPr/>
        </p:nvSpPr>
        <p:spPr>
          <a:xfrm>
            <a:off x="1484125" y="5349502"/>
            <a:ext cx="25519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sz="1100" dirty="0" smtClean="0"/>
              <a:t>0</a:t>
            </a:r>
          </a:p>
          <a:p>
            <a:r>
              <a:rPr lang="fr-CA" sz="1100" dirty="0" smtClean="0"/>
              <a:t>0</a:t>
            </a:r>
          </a:p>
          <a:p>
            <a:r>
              <a:rPr lang="fr-CA" sz="1100" dirty="0"/>
              <a:t>0</a:t>
            </a:r>
            <a:endParaRPr lang="fr-CA" sz="1100" dirty="0" smtClean="0"/>
          </a:p>
          <a:p>
            <a:r>
              <a:rPr lang="fr-CA" sz="1100" dirty="0" smtClean="0"/>
              <a:t>1</a:t>
            </a:r>
            <a:endParaRPr lang="en-CA" sz="1100" dirty="0"/>
          </a:p>
        </p:txBody>
      </p:sp>
      <p:graphicFrame>
        <p:nvGraphicFramePr>
          <p:cNvPr id="50" name="Object 49"/>
          <p:cNvGraphicFramePr>
            <a:graphicFrameLocks noChangeAspect="1"/>
          </p:cNvGraphicFramePr>
          <p:nvPr>
            <p:extLst/>
          </p:nvPr>
        </p:nvGraphicFramePr>
        <p:xfrm>
          <a:off x="2544578" y="2161221"/>
          <a:ext cx="348357" cy="253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199" name="Equation" r:id="rId13" imgW="279360" imgH="203040" progId="Equation.3">
                  <p:embed/>
                </p:oleObj>
              </mc:Choice>
              <mc:Fallback>
                <p:oleObj name="Equation" r:id="rId13" imgW="279360" imgH="203040" progId="Equation.3">
                  <p:embed/>
                  <p:pic>
                    <p:nvPicPr>
                      <p:cNvPr id="50" name="Object 4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44578" y="2161221"/>
                        <a:ext cx="348357" cy="25311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5" name="Rectangle 54"/>
          <p:cNvSpPr/>
          <p:nvPr/>
        </p:nvSpPr>
        <p:spPr>
          <a:xfrm>
            <a:off x="2950336" y="2087255"/>
            <a:ext cx="29046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CA" sz="1100" dirty="0" smtClean="0"/>
              <a:t>.9</a:t>
            </a:r>
          </a:p>
          <a:p>
            <a:pPr algn="ctr"/>
            <a:r>
              <a:rPr lang="fr-CA" sz="1100" dirty="0" smtClean="0"/>
              <a:t>.1</a:t>
            </a:r>
          </a:p>
          <a:p>
            <a:pPr algn="ctr"/>
            <a:r>
              <a:rPr lang="fr-CA" sz="1100" dirty="0"/>
              <a:t>0</a:t>
            </a:r>
            <a:endParaRPr lang="fr-CA" sz="1100" dirty="0" smtClean="0"/>
          </a:p>
          <a:p>
            <a:pPr algn="ctr"/>
            <a:r>
              <a:rPr lang="fr-CA" sz="1100" dirty="0"/>
              <a:t>0</a:t>
            </a:r>
            <a:endParaRPr lang="en-CA" sz="1100" dirty="0"/>
          </a:p>
        </p:txBody>
      </p:sp>
      <p:sp>
        <p:nvSpPr>
          <p:cNvPr id="56" name="Rectangle 55"/>
          <p:cNvSpPr/>
          <p:nvPr/>
        </p:nvSpPr>
        <p:spPr>
          <a:xfrm>
            <a:off x="2910768" y="4262221"/>
            <a:ext cx="36099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CA" sz="1100" dirty="0" smtClean="0"/>
              <a:t>0</a:t>
            </a:r>
          </a:p>
          <a:p>
            <a:pPr algn="ctr"/>
            <a:r>
              <a:rPr lang="fr-CA" sz="1100" dirty="0" smtClean="0"/>
              <a:t>0</a:t>
            </a:r>
          </a:p>
          <a:p>
            <a:pPr algn="ctr"/>
            <a:r>
              <a:rPr lang="fr-CA" sz="1100" dirty="0" smtClean="0"/>
              <a:t>.09</a:t>
            </a:r>
          </a:p>
          <a:p>
            <a:pPr algn="ctr"/>
            <a:r>
              <a:rPr lang="fr-CA" sz="1100" dirty="0" smtClean="0"/>
              <a:t>.91</a:t>
            </a:r>
            <a:endParaRPr lang="en-CA" sz="1100" dirty="0"/>
          </a:p>
        </p:txBody>
      </p:sp>
      <p:sp>
        <p:nvSpPr>
          <p:cNvPr id="57" name="Rectangle 56"/>
          <p:cNvSpPr/>
          <p:nvPr/>
        </p:nvSpPr>
        <p:spPr>
          <a:xfrm>
            <a:off x="2953003" y="5336619"/>
            <a:ext cx="29046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CA" sz="1100" dirty="0" smtClean="0"/>
              <a:t>.3</a:t>
            </a:r>
          </a:p>
          <a:p>
            <a:pPr algn="ctr"/>
            <a:r>
              <a:rPr lang="fr-CA" sz="1100" dirty="0" smtClean="0"/>
              <a:t>.2</a:t>
            </a:r>
          </a:p>
          <a:p>
            <a:pPr algn="ctr"/>
            <a:r>
              <a:rPr lang="fr-CA" sz="1100" dirty="0" smtClean="0"/>
              <a:t>.4</a:t>
            </a:r>
          </a:p>
          <a:p>
            <a:pPr algn="ctr"/>
            <a:r>
              <a:rPr lang="fr-CA" sz="1100" dirty="0" smtClean="0"/>
              <a:t>.1</a:t>
            </a:r>
            <a:endParaRPr lang="en-CA" sz="1100" dirty="0"/>
          </a:p>
        </p:txBody>
      </p:sp>
      <p:sp>
        <p:nvSpPr>
          <p:cNvPr id="58" name="Rectangle 57"/>
          <p:cNvSpPr/>
          <p:nvPr/>
        </p:nvSpPr>
        <p:spPr>
          <a:xfrm>
            <a:off x="2935447" y="3200706"/>
            <a:ext cx="29046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CA" sz="1100" dirty="0" smtClean="0"/>
              <a:t>.1</a:t>
            </a:r>
          </a:p>
          <a:p>
            <a:pPr algn="ctr"/>
            <a:r>
              <a:rPr lang="fr-CA" sz="1100" dirty="0" smtClean="0"/>
              <a:t>.5</a:t>
            </a:r>
          </a:p>
          <a:p>
            <a:pPr algn="ctr"/>
            <a:r>
              <a:rPr lang="fr-CA" sz="1100" dirty="0" smtClean="0"/>
              <a:t>.4</a:t>
            </a:r>
          </a:p>
          <a:p>
            <a:pPr algn="ctr"/>
            <a:r>
              <a:rPr lang="fr-CA" sz="1100" dirty="0"/>
              <a:t>0</a:t>
            </a:r>
            <a:endParaRPr lang="en-CA" sz="1100" dirty="0"/>
          </a:p>
        </p:txBody>
      </p:sp>
      <p:sp>
        <p:nvSpPr>
          <p:cNvPr id="59" name="Oval 58"/>
          <p:cNvSpPr/>
          <p:nvPr/>
        </p:nvSpPr>
        <p:spPr>
          <a:xfrm>
            <a:off x="5314449" y="2168973"/>
            <a:ext cx="1060952" cy="632259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chemeClr val="tx1"/>
              </a:solidFill>
            </a:endParaRPr>
          </a:p>
        </p:txBody>
      </p:sp>
      <p:cxnSp>
        <p:nvCxnSpPr>
          <p:cNvPr id="63" name="Straight Arrow Connector 62"/>
          <p:cNvCxnSpPr>
            <a:endCxn id="59" idx="2"/>
          </p:cNvCxnSpPr>
          <p:nvPr/>
        </p:nvCxnSpPr>
        <p:spPr>
          <a:xfrm flipV="1">
            <a:off x="4935620" y="2485103"/>
            <a:ext cx="378829" cy="1124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73" name="Oval 72"/>
          <p:cNvSpPr/>
          <p:nvPr/>
        </p:nvSpPr>
        <p:spPr>
          <a:xfrm>
            <a:off x="6570492" y="3693654"/>
            <a:ext cx="819403" cy="796102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600" dirty="0">
              <a:solidFill>
                <a:schemeClr val="tx1"/>
              </a:solidFill>
            </a:endParaRPr>
          </a:p>
        </p:txBody>
      </p:sp>
      <p:sp>
        <p:nvSpPr>
          <p:cNvPr id="76" name="Rectangle 75"/>
          <p:cNvSpPr/>
          <p:nvPr/>
        </p:nvSpPr>
        <p:spPr>
          <a:xfrm>
            <a:off x="6727073" y="3684522"/>
            <a:ext cx="51809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sz="4400" dirty="0" smtClean="0">
                <a:latin typeface="Symbol" panose="05050102010706020507" pitchFamily="18" charset="2"/>
              </a:rPr>
              <a:t>S</a:t>
            </a:r>
            <a:endParaRPr lang="en-CA" sz="3200" dirty="0">
              <a:latin typeface="Symbol" panose="05050102010706020507" pitchFamily="18" charset="2"/>
            </a:endParaRPr>
          </a:p>
        </p:txBody>
      </p:sp>
      <p:cxnSp>
        <p:nvCxnSpPr>
          <p:cNvPr id="81" name="Straight Arrow Connector 80"/>
          <p:cNvCxnSpPr>
            <a:stCxn id="59" idx="6"/>
            <a:endCxn id="73" idx="2"/>
          </p:cNvCxnSpPr>
          <p:nvPr/>
        </p:nvCxnSpPr>
        <p:spPr>
          <a:xfrm>
            <a:off x="6375401" y="2485103"/>
            <a:ext cx="195091" cy="160660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>
            <a:stCxn id="60" idx="6"/>
            <a:endCxn id="73" idx="2"/>
          </p:cNvCxnSpPr>
          <p:nvPr/>
        </p:nvCxnSpPr>
        <p:spPr>
          <a:xfrm>
            <a:off x="6113545" y="3546007"/>
            <a:ext cx="456947" cy="54569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97" name="Straight Arrow Connector 96"/>
          <p:cNvCxnSpPr>
            <a:stCxn id="61" idx="6"/>
            <a:endCxn id="73" idx="2"/>
          </p:cNvCxnSpPr>
          <p:nvPr/>
        </p:nvCxnSpPr>
        <p:spPr>
          <a:xfrm flipV="1">
            <a:off x="6113545" y="4091705"/>
            <a:ext cx="456947" cy="53669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>
            <a:stCxn id="62" idx="6"/>
            <a:endCxn id="73" idx="2"/>
          </p:cNvCxnSpPr>
          <p:nvPr/>
        </p:nvCxnSpPr>
        <p:spPr>
          <a:xfrm flipV="1">
            <a:off x="6142120" y="4091705"/>
            <a:ext cx="428372" cy="159760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02" name="Oval 101"/>
          <p:cNvSpPr/>
          <p:nvPr/>
        </p:nvSpPr>
        <p:spPr>
          <a:xfrm>
            <a:off x="7675392" y="3703179"/>
            <a:ext cx="819403" cy="796102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600" dirty="0">
              <a:solidFill>
                <a:schemeClr val="tx1"/>
              </a:solidFill>
            </a:endParaRPr>
          </a:p>
        </p:txBody>
      </p:sp>
      <p:sp>
        <p:nvSpPr>
          <p:cNvPr id="103" name="Rectangle 102"/>
          <p:cNvSpPr/>
          <p:nvPr/>
        </p:nvSpPr>
        <p:spPr>
          <a:xfrm>
            <a:off x="7728238" y="3860123"/>
            <a:ext cx="76655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dirty="0" err="1"/>
              <a:t>Loss</a:t>
            </a:r>
            <a:endParaRPr lang="en-CA" dirty="0"/>
          </a:p>
        </p:txBody>
      </p:sp>
      <p:cxnSp>
        <p:nvCxnSpPr>
          <p:cNvPr id="104" name="Straight Arrow Connector 103"/>
          <p:cNvCxnSpPr>
            <a:stCxn id="73" idx="6"/>
            <a:endCxn id="102" idx="2"/>
          </p:cNvCxnSpPr>
          <p:nvPr/>
        </p:nvCxnSpPr>
        <p:spPr>
          <a:xfrm>
            <a:off x="7389895" y="4091705"/>
            <a:ext cx="285497" cy="952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aphicFrame>
        <p:nvGraphicFramePr>
          <p:cNvPr id="105" name="Object 10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75040684"/>
              </p:ext>
            </p:extLst>
          </p:nvPr>
        </p:nvGraphicFramePr>
        <p:xfrm>
          <a:off x="5391150" y="2312988"/>
          <a:ext cx="866775" cy="373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200" name="Equation" r:id="rId15" imgW="495000" imgH="215640" progId="Equation.3">
                  <p:embed/>
                </p:oleObj>
              </mc:Choice>
              <mc:Fallback>
                <p:oleObj name="Equation" r:id="rId15" imgW="495000" imgH="215640" progId="Equation.3">
                  <p:embed/>
                  <p:pic>
                    <p:nvPicPr>
                      <p:cNvPr id="101" name="Object 10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1150" y="2312988"/>
                        <a:ext cx="866775" cy="3730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6" name="Oval 105"/>
          <p:cNvSpPr/>
          <p:nvPr/>
        </p:nvSpPr>
        <p:spPr>
          <a:xfrm>
            <a:off x="5314449" y="3186597"/>
            <a:ext cx="1060952" cy="632259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chemeClr val="tx1"/>
              </a:solidFill>
            </a:endParaRPr>
          </a:p>
        </p:txBody>
      </p:sp>
      <p:cxnSp>
        <p:nvCxnSpPr>
          <p:cNvPr id="107" name="Straight Arrow Connector 106"/>
          <p:cNvCxnSpPr>
            <a:endCxn id="106" idx="2"/>
          </p:cNvCxnSpPr>
          <p:nvPr/>
        </p:nvCxnSpPr>
        <p:spPr>
          <a:xfrm flipV="1">
            <a:off x="4935620" y="3502727"/>
            <a:ext cx="378829" cy="1124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aphicFrame>
        <p:nvGraphicFramePr>
          <p:cNvPr id="108" name="Object 10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5390539"/>
              </p:ext>
            </p:extLst>
          </p:nvPr>
        </p:nvGraphicFramePr>
        <p:xfrm>
          <a:off x="5357813" y="3330575"/>
          <a:ext cx="933450" cy="373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201" name="Equation" r:id="rId17" imgW="533160" imgH="215640" progId="Equation.3">
                  <p:embed/>
                </p:oleObj>
              </mc:Choice>
              <mc:Fallback>
                <p:oleObj name="Equation" r:id="rId17" imgW="533160" imgH="215640" progId="Equation.3">
                  <p:embed/>
                  <p:pic>
                    <p:nvPicPr>
                      <p:cNvPr id="105" name="Object 10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57813" y="3330575"/>
                        <a:ext cx="933450" cy="373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9" name="Oval 108"/>
          <p:cNvSpPr/>
          <p:nvPr/>
        </p:nvSpPr>
        <p:spPr>
          <a:xfrm>
            <a:off x="5290554" y="4340642"/>
            <a:ext cx="1060952" cy="632259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chemeClr val="tx1"/>
              </a:solidFill>
            </a:endParaRPr>
          </a:p>
        </p:txBody>
      </p:sp>
      <p:cxnSp>
        <p:nvCxnSpPr>
          <p:cNvPr id="110" name="Straight Arrow Connector 109"/>
          <p:cNvCxnSpPr>
            <a:endCxn id="109" idx="2"/>
          </p:cNvCxnSpPr>
          <p:nvPr/>
        </p:nvCxnSpPr>
        <p:spPr>
          <a:xfrm flipV="1">
            <a:off x="4911725" y="4656772"/>
            <a:ext cx="378829" cy="1124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aphicFrame>
        <p:nvGraphicFramePr>
          <p:cNvPr id="111" name="Object 1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46008261"/>
              </p:ext>
            </p:extLst>
          </p:nvPr>
        </p:nvGraphicFramePr>
        <p:xfrm>
          <a:off x="5345113" y="4473575"/>
          <a:ext cx="911225" cy="395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202" name="Equation" r:id="rId19" imgW="520560" imgH="228600" progId="Equation.3">
                  <p:embed/>
                </p:oleObj>
              </mc:Choice>
              <mc:Fallback>
                <p:oleObj name="Equation" r:id="rId19" imgW="520560" imgH="228600" progId="Equation.3">
                  <p:embed/>
                  <p:pic>
                    <p:nvPicPr>
                      <p:cNvPr id="108" name="Object 10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45113" y="4473575"/>
                        <a:ext cx="911225" cy="395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3" name="Oval 112"/>
          <p:cNvSpPr/>
          <p:nvPr/>
        </p:nvSpPr>
        <p:spPr>
          <a:xfrm>
            <a:off x="5285382" y="5431123"/>
            <a:ext cx="1060952" cy="632259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chemeClr val="tx1"/>
              </a:solidFill>
            </a:endParaRPr>
          </a:p>
        </p:txBody>
      </p:sp>
      <p:cxnSp>
        <p:nvCxnSpPr>
          <p:cNvPr id="114" name="Straight Arrow Connector 113"/>
          <p:cNvCxnSpPr>
            <a:endCxn id="113" idx="2"/>
          </p:cNvCxnSpPr>
          <p:nvPr/>
        </p:nvCxnSpPr>
        <p:spPr>
          <a:xfrm flipV="1">
            <a:off x="4906553" y="5747253"/>
            <a:ext cx="378829" cy="1124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aphicFrame>
        <p:nvGraphicFramePr>
          <p:cNvPr id="115" name="Object 1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15680243"/>
              </p:ext>
            </p:extLst>
          </p:nvPr>
        </p:nvGraphicFramePr>
        <p:xfrm>
          <a:off x="5329238" y="5575300"/>
          <a:ext cx="933450" cy="373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203" name="Equation" r:id="rId21" imgW="533160" imgH="215640" progId="Equation.3">
                  <p:embed/>
                </p:oleObj>
              </mc:Choice>
              <mc:Fallback>
                <p:oleObj name="Equation" r:id="rId21" imgW="533160" imgH="215640" progId="Equation.3">
                  <p:embed/>
                  <p:pic>
                    <p:nvPicPr>
                      <p:cNvPr id="111" name="Object 1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29238" y="5575300"/>
                        <a:ext cx="933450" cy="373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6" name="Rectangle 115"/>
          <p:cNvSpPr/>
          <p:nvPr/>
        </p:nvSpPr>
        <p:spPr>
          <a:xfrm>
            <a:off x="740525" y="939711"/>
            <a:ext cx="57461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sz="1800" dirty="0" smtClean="0"/>
              <a:t>Alphabet :</a:t>
            </a:r>
            <a:r>
              <a:rPr lang="en-CA" sz="1800" dirty="0" smtClean="0"/>
              <a:t>[</a:t>
            </a:r>
            <a:r>
              <a:rPr lang="en-CA" sz="1800" b="1" dirty="0" err="1" smtClean="0"/>
              <a:t>a,e,m,s</a:t>
            </a:r>
            <a:r>
              <a:rPr lang="en-CA" sz="1800" dirty="0" smtClean="0"/>
              <a:t>]</a:t>
            </a:r>
          </a:p>
          <a:p>
            <a:r>
              <a:rPr lang="en-CA" sz="1800" b="1" dirty="0" err="1" smtClean="0">
                <a:solidFill>
                  <a:srgbClr val="FF0000"/>
                </a:solidFill>
              </a:rPr>
              <a:t>Entra</a:t>
            </a:r>
            <a:r>
              <a:rPr lang="fr-CA" sz="1800" b="1" dirty="0" err="1" smtClean="0">
                <a:solidFill>
                  <a:srgbClr val="FF0000"/>
                </a:solidFill>
              </a:rPr>
              <a:t>îner</a:t>
            </a:r>
            <a:r>
              <a:rPr lang="fr-CA" sz="1800" b="1" dirty="0" smtClean="0"/>
              <a:t> </a:t>
            </a:r>
            <a:r>
              <a:rPr lang="fr-CA" sz="1800" dirty="0" smtClean="0"/>
              <a:t>un modèle à prédire les lettres du mot « </a:t>
            </a:r>
            <a:r>
              <a:rPr lang="fr-CA" sz="1800" b="1" dirty="0" smtClean="0"/>
              <a:t>masse</a:t>
            </a:r>
            <a:r>
              <a:rPr lang="fr-CA" sz="1800" dirty="0" smtClean="0"/>
              <a:t> ».</a:t>
            </a:r>
            <a:endParaRPr lang="en-CA" sz="1800" dirty="0"/>
          </a:p>
        </p:txBody>
      </p:sp>
      <p:graphicFrame>
        <p:nvGraphicFramePr>
          <p:cNvPr id="117" name="Object 1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95852935"/>
              </p:ext>
            </p:extLst>
          </p:nvPr>
        </p:nvGraphicFramePr>
        <p:xfrm>
          <a:off x="3357645" y="2309813"/>
          <a:ext cx="1577975" cy="373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204" name="Equation" r:id="rId23" imgW="901440" imgH="215640" progId="Equation.3">
                  <p:embed/>
                </p:oleObj>
              </mc:Choice>
              <mc:Fallback>
                <p:oleObj name="Equation" r:id="rId23" imgW="901440" imgH="215640" progId="Equation.3">
                  <p:embed/>
                  <p:pic>
                    <p:nvPicPr>
                      <p:cNvPr id="101" name="Object 10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57645" y="2309813"/>
                        <a:ext cx="1577975" cy="3730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8" name="Object 1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88911698"/>
              </p:ext>
            </p:extLst>
          </p:nvPr>
        </p:nvGraphicFramePr>
        <p:xfrm>
          <a:off x="3333750" y="3370263"/>
          <a:ext cx="1577975" cy="373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205" name="Equation" r:id="rId25" imgW="901440" imgH="215640" progId="Equation.3">
                  <p:embed/>
                </p:oleObj>
              </mc:Choice>
              <mc:Fallback>
                <p:oleObj name="Equation" r:id="rId25" imgW="901440" imgH="215640" progId="Equation.3">
                  <p:embed/>
                  <p:pic>
                    <p:nvPicPr>
                      <p:cNvPr id="51" name="Object 5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33750" y="3370263"/>
                        <a:ext cx="1577975" cy="3730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9" name="Object 1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7610345"/>
              </p:ext>
            </p:extLst>
          </p:nvPr>
        </p:nvGraphicFramePr>
        <p:xfrm>
          <a:off x="3311525" y="5557838"/>
          <a:ext cx="1600200" cy="373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206" name="Equation" r:id="rId27" imgW="914400" imgH="215640" progId="Equation.3">
                  <p:embed/>
                </p:oleObj>
              </mc:Choice>
              <mc:Fallback>
                <p:oleObj name="Equation" r:id="rId27" imgW="914400" imgH="215640" progId="Equation.3">
                  <p:embed/>
                  <p:pic>
                    <p:nvPicPr>
                      <p:cNvPr id="53" name="Object 5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11525" y="5557838"/>
                        <a:ext cx="1600200" cy="373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0" name="Object 1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20981090"/>
              </p:ext>
            </p:extLst>
          </p:nvPr>
        </p:nvGraphicFramePr>
        <p:xfrm>
          <a:off x="3344863" y="4452938"/>
          <a:ext cx="1577975" cy="395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207" name="Equation" r:id="rId29" imgW="901440" imgH="228600" progId="Equation.3">
                  <p:embed/>
                </p:oleObj>
              </mc:Choice>
              <mc:Fallback>
                <p:oleObj name="Equation" r:id="rId29" imgW="901440" imgH="228600" progId="Equation.3">
                  <p:embed/>
                  <p:pic>
                    <p:nvPicPr>
                      <p:cNvPr id="54" name="Object 5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44863" y="4452938"/>
                        <a:ext cx="1577975" cy="3952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1" name="Object 1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47038077"/>
              </p:ext>
            </p:extLst>
          </p:nvPr>
        </p:nvGraphicFramePr>
        <p:xfrm>
          <a:off x="2460651" y="1679862"/>
          <a:ext cx="348357" cy="253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208" name="Equation" r:id="rId31" imgW="279360" imgH="203040" progId="Equation.3">
                  <p:embed/>
                </p:oleObj>
              </mc:Choice>
              <mc:Fallback>
                <p:oleObj name="Equation" r:id="rId31" imgW="279360" imgH="203040" progId="Equation.3">
                  <p:embed/>
                  <p:pic>
                    <p:nvPicPr>
                      <p:cNvPr id="52" name="Object 5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60651" y="1679862"/>
                        <a:ext cx="348357" cy="25311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72251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/>
          <p:cNvSpPr txBox="1"/>
          <p:nvPr/>
        </p:nvSpPr>
        <p:spPr>
          <a:xfrm>
            <a:off x="97689" y="244675"/>
            <a:ext cx="90315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2800" dirty="0" smtClean="0"/>
              <a:t>Autre exemple: </a:t>
            </a:r>
            <a:r>
              <a:rPr lang="fr-CA" sz="2800" b="1" dirty="0" smtClean="0"/>
              <a:t>prédiction de caractères </a:t>
            </a:r>
            <a:r>
              <a:rPr lang="fr-CA" sz="2800" dirty="0" smtClean="0"/>
              <a:t>(modèle de langue)</a:t>
            </a:r>
            <a:endParaRPr lang="en-CA" sz="2800" dirty="0"/>
          </a:p>
        </p:txBody>
      </p:sp>
      <p:sp>
        <p:nvSpPr>
          <p:cNvPr id="6" name="Rectangle 5"/>
          <p:cNvSpPr/>
          <p:nvPr/>
        </p:nvSpPr>
        <p:spPr>
          <a:xfrm>
            <a:off x="740525" y="939711"/>
            <a:ext cx="5285421" cy="8002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sz="1800" dirty="0" smtClean="0"/>
              <a:t>Alphabet :</a:t>
            </a:r>
            <a:r>
              <a:rPr lang="en-CA" sz="1800" dirty="0" smtClean="0"/>
              <a:t>[</a:t>
            </a:r>
            <a:r>
              <a:rPr lang="en-CA" sz="1800" b="1" dirty="0" err="1" smtClean="0"/>
              <a:t>a,e,m,s</a:t>
            </a:r>
            <a:r>
              <a:rPr lang="en-CA" sz="1800" dirty="0" smtClean="0"/>
              <a:t>]</a:t>
            </a:r>
          </a:p>
          <a:p>
            <a:r>
              <a:rPr lang="fr-CA" sz="2800" b="1" dirty="0" smtClean="0">
                <a:solidFill>
                  <a:srgbClr val="FF0000"/>
                </a:solidFill>
              </a:rPr>
              <a:t>En test</a:t>
            </a:r>
            <a:r>
              <a:rPr lang="fr-CA" sz="1800" dirty="0" smtClean="0"/>
              <a:t> : prédire les lettres les unes après les autres</a:t>
            </a:r>
            <a:endParaRPr lang="en-CA" sz="1800" dirty="0"/>
          </a:p>
        </p:txBody>
      </p:sp>
      <p:sp>
        <p:nvSpPr>
          <p:cNvPr id="64" name="Rectangle 63"/>
          <p:cNvSpPr/>
          <p:nvPr/>
        </p:nvSpPr>
        <p:spPr>
          <a:xfrm>
            <a:off x="1448960" y="2101837"/>
            <a:ext cx="279501" cy="7456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5" name="Rectangle 64"/>
          <p:cNvSpPr/>
          <p:nvPr/>
        </p:nvSpPr>
        <p:spPr>
          <a:xfrm>
            <a:off x="2205900" y="2101837"/>
            <a:ext cx="279501" cy="745663"/>
          </a:xfrm>
          <a:prstGeom prst="rect">
            <a:avLst/>
          </a:prstGeom>
          <a:solidFill>
            <a:srgbClr val="FFC000"/>
          </a:solidFill>
          <a:ln>
            <a:solidFill>
              <a:srgbClr val="B8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66" name="Straight Arrow Connector 65"/>
          <p:cNvCxnSpPr/>
          <p:nvPr/>
        </p:nvCxnSpPr>
        <p:spPr>
          <a:xfrm>
            <a:off x="1728461" y="2466167"/>
            <a:ext cx="463449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aphicFrame>
        <p:nvGraphicFramePr>
          <p:cNvPr id="69" name="Object 68"/>
          <p:cNvGraphicFramePr>
            <a:graphicFrameLocks noChangeAspect="1"/>
          </p:cNvGraphicFramePr>
          <p:nvPr>
            <p:extLst/>
          </p:nvPr>
        </p:nvGraphicFramePr>
        <p:xfrm>
          <a:off x="504825" y="2251075"/>
          <a:ext cx="822325" cy="376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391" name="Equation" r:id="rId3" imgW="469800" imgH="215640" progId="Equation.3">
                  <p:embed/>
                </p:oleObj>
              </mc:Choice>
              <mc:Fallback>
                <p:oleObj name="Equation" r:id="rId3" imgW="469800" imgH="215640" progId="Equation.3">
                  <p:embed/>
                  <p:pic>
                    <p:nvPicPr>
                      <p:cNvPr id="69" name="Object 6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4825" y="2251075"/>
                        <a:ext cx="822325" cy="376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89" name="Straight Arrow Connector 88"/>
          <p:cNvCxnSpPr/>
          <p:nvPr/>
        </p:nvCxnSpPr>
        <p:spPr>
          <a:xfrm>
            <a:off x="2343119" y="1681165"/>
            <a:ext cx="5063" cy="323850"/>
          </a:xfrm>
          <a:prstGeom prst="straightConnector1">
            <a:avLst/>
          </a:prstGeom>
          <a:ln>
            <a:solidFill>
              <a:srgbClr val="B88C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1463825" y="2100138"/>
            <a:ext cx="25519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sz="1100" dirty="0" smtClean="0"/>
              <a:t>0</a:t>
            </a:r>
          </a:p>
          <a:p>
            <a:r>
              <a:rPr lang="fr-CA" sz="1100" dirty="0" smtClean="0"/>
              <a:t>0</a:t>
            </a:r>
          </a:p>
          <a:p>
            <a:r>
              <a:rPr lang="fr-CA" sz="1100" dirty="0" smtClean="0"/>
              <a:t>1</a:t>
            </a:r>
          </a:p>
          <a:p>
            <a:r>
              <a:rPr lang="fr-CA" sz="1100" dirty="0"/>
              <a:t>0</a:t>
            </a:r>
            <a:endParaRPr lang="en-CA" sz="1100" dirty="0"/>
          </a:p>
        </p:txBody>
      </p:sp>
      <p:sp>
        <p:nvSpPr>
          <p:cNvPr id="39" name="Rectangle 38"/>
          <p:cNvSpPr/>
          <p:nvPr/>
        </p:nvSpPr>
        <p:spPr>
          <a:xfrm>
            <a:off x="2141908" y="2200670"/>
            <a:ext cx="407484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CA" sz="1100" dirty="0" smtClean="0"/>
              <a:t>-0.3</a:t>
            </a:r>
          </a:p>
          <a:p>
            <a:pPr algn="ctr"/>
            <a:r>
              <a:rPr lang="fr-CA" sz="1100" dirty="0" smtClean="0"/>
              <a:t>-0.1</a:t>
            </a:r>
          </a:p>
          <a:p>
            <a:pPr algn="ctr"/>
            <a:r>
              <a:rPr lang="fr-CA" sz="1100" dirty="0" smtClean="0"/>
              <a:t>0.9</a:t>
            </a:r>
          </a:p>
        </p:txBody>
      </p:sp>
      <p:graphicFrame>
        <p:nvGraphicFramePr>
          <p:cNvPr id="44" name="Object 43"/>
          <p:cNvGraphicFramePr>
            <a:graphicFrameLocks noChangeAspect="1"/>
          </p:cNvGraphicFramePr>
          <p:nvPr>
            <p:extLst/>
          </p:nvPr>
        </p:nvGraphicFramePr>
        <p:xfrm>
          <a:off x="1787413" y="2136573"/>
          <a:ext cx="348357" cy="253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392" name="Equation" r:id="rId5" imgW="279360" imgH="203040" progId="Equation.3">
                  <p:embed/>
                </p:oleObj>
              </mc:Choice>
              <mc:Fallback>
                <p:oleObj name="Equation" r:id="rId5" imgW="279360" imgH="203040" progId="Equation.3">
                  <p:embed/>
                  <p:pic>
                    <p:nvPicPr>
                      <p:cNvPr id="44" name="Object 4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87413" y="2136573"/>
                        <a:ext cx="348357" cy="25311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6" name="Rectangle 115"/>
          <p:cNvSpPr/>
          <p:nvPr/>
        </p:nvSpPr>
        <p:spPr>
          <a:xfrm>
            <a:off x="2135770" y="3573737"/>
            <a:ext cx="55082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sz="2800" b="1" dirty="0" smtClean="0"/>
              <a:t>Étape 1 </a:t>
            </a:r>
            <a:r>
              <a:rPr lang="fr-CA" sz="2800" dirty="0" smtClean="0"/>
              <a:t>: Calcul de la couche cachée</a:t>
            </a:r>
            <a:endParaRPr lang="en-CA" sz="2800" dirty="0"/>
          </a:p>
        </p:txBody>
      </p:sp>
    </p:spTree>
    <p:extLst>
      <p:ext uri="{BB962C8B-B14F-4D97-AF65-F5344CB8AC3E}">
        <p14:creationId xmlns:p14="http://schemas.microsoft.com/office/powerpoint/2010/main" val="1781343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/>
          <p:cNvSpPr txBox="1"/>
          <p:nvPr/>
        </p:nvSpPr>
        <p:spPr>
          <a:xfrm>
            <a:off x="97689" y="244675"/>
            <a:ext cx="90315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2800" dirty="0" smtClean="0"/>
              <a:t>Autre exemple: </a:t>
            </a:r>
            <a:r>
              <a:rPr lang="fr-CA" sz="2800" b="1" dirty="0" smtClean="0"/>
              <a:t>prédiction de caractères </a:t>
            </a:r>
            <a:r>
              <a:rPr lang="fr-CA" sz="2800" dirty="0" smtClean="0"/>
              <a:t>(modèle de langue)</a:t>
            </a:r>
            <a:endParaRPr lang="en-CA" sz="2800" dirty="0"/>
          </a:p>
        </p:txBody>
      </p:sp>
      <p:sp>
        <p:nvSpPr>
          <p:cNvPr id="64" name="Rectangle 63"/>
          <p:cNvSpPr/>
          <p:nvPr/>
        </p:nvSpPr>
        <p:spPr>
          <a:xfrm>
            <a:off x="1448960" y="2101837"/>
            <a:ext cx="279501" cy="7456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5" name="Rectangle 64"/>
          <p:cNvSpPr/>
          <p:nvPr/>
        </p:nvSpPr>
        <p:spPr>
          <a:xfrm>
            <a:off x="2205900" y="2101837"/>
            <a:ext cx="279501" cy="745663"/>
          </a:xfrm>
          <a:prstGeom prst="rect">
            <a:avLst/>
          </a:prstGeom>
          <a:solidFill>
            <a:srgbClr val="FFC000"/>
          </a:solidFill>
          <a:ln>
            <a:solidFill>
              <a:srgbClr val="B8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66" name="Straight Arrow Connector 65"/>
          <p:cNvCxnSpPr/>
          <p:nvPr/>
        </p:nvCxnSpPr>
        <p:spPr>
          <a:xfrm>
            <a:off x="1728461" y="2466167"/>
            <a:ext cx="463449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aphicFrame>
        <p:nvGraphicFramePr>
          <p:cNvPr id="69" name="Object 68"/>
          <p:cNvGraphicFramePr>
            <a:graphicFrameLocks noChangeAspect="1"/>
          </p:cNvGraphicFramePr>
          <p:nvPr>
            <p:extLst/>
          </p:nvPr>
        </p:nvGraphicFramePr>
        <p:xfrm>
          <a:off x="504825" y="2251075"/>
          <a:ext cx="822325" cy="376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456" name="Equation" r:id="rId3" imgW="469800" imgH="215640" progId="Equation.3">
                  <p:embed/>
                </p:oleObj>
              </mc:Choice>
              <mc:Fallback>
                <p:oleObj name="Equation" r:id="rId3" imgW="469800" imgH="215640" progId="Equation.3">
                  <p:embed/>
                  <p:pic>
                    <p:nvPicPr>
                      <p:cNvPr id="69" name="Object 6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4825" y="2251075"/>
                        <a:ext cx="822325" cy="376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89" name="Straight Arrow Connector 88"/>
          <p:cNvCxnSpPr/>
          <p:nvPr/>
        </p:nvCxnSpPr>
        <p:spPr>
          <a:xfrm>
            <a:off x="2343119" y="1681165"/>
            <a:ext cx="5063" cy="323850"/>
          </a:xfrm>
          <a:prstGeom prst="straightConnector1">
            <a:avLst/>
          </a:prstGeom>
          <a:ln>
            <a:solidFill>
              <a:srgbClr val="B88C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99" name="Rectangle 98"/>
          <p:cNvSpPr/>
          <p:nvPr/>
        </p:nvSpPr>
        <p:spPr>
          <a:xfrm>
            <a:off x="2938922" y="2114011"/>
            <a:ext cx="279501" cy="745663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00" name="Straight Arrow Connector 99"/>
          <p:cNvCxnSpPr>
            <a:endCxn id="99" idx="1"/>
          </p:cNvCxnSpPr>
          <p:nvPr/>
        </p:nvCxnSpPr>
        <p:spPr>
          <a:xfrm>
            <a:off x="2460651" y="2486843"/>
            <a:ext cx="463449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1463825" y="2100138"/>
            <a:ext cx="25519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sz="1100" dirty="0" smtClean="0"/>
              <a:t>0</a:t>
            </a:r>
          </a:p>
          <a:p>
            <a:r>
              <a:rPr lang="fr-CA" sz="1100" dirty="0" smtClean="0"/>
              <a:t>0</a:t>
            </a:r>
          </a:p>
          <a:p>
            <a:r>
              <a:rPr lang="fr-CA" sz="1100" dirty="0" smtClean="0"/>
              <a:t>1</a:t>
            </a:r>
          </a:p>
          <a:p>
            <a:r>
              <a:rPr lang="fr-CA" sz="1100" dirty="0"/>
              <a:t>0</a:t>
            </a:r>
            <a:endParaRPr lang="en-CA" sz="1100" dirty="0"/>
          </a:p>
        </p:txBody>
      </p:sp>
      <p:sp>
        <p:nvSpPr>
          <p:cNvPr id="39" name="Rectangle 38"/>
          <p:cNvSpPr/>
          <p:nvPr/>
        </p:nvSpPr>
        <p:spPr>
          <a:xfrm>
            <a:off x="2141908" y="2200670"/>
            <a:ext cx="407484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CA" sz="1100" dirty="0" smtClean="0"/>
              <a:t>-0.3</a:t>
            </a:r>
          </a:p>
          <a:p>
            <a:pPr algn="ctr"/>
            <a:r>
              <a:rPr lang="fr-CA" sz="1100" dirty="0" smtClean="0"/>
              <a:t>-0.1</a:t>
            </a:r>
          </a:p>
          <a:p>
            <a:pPr algn="ctr"/>
            <a:r>
              <a:rPr lang="fr-CA" sz="1100" dirty="0" smtClean="0"/>
              <a:t>0.9</a:t>
            </a:r>
          </a:p>
        </p:txBody>
      </p:sp>
      <p:graphicFrame>
        <p:nvGraphicFramePr>
          <p:cNvPr id="44" name="Object 43"/>
          <p:cNvGraphicFramePr>
            <a:graphicFrameLocks noChangeAspect="1"/>
          </p:cNvGraphicFramePr>
          <p:nvPr>
            <p:extLst/>
          </p:nvPr>
        </p:nvGraphicFramePr>
        <p:xfrm>
          <a:off x="1787413" y="2136573"/>
          <a:ext cx="348357" cy="253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457" name="Equation" r:id="rId5" imgW="279360" imgH="203040" progId="Equation.3">
                  <p:embed/>
                </p:oleObj>
              </mc:Choice>
              <mc:Fallback>
                <p:oleObj name="Equation" r:id="rId5" imgW="279360" imgH="203040" progId="Equation.3">
                  <p:embed/>
                  <p:pic>
                    <p:nvPicPr>
                      <p:cNvPr id="44" name="Object 4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87413" y="2136573"/>
                        <a:ext cx="348357" cy="25311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" name="Object 49"/>
          <p:cNvGraphicFramePr>
            <a:graphicFrameLocks noChangeAspect="1"/>
          </p:cNvGraphicFramePr>
          <p:nvPr>
            <p:extLst/>
          </p:nvPr>
        </p:nvGraphicFramePr>
        <p:xfrm>
          <a:off x="2544578" y="2161221"/>
          <a:ext cx="348357" cy="253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458" name="Equation" r:id="rId7" imgW="279360" imgH="203040" progId="Equation.3">
                  <p:embed/>
                </p:oleObj>
              </mc:Choice>
              <mc:Fallback>
                <p:oleObj name="Equation" r:id="rId7" imgW="279360" imgH="203040" progId="Equation.3">
                  <p:embed/>
                  <p:pic>
                    <p:nvPicPr>
                      <p:cNvPr id="50" name="Object 4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44578" y="2161221"/>
                        <a:ext cx="348357" cy="25311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5" name="Rectangle 54"/>
          <p:cNvSpPr/>
          <p:nvPr/>
        </p:nvSpPr>
        <p:spPr>
          <a:xfrm>
            <a:off x="2950336" y="2087255"/>
            <a:ext cx="29046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CA" sz="1100" dirty="0" smtClean="0"/>
              <a:t>.9</a:t>
            </a:r>
          </a:p>
          <a:p>
            <a:pPr algn="ctr"/>
            <a:r>
              <a:rPr lang="fr-CA" sz="1100" dirty="0" smtClean="0"/>
              <a:t>.1</a:t>
            </a:r>
          </a:p>
          <a:p>
            <a:pPr algn="ctr"/>
            <a:r>
              <a:rPr lang="fr-CA" sz="1100" dirty="0"/>
              <a:t>0</a:t>
            </a:r>
            <a:endParaRPr lang="fr-CA" sz="1100" dirty="0" smtClean="0"/>
          </a:p>
          <a:p>
            <a:pPr algn="ctr"/>
            <a:r>
              <a:rPr lang="fr-CA" sz="1100" dirty="0"/>
              <a:t>0</a:t>
            </a:r>
            <a:endParaRPr lang="en-CA" sz="1100" dirty="0"/>
          </a:p>
        </p:txBody>
      </p:sp>
      <p:sp>
        <p:nvSpPr>
          <p:cNvPr id="16" name="Rectangle 15"/>
          <p:cNvSpPr/>
          <p:nvPr/>
        </p:nvSpPr>
        <p:spPr>
          <a:xfrm>
            <a:off x="1960185" y="3605123"/>
            <a:ext cx="571342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sz="2800" b="1" dirty="0"/>
              <a:t>Étape </a:t>
            </a:r>
            <a:r>
              <a:rPr lang="fr-CA" sz="2800" b="1" dirty="0" smtClean="0"/>
              <a:t>2 </a:t>
            </a:r>
            <a:r>
              <a:rPr lang="fr-CA" sz="2800" dirty="0"/>
              <a:t>: Calcul </a:t>
            </a:r>
            <a:r>
              <a:rPr lang="fr-CA" sz="2800" dirty="0" smtClean="0"/>
              <a:t>de la sortie (</a:t>
            </a:r>
            <a:r>
              <a:rPr lang="fr-CA" sz="2800" dirty="0" err="1" smtClean="0"/>
              <a:t>softmax</a:t>
            </a:r>
            <a:r>
              <a:rPr lang="fr-CA" sz="2800" dirty="0" smtClean="0"/>
              <a:t>)</a:t>
            </a:r>
            <a:endParaRPr lang="en-CA" sz="2800" dirty="0"/>
          </a:p>
        </p:txBody>
      </p:sp>
      <p:sp>
        <p:nvSpPr>
          <p:cNvPr id="17" name="Rectangle 16"/>
          <p:cNvSpPr/>
          <p:nvPr/>
        </p:nvSpPr>
        <p:spPr>
          <a:xfrm>
            <a:off x="740525" y="939711"/>
            <a:ext cx="5285421" cy="8002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sz="1800" dirty="0" smtClean="0"/>
              <a:t>Alphabet :</a:t>
            </a:r>
            <a:r>
              <a:rPr lang="en-CA" sz="1800" dirty="0" smtClean="0"/>
              <a:t>[</a:t>
            </a:r>
            <a:r>
              <a:rPr lang="en-CA" sz="1800" b="1" dirty="0" err="1" smtClean="0"/>
              <a:t>a,e,m,s</a:t>
            </a:r>
            <a:r>
              <a:rPr lang="en-CA" sz="1800" dirty="0" smtClean="0"/>
              <a:t>]</a:t>
            </a:r>
          </a:p>
          <a:p>
            <a:r>
              <a:rPr lang="fr-CA" sz="2800" b="1" dirty="0" smtClean="0">
                <a:solidFill>
                  <a:srgbClr val="FF0000"/>
                </a:solidFill>
              </a:rPr>
              <a:t>En test</a:t>
            </a:r>
            <a:r>
              <a:rPr lang="fr-CA" sz="1800" dirty="0" smtClean="0"/>
              <a:t> : prédire les lettres les unes après les autres</a:t>
            </a:r>
            <a:endParaRPr lang="en-CA" sz="1800" dirty="0"/>
          </a:p>
        </p:txBody>
      </p:sp>
    </p:spTree>
    <p:extLst>
      <p:ext uri="{BB962C8B-B14F-4D97-AF65-F5344CB8AC3E}">
        <p14:creationId xmlns:p14="http://schemas.microsoft.com/office/powerpoint/2010/main" val="2354297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/>
          <p:cNvSpPr txBox="1"/>
          <p:nvPr/>
        </p:nvSpPr>
        <p:spPr>
          <a:xfrm>
            <a:off x="97689" y="244675"/>
            <a:ext cx="90315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2800" dirty="0" smtClean="0"/>
              <a:t>Autre exemple: </a:t>
            </a:r>
            <a:r>
              <a:rPr lang="fr-CA" sz="2800" b="1" dirty="0" smtClean="0"/>
              <a:t>prédiction de caractères </a:t>
            </a:r>
            <a:r>
              <a:rPr lang="fr-CA" sz="2800" dirty="0" smtClean="0"/>
              <a:t>(modèle de langue)</a:t>
            </a:r>
            <a:endParaRPr lang="en-CA" sz="2800" dirty="0"/>
          </a:p>
        </p:txBody>
      </p:sp>
      <p:sp>
        <p:nvSpPr>
          <p:cNvPr id="64" name="Rectangle 63"/>
          <p:cNvSpPr/>
          <p:nvPr/>
        </p:nvSpPr>
        <p:spPr>
          <a:xfrm>
            <a:off x="1448960" y="2101837"/>
            <a:ext cx="279501" cy="7456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5" name="Rectangle 64"/>
          <p:cNvSpPr/>
          <p:nvPr/>
        </p:nvSpPr>
        <p:spPr>
          <a:xfrm>
            <a:off x="2205900" y="2101837"/>
            <a:ext cx="279501" cy="745663"/>
          </a:xfrm>
          <a:prstGeom prst="rect">
            <a:avLst/>
          </a:prstGeom>
          <a:solidFill>
            <a:srgbClr val="FFC000"/>
          </a:solidFill>
          <a:ln>
            <a:solidFill>
              <a:srgbClr val="B8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66" name="Straight Arrow Connector 65"/>
          <p:cNvCxnSpPr/>
          <p:nvPr/>
        </p:nvCxnSpPr>
        <p:spPr>
          <a:xfrm>
            <a:off x="1728461" y="2466167"/>
            <a:ext cx="463449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aphicFrame>
        <p:nvGraphicFramePr>
          <p:cNvPr id="69" name="Object 68"/>
          <p:cNvGraphicFramePr>
            <a:graphicFrameLocks noChangeAspect="1"/>
          </p:cNvGraphicFramePr>
          <p:nvPr>
            <p:extLst/>
          </p:nvPr>
        </p:nvGraphicFramePr>
        <p:xfrm>
          <a:off x="504825" y="2251075"/>
          <a:ext cx="822325" cy="376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542" name="Equation" r:id="rId3" imgW="469800" imgH="215640" progId="Equation.3">
                  <p:embed/>
                </p:oleObj>
              </mc:Choice>
              <mc:Fallback>
                <p:oleObj name="Equation" r:id="rId3" imgW="469800" imgH="215640" progId="Equation.3">
                  <p:embed/>
                  <p:pic>
                    <p:nvPicPr>
                      <p:cNvPr id="69" name="Object 6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4825" y="2251075"/>
                        <a:ext cx="822325" cy="376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89" name="Straight Arrow Connector 88"/>
          <p:cNvCxnSpPr/>
          <p:nvPr/>
        </p:nvCxnSpPr>
        <p:spPr>
          <a:xfrm>
            <a:off x="2343119" y="1681165"/>
            <a:ext cx="5063" cy="323850"/>
          </a:xfrm>
          <a:prstGeom prst="straightConnector1">
            <a:avLst/>
          </a:prstGeom>
          <a:ln>
            <a:solidFill>
              <a:srgbClr val="B88C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99" name="Rectangle 98"/>
          <p:cNvSpPr/>
          <p:nvPr/>
        </p:nvSpPr>
        <p:spPr>
          <a:xfrm>
            <a:off x="2938922" y="2114011"/>
            <a:ext cx="279501" cy="745663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00" name="Straight Arrow Connector 99"/>
          <p:cNvCxnSpPr>
            <a:endCxn id="99" idx="1"/>
          </p:cNvCxnSpPr>
          <p:nvPr/>
        </p:nvCxnSpPr>
        <p:spPr>
          <a:xfrm>
            <a:off x="2460651" y="2486843"/>
            <a:ext cx="463449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1463825" y="2100138"/>
            <a:ext cx="25519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sz="1100" dirty="0" smtClean="0"/>
              <a:t>0</a:t>
            </a:r>
          </a:p>
          <a:p>
            <a:r>
              <a:rPr lang="fr-CA" sz="1100" dirty="0" smtClean="0"/>
              <a:t>0</a:t>
            </a:r>
          </a:p>
          <a:p>
            <a:r>
              <a:rPr lang="fr-CA" sz="1100" dirty="0" smtClean="0"/>
              <a:t>1</a:t>
            </a:r>
          </a:p>
          <a:p>
            <a:r>
              <a:rPr lang="fr-CA" sz="1100" dirty="0"/>
              <a:t>0</a:t>
            </a:r>
            <a:endParaRPr lang="en-CA" sz="1100" dirty="0"/>
          </a:p>
        </p:txBody>
      </p:sp>
      <p:sp>
        <p:nvSpPr>
          <p:cNvPr id="39" name="Rectangle 38"/>
          <p:cNvSpPr/>
          <p:nvPr/>
        </p:nvSpPr>
        <p:spPr>
          <a:xfrm>
            <a:off x="2141908" y="2200670"/>
            <a:ext cx="407484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CA" sz="1100" dirty="0" smtClean="0"/>
              <a:t>-0.3</a:t>
            </a:r>
          </a:p>
          <a:p>
            <a:pPr algn="ctr"/>
            <a:r>
              <a:rPr lang="fr-CA" sz="1100" dirty="0" smtClean="0"/>
              <a:t>-0.1</a:t>
            </a:r>
          </a:p>
          <a:p>
            <a:pPr algn="ctr"/>
            <a:r>
              <a:rPr lang="fr-CA" sz="1100" dirty="0" smtClean="0"/>
              <a:t>0.9</a:t>
            </a:r>
          </a:p>
        </p:txBody>
      </p:sp>
      <p:graphicFrame>
        <p:nvGraphicFramePr>
          <p:cNvPr id="44" name="Object 43"/>
          <p:cNvGraphicFramePr>
            <a:graphicFrameLocks noChangeAspect="1"/>
          </p:cNvGraphicFramePr>
          <p:nvPr>
            <p:extLst/>
          </p:nvPr>
        </p:nvGraphicFramePr>
        <p:xfrm>
          <a:off x="1787413" y="2136573"/>
          <a:ext cx="348357" cy="253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543" name="Equation" r:id="rId5" imgW="279360" imgH="203040" progId="Equation.3">
                  <p:embed/>
                </p:oleObj>
              </mc:Choice>
              <mc:Fallback>
                <p:oleObj name="Equation" r:id="rId5" imgW="279360" imgH="203040" progId="Equation.3">
                  <p:embed/>
                  <p:pic>
                    <p:nvPicPr>
                      <p:cNvPr id="44" name="Object 4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87413" y="2136573"/>
                        <a:ext cx="348357" cy="25311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" name="Object 49"/>
          <p:cNvGraphicFramePr>
            <a:graphicFrameLocks noChangeAspect="1"/>
          </p:cNvGraphicFramePr>
          <p:nvPr>
            <p:extLst/>
          </p:nvPr>
        </p:nvGraphicFramePr>
        <p:xfrm>
          <a:off x="2544578" y="2161221"/>
          <a:ext cx="348357" cy="253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544" name="Equation" r:id="rId7" imgW="279360" imgH="203040" progId="Equation.3">
                  <p:embed/>
                </p:oleObj>
              </mc:Choice>
              <mc:Fallback>
                <p:oleObj name="Equation" r:id="rId7" imgW="279360" imgH="203040" progId="Equation.3">
                  <p:embed/>
                  <p:pic>
                    <p:nvPicPr>
                      <p:cNvPr id="50" name="Object 4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44578" y="2161221"/>
                        <a:ext cx="348357" cy="25311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5" name="Rectangle 54"/>
          <p:cNvSpPr/>
          <p:nvPr/>
        </p:nvSpPr>
        <p:spPr>
          <a:xfrm>
            <a:off x="2950336" y="2087255"/>
            <a:ext cx="29046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CA" sz="1100" dirty="0" smtClean="0"/>
              <a:t>.9</a:t>
            </a:r>
          </a:p>
          <a:p>
            <a:pPr algn="ctr"/>
            <a:r>
              <a:rPr lang="fr-CA" sz="1100" dirty="0" smtClean="0"/>
              <a:t>.1</a:t>
            </a:r>
          </a:p>
          <a:p>
            <a:pPr algn="ctr"/>
            <a:r>
              <a:rPr lang="fr-CA" sz="1100" dirty="0"/>
              <a:t>0</a:t>
            </a:r>
            <a:endParaRPr lang="fr-CA" sz="1100" dirty="0" smtClean="0"/>
          </a:p>
          <a:p>
            <a:pPr algn="ctr"/>
            <a:r>
              <a:rPr lang="fr-CA" sz="1100" dirty="0"/>
              <a:t>0</a:t>
            </a:r>
            <a:endParaRPr lang="en-CA" sz="1100" dirty="0"/>
          </a:p>
        </p:txBody>
      </p:sp>
      <p:sp>
        <p:nvSpPr>
          <p:cNvPr id="16" name="Rectangle 15"/>
          <p:cNvSpPr/>
          <p:nvPr/>
        </p:nvSpPr>
        <p:spPr>
          <a:xfrm>
            <a:off x="1020753" y="3611260"/>
            <a:ext cx="753283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sz="2800" b="1" dirty="0"/>
              <a:t>Étape 3</a:t>
            </a:r>
            <a:r>
              <a:rPr lang="fr-CA" sz="2800" b="1" dirty="0" smtClean="0"/>
              <a:t> </a:t>
            </a:r>
            <a:r>
              <a:rPr lang="fr-CA" sz="2800" dirty="0"/>
              <a:t>: Sélectionner </a:t>
            </a:r>
            <a:r>
              <a:rPr lang="fr-CA" sz="2800" dirty="0" smtClean="0"/>
              <a:t>le caractère le plus probable</a:t>
            </a:r>
            <a:endParaRPr lang="en-CA" sz="2800" dirty="0"/>
          </a:p>
        </p:txBody>
      </p:sp>
      <p:graphicFrame>
        <p:nvGraphicFramePr>
          <p:cNvPr id="18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04303539"/>
              </p:ext>
            </p:extLst>
          </p:nvPr>
        </p:nvGraphicFramePr>
        <p:xfrm>
          <a:off x="3433763" y="2278063"/>
          <a:ext cx="777875" cy="376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545" name="Equation" r:id="rId9" imgW="444240" imgH="215640" progId="Equation.3">
                  <p:embed/>
                </p:oleObj>
              </mc:Choice>
              <mc:Fallback>
                <p:oleObj name="Equation" r:id="rId9" imgW="444240" imgH="215640" progId="Equation.3">
                  <p:embed/>
                  <p:pic>
                    <p:nvPicPr>
                      <p:cNvPr id="69" name="Object 6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33763" y="2278063"/>
                        <a:ext cx="777875" cy="3762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Rectangle 18"/>
          <p:cNvSpPr/>
          <p:nvPr/>
        </p:nvSpPr>
        <p:spPr>
          <a:xfrm>
            <a:off x="740525" y="939711"/>
            <a:ext cx="5285421" cy="8002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sz="1800" dirty="0" smtClean="0"/>
              <a:t>Alphabet :</a:t>
            </a:r>
            <a:r>
              <a:rPr lang="en-CA" sz="1800" dirty="0" smtClean="0"/>
              <a:t>[</a:t>
            </a:r>
            <a:r>
              <a:rPr lang="en-CA" sz="1800" b="1" dirty="0" err="1" smtClean="0"/>
              <a:t>a,e,m,s</a:t>
            </a:r>
            <a:r>
              <a:rPr lang="en-CA" sz="1800" dirty="0" smtClean="0"/>
              <a:t>]</a:t>
            </a:r>
          </a:p>
          <a:p>
            <a:r>
              <a:rPr lang="fr-CA" sz="2800" b="1" dirty="0" smtClean="0">
                <a:solidFill>
                  <a:srgbClr val="FF0000"/>
                </a:solidFill>
              </a:rPr>
              <a:t>En test</a:t>
            </a:r>
            <a:r>
              <a:rPr lang="fr-CA" sz="1800" dirty="0" smtClean="0"/>
              <a:t> : prédire les lettres les unes après les autres</a:t>
            </a:r>
            <a:endParaRPr lang="en-CA" sz="1800" dirty="0"/>
          </a:p>
        </p:txBody>
      </p:sp>
    </p:spTree>
    <p:extLst>
      <p:ext uri="{BB962C8B-B14F-4D97-AF65-F5344CB8AC3E}">
        <p14:creationId xmlns:p14="http://schemas.microsoft.com/office/powerpoint/2010/main" val="2497057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/>
          <p:cNvSpPr txBox="1"/>
          <p:nvPr/>
        </p:nvSpPr>
        <p:spPr>
          <a:xfrm>
            <a:off x="97689" y="244675"/>
            <a:ext cx="90315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2800" dirty="0" smtClean="0"/>
              <a:t>Autre exemple: </a:t>
            </a:r>
            <a:r>
              <a:rPr lang="fr-CA" sz="2800" b="1" dirty="0" smtClean="0"/>
              <a:t>prédiction de caractères </a:t>
            </a:r>
            <a:r>
              <a:rPr lang="fr-CA" sz="2800" dirty="0" smtClean="0"/>
              <a:t>(modèle de langue)</a:t>
            </a:r>
            <a:endParaRPr lang="en-CA" sz="2800" dirty="0"/>
          </a:p>
        </p:txBody>
      </p:sp>
      <p:sp>
        <p:nvSpPr>
          <p:cNvPr id="64" name="Rectangle 63"/>
          <p:cNvSpPr/>
          <p:nvPr/>
        </p:nvSpPr>
        <p:spPr>
          <a:xfrm>
            <a:off x="1448960" y="2101837"/>
            <a:ext cx="279501" cy="7456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5" name="Rectangle 64"/>
          <p:cNvSpPr/>
          <p:nvPr/>
        </p:nvSpPr>
        <p:spPr>
          <a:xfrm>
            <a:off x="2205900" y="2101837"/>
            <a:ext cx="279501" cy="745663"/>
          </a:xfrm>
          <a:prstGeom prst="rect">
            <a:avLst/>
          </a:prstGeom>
          <a:solidFill>
            <a:srgbClr val="FFC000"/>
          </a:solidFill>
          <a:ln>
            <a:solidFill>
              <a:srgbClr val="B8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66" name="Straight Arrow Connector 65"/>
          <p:cNvCxnSpPr/>
          <p:nvPr/>
        </p:nvCxnSpPr>
        <p:spPr>
          <a:xfrm>
            <a:off x="1728461" y="2466167"/>
            <a:ext cx="463449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aphicFrame>
        <p:nvGraphicFramePr>
          <p:cNvPr id="69" name="Object 68"/>
          <p:cNvGraphicFramePr>
            <a:graphicFrameLocks noChangeAspect="1"/>
          </p:cNvGraphicFramePr>
          <p:nvPr>
            <p:extLst/>
          </p:nvPr>
        </p:nvGraphicFramePr>
        <p:xfrm>
          <a:off x="504825" y="2251075"/>
          <a:ext cx="822325" cy="376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630" name="Equation" r:id="rId3" imgW="469800" imgH="215640" progId="Equation.3">
                  <p:embed/>
                </p:oleObj>
              </mc:Choice>
              <mc:Fallback>
                <p:oleObj name="Equation" r:id="rId3" imgW="469800" imgH="215640" progId="Equation.3">
                  <p:embed/>
                  <p:pic>
                    <p:nvPicPr>
                      <p:cNvPr id="69" name="Object 6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4825" y="2251075"/>
                        <a:ext cx="822325" cy="376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89" name="Straight Arrow Connector 88"/>
          <p:cNvCxnSpPr/>
          <p:nvPr/>
        </p:nvCxnSpPr>
        <p:spPr>
          <a:xfrm>
            <a:off x="2343119" y="1681165"/>
            <a:ext cx="5063" cy="323850"/>
          </a:xfrm>
          <a:prstGeom prst="straightConnector1">
            <a:avLst/>
          </a:prstGeom>
          <a:ln>
            <a:solidFill>
              <a:srgbClr val="B88C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99" name="Rectangle 98"/>
          <p:cNvSpPr/>
          <p:nvPr/>
        </p:nvSpPr>
        <p:spPr>
          <a:xfrm>
            <a:off x="2938922" y="2114011"/>
            <a:ext cx="279501" cy="745663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00" name="Straight Arrow Connector 99"/>
          <p:cNvCxnSpPr>
            <a:endCxn id="99" idx="1"/>
          </p:cNvCxnSpPr>
          <p:nvPr/>
        </p:nvCxnSpPr>
        <p:spPr>
          <a:xfrm>
            <a:off x="2460651" y="2486843"/>
            <a:ext cx="463449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1463825" y="2100138"/>
            <a:ext cx="25519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sz="1100" dirty="0" smtClean="0"/>
              <a:t>0</a:t>
            </a:r>
          </a:p>
          <a:p>
            <a:r>
              <a:rPr lang="fr-CA" sz="1100" dirty="0" smtClean="0"/>
              <a:t>0</a:t>
            </a:r>
          </a:p>
          <a:p>
            <a:r>
              <a:rPr lang="fr-CA" sz="1100" dirty="0" smtClean="0"/>
              <a:t>1</a:t>
            </a:r>
          </a:p>
          <a:p>
            <a:r>
              <a:rPr lang="fr-CA" sz="1100" dirty="0"/>
              <a:t>0</a:t>
            </a:r>
            <a:endParaRPr lang="en-CA" sz="1100" dirty="0"/>
          </a:p>
        </p:txBody>
      </p:sp>
      <p:sp>
        <p:nvSpPr>
          <p:cNvPr id="39" name="Rectangle 38"/>
          <p:cNvSpPr/>
          <p:nvPr/>
        </p:nvSpPr>
        <p:spPr>
          <a:xfrm>
            <a:off x="2141908" y="2200670"/>
            <a:ext cx="407484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CA" sz="1100" dirty="0" smtClean="0"/>
              <a:t>-0.3</a:t>
            </a:r>
          </a:p>
          <a:p>
            <a:pPr algn="ctr"/>
            <a:r>
              <a:rPr lang="fr-CA" sz="1100" dirty="0" smtClean="0"/>
              <a:t>-0.1</a:t>
            </a:r>
          </a:p>
          <a:p>
            <a:pPr algn="ctr"/>
            <a:r>
              <a:rPr lang="fr-CA" sz="1100" dirty="0" smtClean="0"/>
              <a:t>0.9</a:t>
            </a:r>
          </a:p>
        </p:txBody>
      </p:sp>
      <p:graphicFrame>
        <p:nvGraphicFramePr>
          <p:cNvPr id="44" name="Object 43"/>
          <p:cNvGraphicFramePr>
            <a:graphicFrameLocks noChangeAspect="1"/>
          </p:cNvGraphicFramePr>
          <p:nvPr>
            <p:extLst/>
          </p:nvPr>
        </p:nvGraphicFramePr>
        <p:xfrm>
          <a:off x="1787413" y="2136573"/>
          <a:ext cx="348357" cy="253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631" name="Equation" r:id="rId5" imgW="279360" imgH="203040" progId="Equation.3">
                  <p:embed/>
                </p:oleObj>
              </mc:Choice>
              <mc:Fallback>
                <p:oleObj name="Equation" r:id="rId5" imgW="279360" imgH="203040" progId="Equation.3">
                  <p:embed/>
                  <p:pic>
                    <p:nvPicPr>
                      <p:cNvPr id="44" name="Object 4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87413" y="2136573"/>
                        <a:ext cx="348357" cy="25311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" name="Object 49"/>
          <p:cNvGraphicFramePr>
            <a:graphicFrameLocks noChangeAspect="1"/>
          </p:cNvGraphicFramePr>
          <p:nvPr>
            <p:extLst/>
          </p:nvPr>
        </p:nvGraphicFramePr>
        <p:xfrm>
          <a:off x="2544578" y="2161221"/>
          <a:ext cx="348357" cy="253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632" name="Equation" r:id="rId7" imgW="279360" imgH="203040" progId="Equation.3">
                  <p:embed/>
                </p:oleObj>
              </mc:Choice>
              <mc:Fallback>
                <p:oleObj name="Equation" r:id="rId7" imgW="279360" imgH="203040" progId="Equation.3">
                  <p:embed/>
                  <p:pic>
                    <p:nvPicPr>
                      <p:cNvPr id="50" name="Object 4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44578" y="2161221"/>
                        <a:ext cx="348357" cy="25311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5" name="Rectangle 54"/>
          <p:cNvSpPr/>
          <p:nvPr/>
        </p:nvSpPr>
        <p:spPr>
          <a:xfrm>
            <a:off x="2950336" y="2087255"/>
            <a:ext cx="29046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CA" sz="1100" dirty="0" smtClean="0"/>
              <a:t>.9</a:t>
            </a:r>
          </a:p>
          <a:p>
            <a:pPr algn="ctr"/>
            <a:r>
              <a:rPr lang="fr-CA" sz="1100" dirty="0" smtClean="0"/>
              <a:t>.1</a:t>
            </a:r>
          </a:p>
          <a:p>
            <a:pPr algn="ctr"/>
            <a:r>
              <a:rPr lang="fr-CA" sz="1100" dirty="0"/>
              <a:t>0</a:t>
            </a:r>
            <a:endParaRPr lang="fr-CA" sz="1100" dirty="0" smtClean="0"/>
          </a:p>
          <a:p>
            <a:pPr algn="ctr"/>
            <a:r>
              <a:rPr lang="fr-CA" sz="1100" dirty="0"/>
              <a:t>0</a:t>
            </a:r>
            <a:endParaRPr lang="en-CA" sz="1100" dirty="0"/>
          </a:p>
        </p:txBody>
      </p:sp>
      <p:sp>
        <p:nvSpPr>
          <p:cNvPr id="16" name="Rectangle 15"/>
          <p:cNvSpPr/>
          <p:nvPr/>
        </p:nvSpPr>
        <p:spPr>
          <a:xfrm>
            <a:off x="528062" y="4716586"/>
            <a:ext cx="817082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sz="2800" b="1" dirty="0"/>
              <a:t>Étape </a:t>
            </a:r>
            <a:r>
              <a:rPr lang="fr-CA" sz="2800" b="1" dirty="0" smtClean="0"/>
              <a:t>4 : </a:t>
            </a:r>
            <a:r>
              <a:rPr lang="fr-CA" sz="2800" dirty="0" smtClean="0"/>
              <a:t>Injecter le caractère prédit au début du réseau</a:t>
            </a:r>
            <a:endParaRPr lang="en-CA" sz="2800" dirty="0"/>
          </a:p>
        </p:txBody>
      </p:sp>
      <p:graphicFrame>
        <p:nvGraphicFramePr>
          <p:cNvPr id="18" name="Object 17"/>
          <p:cNvGraphicFramePr>
            <a:graphicFrameLocks noChangeAspect="1"/>
          </p:cNvGraphicFramePr>
          <p:nvPr>
            <p:extLst/>
          </p:nvPr>
        </p:nvGraphicFramePr>
        <p:xfrm>
          <a:off x="3433763" y="2278063"/>
          <a:ext cx="777875" cy="376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633" name="Equation" r:id="rId9" imgW="444240" imgH="215640" progId="Equation.3">
                  <p:embed/>
                </p:oleObj>
              </mc:Choice>
              <mc:Fallback>
                <p:oleObj name="Equation" r:id="rId9" imgW="444240" imgH="215640" progId="Equation.3">
                  <p:embed/>
                  <p:pic>
                    <p:nvPicPr>
                      <p:cNvPr id="18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33763" y="2278063"/>
                        <a:ext cx="777875" cy="3762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Rectangle 18"/>
          <p:cNvSpPr/>
          <p:nvPr/>
        </p:nvSpPr>
        <p:spPr>
          <a:xfrm>
            <a:off x="1439522" y="3112997"/>
            <a:ext cx="279501" cy="7456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20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19394913"/>
              </p:ext>
            </p:extLst>
          </p:nvPr>
        </p:nvGraphicFramePr>
        <p:xfrm>
          <a:off x="517525" y="3262313"/>
          <a:ext cx="777875" cy="376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634" name="Equation" r:id="rId11" imgW="444240" imgH="215640" progId="Equation.3">
                  <p:embed/>
                </p:oleObj>
              </mc:Choice>
              <mc:Fallback>
                <p:oleObj name="Equation" r:id="rId11" imgW="444240" imgH="215640" progId="Equation.3">
                  <p:embed/>
                  <p:pic>
                    <p:nvPicPr>
                      <p:cNvPr id="69" name="Object 6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7525" y="3262313"/>
                        <a:ext cx="777875" cy="3762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Rectangle 20"/>
          <p:cNvSpPr/>
          <p:nvPr/>
        </p:nvSpPr>
        <p:spPr>
          <a:xfrm>
            <a:off x="1454387" y="3111298"/>
            <a:ext cx="25519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sz="1100" dirty="0"/>
              <a:t>1</a:t>
            </a:r>
            <a:endParaRPr lang="fr-CA" sz="1100" dirty="0" smtClean="0"/>
          </a:p>
          <a:p>
            <a:r>
              <a:rPr lang="fr-CA" sz="1100" dirty="0"/>
              <a:t>0</a:t>
            </a:r>
            <a:endParaRPr lang="fr-CA" sz="1100" dirty="0" smtClean="0"/>
          </a:p>
          <a:p>
            <a:r>
              <a:rPr lang="fr-CA" sz="1100" dirty="0"/>
              <a:t>0</a:t>
            </a:r>
            <a:endParaRPr lang="fr-CA" sz="1100" dirty="0" smtClean="0"/>
          </a:p>
          <a:p>
            <a:r>
              <a:rPr lang="fr-CA" sz="1100" dirty="0"/>
              <a:t>0</a:t>
            </a:r>
            <a:endParaRPr lang="en-CA" sz="1100" dirty="0"/>
          </a:p>
        </p:txBody>
      </p:sp>
      <p:sp>
        <p:nvSpPr>
          <p:cNvPr id="2" name="Freeform 1"/>
          <p:cNvSpPr/>
          <p:nvPr/>
        </p:nvSpPr>
        <p:spPr>
          <a:xfrm>
            <a:off x="1212379" y="2491816"/>
            <a:ext cx="2272180" cy="987983"/>
          </a:xfrm>
          <a:custGeom>
            <a:avLst/>
            <a:gdLst>
              <a:gd name="connsiteX0" fmla="*/ 2015954 w 2430542"/>
              <a:gd name="connsiteY0" fmla="*/ 34437 h 1012337"/>
              <a:gd name="connsiteX1" fmla="*/ 2066754 w 2430542"/>
              <a:gd name="connsiteY1" fmla="*/ 47137 h 1012337"/>
              <a:gd name="connsiteX2" fmla="*/ 2333454 w 2430542"/>
              <a:gd name="connsiteY2" fmla="*/ 491637 h 1012337"/>
              <a:gd name="connsiteX3" fmla="*/ 212554 w 2430542"/>
              <a:gd name="connsiteY3" fmla="*/ 529737 h 1012337"/>
              <a:gd name="connsiteX4" fmla="*/ 187154 w 2430542"/>
              <a:gd name="connsiteY4" fmla="*/ 1012337 h 1012337"/>
              <a:gd name="connsiteX0" fmla="*/ 2015954 w 2511405"/>
              <a:gd name="connsiteY0" fmla="*/ 3123 h 981023"/>
              <a:gd name="connsiteX1" fmla="*/ 2355679 w 2511405"/>
              <a:gd name="connsiteY1" fmla="*/ 266648 h 981023"/>
              <a:gd name="connsiteX2" fmla="*/ 2333454 w 2511405"/>
              <a:gd name="connsiteY2" fmla="*/ 460323 h 981023"/>
              <a:gd name="connsiteX3" fmla="*/ 212554 w 2511405"/>
              <a:gd name="connsiteY3" fmla="*/ 498423 h 981023"/>
              <a:gd name="connsiteX4" fmla="*/ 187154 w 2511405"/>
              <a:gd name="connsiteY4" fmla="*/ 981023 h 981023"/>
              <a:gd name="connsiteX0" fmla="*/ 1972314 w 2317288"/>
              <a:gd name="connsiteY0" fmla="*/ 3135 h 981035"/>
              <a:gd name="connsiteX1" fmla="*/ 2312039 w 2317288"/>
              <a:gd name="connsiteY1" fmla="*/ 266660 h 981035"/>
              <a:gd name="connsiteX2" fmla="*/ 1642114 w 2317288"/>
              <a:gd name="connsiteY2" fmla="*/ 466685 h 981035"/>
              <a:gd name="connsiteX3" fmla="*/ 168914 w 2317288"/>
              <a:gd name="connsiteY3" fmla="*/ 498435 h 981035"/>
              <a:gd name="connsiteX4" fmla="*/ 143514 w 2317288"/>
              <a:gd name="connsiteY4" fmla="*/ 981035 h 981035"/>
              <a:gd name="connsiteX0" fmla="*/ 1972314 w 2317288"/>
              <a:gd name="connsiteY0" fmla="*/ 3135 h 981035"/>
              <a:gd name="connsiteX1" fmla="*/ 2312039 w 2317288"/>
              <a:gd name="connsiteY1" fmla="*/ 266660 h 981035"/>
              <a:gd name="connsiteX2" fmla="*/ 1642114 w 2317288"/>
              <a:gd name="connsiteY2" fmla="*/ 466685 h 981035"/>
              <a:gd name="connsiteX3" fmla="*/ 168914 w 2317288"/>
              <a:gd name="connsiteY3" fmla="*/ 498435 h 981035"/>
              <a:gd name="connsiteX4" fmla="*/ 143514 w 2317288"/>
              <a:gd name="connsiteY4" fmla="*/ 981035 h 981035"/>
              <a:gd name="connsiteX0" fmla="*/ 1972314 w 2312913"/>
              <a:gd name="connsiteY0" fmla="*/ 4192 h 982092"/>
              <a:gd name="connsiteX1" fmla="*/ 2312039 w 2312913"/>
              <a:gd name="connsiteY1" fmla="*/ 267717 h 982092"/>
              <a:gd name="connsiteX2" fmla="*/ 1642114 w 2312913"/>
              <a:gd name="connsiteY2" fmla="*/ 467742 h 982092"/>
              <a:gd name="connsiteX3" fmla="*/ 168914 w 2312913"/>
              <a:gd name="connsiteY3" fmla="*/ 499492 h 982092"/>
              <a:gd name="connsiteX4" fmla="*/ 143514 w 2312913"/>
              <a:gd name="connsiteY4" fmla="*/ 982092 h 982092"/>
              <a:gd name="connsiteX0" fmla="*/ 1972314 w 2230363"/>
              <a:gd name="connsiteY0" fmla="*/ 4854 h 982754"/>
              <a:gd name="connsiteX1" fmla="*/ 2229489 w 2230363"/>
              <a:gd name="connsiteY1" fmla="*/ 242979 h 982754"/>
              <a:gd name="connsiteX2" fmla="*/ 1642114 w 2230363"/>
              <a:gd name="connsiteY2" fmla="*/ 468404 h 982754"/>
              <a:gd name="connsiteX3" fmla="*/ 168914 w 2230363"/>
              <a:gd name="connsiteY3" fmla="*/ 500154 h 982754"/>
              <a:gd name="connsiteX4" fmla="*/ 143514 w 2230363"/>
              <a:gd name="connsiteY4" fmla="*/ 982754 h 982754"/>
              <a:gd name="connsiteX0" fmla="*/ 1972314 w 2231023"/>
              <a:gd name="connsiteY0" fmla="*/ 10083 h 987983"/>
              <a:gd name="connsiteX1" fmla="*/ 2229489 w 2231023"/>
              <a:gd name="connsiteY1" fmla="*/ 248208 h 987983"/>
              <a:gd name="connsiteX2" fmla="*/ 1642114 w 2231023"/>
              <a:gd name="connsiteY2" fmla="*/ 473633 h 987983"/>
              <a:gd name="connsiteX3" fmla="*/ 168914 w 2231023"/>
              <a:gd name="connsiteY3" fmla="*/ 505383 h 987983"/>
              <a:gd name="connsiteX4" fmla="*/ 143514 w 2231023"/>
              <a:gd name="connsiteY4" fmla="*/ 987983 h 987983"/>
              <a:gd name="connsiteX0" fmla="*/ 1972314 w 2231074"/>
              <a:gd name="connsiteY0" fmla="*/ 10083 h 987983"/>
              <a:gd name="connsiteX1" fmla="*/ 2229489 w 2231074"/>
              <a:gd name="connsiteY1" fmla="*/ 248208 h 987983"/>
              <a:gd name="connsiteX2" fmla="*/ 1642114 w 2231074"/>
              <a:gd name="connsiteY2" fmla="*/ 473633 h 987983"/>
              <a:gd name="connsiteX3" fmla="*/ 168914 w 2231074"/>
              <a:gd name="connsiteY3" fmla="*/ 505383 h 987983"/>
              <a:gd name="connsiteX4" fmla="*/ 143514 w 2231074"/>
              <a:gd name="connsiteY4" fmla="*/ 987983 h 987983"/>
              <a:gd name="connsiteX0" fmla="*/ 1983978 w 2242738"/>
              <a:gd name="connsiteY0" fmla="*/ 10083 h 987983"/>
              <a:gd name="connsiteX1" fmla="*/ 2241153 w 2242738"/>
              <a:gd name="connsiteY1" fmla="*/ 248208 h 987983"/>
              <a:gd name="connsiteX2" fmla="*/ 1653778 w 2242738"/>
              <a:gd name="connsiteY2" fmla="*/ 473633 h 987983"/>
              <a:gd name="connsiteX3" fmla="*/ 180578 w 2242738"/>
              <a:gd name="connsiteY3" fmla="*/ 505383 h 987983"/>
              <a:gd name="connsiteX4" fmla="*/ 155178 w 2242738"/>
              <a:gd name="connsiteY4" fmla="*/ 987983 h 987983"/>
              <a:gd name="connsiteX0" fmla="*/ 1975240 w 2234000"/>
              <a:gd name="connsiteY0" fmla="*/ 10083 h 987983"/>
              <a:gd name="connsiteX1" fmla="*/ 2232415 w 2234000"/>
              <a:gd name="connsiteY1" fmla="*/ 248208 h 987983"/>
              <a:gd name="connsiteX2" fmla="*/ 1645040 w 2234000"/>
              <a:gd name="connsiteY2" fmla="*/ 473633 h 987983"/>
              <a:gd name="connsiteX3" fmla="*/ 171840 w 2234000"/>
              <a:gd name="connsiteY3" fmla="*/ 505383 h 987983"/>
              <a:gd name="connsiteX4" fmla="*/ 162315 w 2234000"/>
              <a:gd name="connsiteY4" fmla="*/ 987983 h 987983"/>
              <a:gd name="connsiteX0" fmla="*/ 2005613 w 2264373"/>
              <a:gd name="connsiteY0" fmla="*/ 10083 h 987983"/>
              <a:gd name="connsiteX1" fmla="*/ 2262788 w 2264373"/>
              <a:gd name="connsiteY1" fmla="*/ 248208 h 987983"/>
              <a:gd name="connsiteX2" fmla="*/ 1675413 w 2264373"/>
              <a:gd name="connsiteY2" fmla="*/ 473633 h 987983"/>
              <a:gd name="connsiteX3" fmla="*/ 202213 w 2264373"/>
              <a:gd name="connsiteY3" fmla="*/ 505383 h 987983"/>
              <a:gd name="connsiteX4" fmla="*/ 192688 w 2264373"/>
              <a:gd name="connsiteY4" fmla="*/ 987983 h 987983"/>
              <a:gd name="connsiteX0" fmla="*/ 2013420 w 2272180"/>
              <a:gd name="connsiteY0" fmla="*/ 10083 h 987983"/>
              <a:gd name="connsiteX1" fmla="*/ 2270595 w 2272180"/>
              <a:gd name="connsiteY1" fmla="*/ 248208 h 987983"/>
              <a:gd name="connsiteX2" fmla="*/ 1683220 w 2272180"/>
              <a:gd name="connsiteY2" fmla="*/ 473633 h 987983"/>
              <a:gd name="connsiteX3" fmla="*/ 210020 w 2272180"/>
              <a:gd name="connsiteY3" fmla="*/ 505383 h 987983"/>
              <a:gd name="connsiteX4" fmla="*/ 200495 w 2272180"/>
              <a:gd name="connsiteY4" fmla="*/ 987983 h 987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72180" h="987983">
                <a:moveTo>
                  <a:pt x="2013420" y="10083"/>
                </a:moveTo>
                <a:cubicBezTo>
                  <a:pt x="2012361" y="-21667"/>
                  <a:pt x="2246253" y="12200"/>
                  <a:pt x="2270595" y="248208"/>
                </a:cubicBezTo>
                <a:cubicBezTo>
                  <a:pt x="2294937" y="484216"/>
                  <a:pt x="2036174" y="465696"/>
                  <a:pt x="1683220" y="473633"/>
                </a:cubicBezTo>
                <a:cubicBezTo>
                  <a:pt x="1330266" y="481570"/>
                  <a:pt x="552391" y="410133"/>
                  <a:pt x="210020" y="505383"/>
                </a:cubicBezTo>
                <a:cubicBezTo>
                  <a:pt x="-132351" y="600633"/>
                  <a:pt x="2586" y="837699"/>
                  <a:pt x="200495" y="987983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Rectangle 21"/>
          <p:cNvSpPr/>
          <p:nvPr/>
        </p:nvSpPr>
        <p:spPr>
          <a:xfrm>
            <a:off x="740525" y="939711"/>
            <a:ext cx="5285421" cy="8002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sz="1800" dirty="0" smtClean="0"/>
              <a:t>Alphabet :</a:t>
            </a:r>
            <a:r>
              <a:rPr lang="en-CA" sz="1800" dirty="0" smtClean="0"/>
              <a:t>[</a:t>
            </a:r>
            <a:r>
              <a:rPr lang="en-CA" sz="1800" b="1" dirty="0" err="1" smtClean="0"/>
              <a:t>a,e,m,s</a:t>
            </a:r>
            <a:r>
              <a:rPr lang="en-CA" sz="1800" dirty="0" smtClean="0"/>
              <a:t>]</a:t>
            </a:r>
          </a:p>
          <a:p>
            <a:r>
              <a:rPr lang="fr-CA" sz="2800" b="1" dirty="0" smtClean="0">
                <a:solidFill>
                  <a:srgbClr val="FF0000"/>
                </a:solidFill>
              </a:rPr>
              <a:t>En test</a:t>
            </a:r>
            <a:r>
              <a:rPr lang="fr-CA" sz="1800" dirty="0" smtClean="0"/>
              <a:t> : prédire les lettres les unes après les autres</a:t>
            </a:r>
            <a:endParaRPr lang="en-CA" sz="1800" dirty="0"/>
          </a:p>
        </p:txBody>
      </p:sp>
    </p:spTree>
    <p:extLst>
      <p:ext uri="{BB962C8B-B14F-4D97-AF65-F5344CB8AC3E}">
        <p14:creationId xmlns:p14="http://schemas.microsoft.com/office/powerpoint/2010/main" val="3108039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/>
          <p:cNvSpPr txBox="1"/>
          <p:nvPr/>
        </p:nvSpPr>
        <p:spPr>
          <a:xfrm>
            <a:off x="97689" y="244675"/>
            <a:ext cx="90315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2800" dirty="0" smtClean="0"/>
              <a:t>Autre exemple: </a:t>
            </a:r>
            <a:r>
              <a:rPr lang="fr-CA" sz="2800" b="1" dirty="0" smtClean="0"/>
              <a:t>prédiction de caractères </a:t>
            </a:r>
            <a:r>
              <a:rPr lang="fr-CA" sz="2800" dirty="0" smtClean="0"/>
              <a:t>(modèle de langue)</a:t>
            </a:r>
            <a:endParaRPr lang="en-CA" sz="2800" dirty="0"/>
          </a:p>
        </p:txBody>
      </p:sp>
      <p:sp>
        <p:nvSpPr>
          <p:cNvPr id="64" name="Rectangle 63"/>
          <p:cNvSpPr/>
          <p:nvPr/>
        </p:nvSpPr>
        <p:spPr>
          <a:xfrm>
            <a:off x="1448960" y="2101837"/>
            <a:ext cx="279501" cy="7456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5" name="Rectangle 64"/>
          <p:cNvSpPr/>
          <p:nvPr/>
        </p:nvSpPr>
        <p:spPr>
          <a:xfrm>
            <a:off x="2205900" y="2101837"/>
            <a:ext cx="279501" cy="745663"/>
          </a:xfrm>
          <a:prstGeom prst="rect">
            <a:avLst/>
          </a:prstGeom>
          <a:solidFill>
            <a:srgbClr val="FFC000"/>
          </a:solidFill>
          <a:ln>
            <a:solidFill>
              <a:srgbClr val="B8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66" name="Straight Arrow Connector 65"/>
          <p:cNvCxnSpPr/>
          <p:nvPr/>
        </p:nvCxnSpPr>
        <p:spPr>
          <a:xfrm>
            <a:off x="1728461" y="2466167"/>
            <a:ext cx="463449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aphicFrame>
        <p:nvGraphicFramePr>
          <p:cNvPr id="69" name="Object 68"/>
          <p:cNvGraphicFramePr>
            <a:graphicFrameLocks noChangeAspect="1"/>
          </p:cNvGraphicFramePr>
          <p:nvPr>
            <p:extLst/>
          </p:nvPr>
        </p:nvGraphicFramePr>
        <p:xfrm>
          <a:off x="504825" y="2251075"/>
          <a:ext cx="822325" cy="376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43" name="Equation" r:id="rId3" imgW="469800" imgH="215640" progId="Equation.3">
                  <p:embed/>
                </p:oleObj>
              </mc:Choice>
              <mc:Fallback>
                <p:oleObj name="Equation" r:id="rId3" imgW="469800" imgH="215640" progId="Equation.3">
                  <p:embed/>
                  <p:pic>
                    <p:nvPicPr>
                      <p:cNvPr id="69" name="Object 6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4825" y="2251075"/>
                        <a:ext cx="822325" cy="376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89" name="Straight Arrow Connector 88"/>
          <p:cNvCxnSpPr/>
          <p:nvPr/>
        </p:nvCxnSpPr>
        <p:spPr>
          <a:xfrm>
            <a:off x="2343119" y="1681165"/>
            <a:ext cx="5063" cy="323850"/>
          </a:xfrm>
          <a:prstGeom prst="straightConnector1">
            <a:avLst/>
          </a:prstGeom>
          <a:ln>
            <a:solidFill>
              <a:srgbClr val="B88C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99" name="Rectangle 98"/>
          <p:cNvSpPr/>
          <p:nvPr/>
        </p:nvSpPr>
        <p:spPr>
          <a:xfrm>
            <a:off x="2938922" y="2114011"/>
            <a:ext cx="279501" cy="745663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00" name="Straight Arrow Connector 99"/>
          <p:cNvCxnSpPr>
            <a:endCxn id="99" idx="1"/>
          </p:cNvCxnSpPr>
          <p:nvPr/>
        </p:nvCxnSpPr>
        <p:spPr>
          <a:xfrm>
            <a:off x="2460651" y="2486843"/>
            <a:ext cx="463449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1463825" y="2100138"/>
            <a:ext cx="25519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sz="1100" dirty="0" smtClean="0"/>
              <a:t>0</a:t>
            </a:r>
          </a:p>
          <a:p>
            <a:r>
              <a:rPr lang="fr-CA" sz="1100" dirty="0" smtClean="0"/>
              <a:t>0</a:t>
            </a:r>
          </a:p>
          <a:p>
            <a:r>
              <a:rPr lang="fr-CA" sz="1100" dirty="0" smtClean="0"/>
              <a:t>1</a:t>
            </a:r>
          </a:p>
          <a:p>
            <a:r>
              <a:rPr lang="fr-CA" sz="1100" dirty="0"/>
              <a:t>0</a:t>
            </a:r>
            <a:endParaRPr lang="en-CA" sz="1100" dirty="0"/>
          </a:p>
        </p:txBody>
      </p:sp>
      <p:sp>
        <p:nvSpPr>
          <p:cNvPr id="39" name="Rectangle 38"/>
          <p:cNvSpPr/>
          <p:nvPr/>
        </p:nvSpPr>
        <p:spPr>
          <a:xfrm>
            <a:off x="2141908" y="2200670"/>
            <a:ext cx="407484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CA" sz="1100" dirty="0" smtClean="0"/>
              <a:t>-0.3</a:t>
            </a:r>
          </a:p>
          <a:p>
            <a:pPr algn="ctr"/>
            <a:r>
              <a:rPr lang="fr-CA" sz="1100" dirty="0" smtClean="0"/>
              <a:t>-0.1</a:t>
            </a:r>
          </a:p>
          <a:p>
            <a:pPr algn="ctr"/>
            <a:r>
              <a:rPr lang="fr-CA" sz="1100" dirty="0" smtClean="0"/>
              <a:t>0.9</a:t>
            </a:r>
          </a:p>
        </p:txBody>
      </p:sp>
      <p:graphicFrame>
        <p:nvGraphicFramePr>
          <p:cNvPr id="44" name="Object 43"/>
          <p:cNvGraphicFramePr>
            <a:graphicFrameLocks noChangeAspect="1"/>
          </p:cNvGraphicFramePr>
          <p:nvPr>
            <p:extLst/>
          </p:nvPr>
        </p:nvGraphicFramePr>
        <p:xfrm>
          <a:off x="1787413" y="2136573"/>
          <a:ext cx="348357" cy="253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44" name="Equation" r:id="rId5" imgW="279360" imgH="203040" progId="Equation.3">
                  <p:embed/>
                </p:oleObj>
              </mc:Choice>
              <mc:Fallback>
                <p:oleObj name="Equation" r:id="rId5" imgW="279360" imgH="203040" progId="Equation.3">
                  <p:embed/>
                  <p:pic>
                    <p:nvPicPr>
                      <p:cNvPr id="44" name="Object 4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87413" y="2136573"/>
                        <a:ext cx="348357" cy="25311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" name="Object 49"/>
          <p:cNvGraphicFramePr>
            <a:graphicFrameLocks noChangeAspect="1"/>
          </p:cNvGraphicFramePr>
          <p:nvPr>
            <p:extLst/>
          </p:nvPr>
        </p:nvGraphicFramePr>
        <p:xfrm>
          <a:off x="2544578" y="2161221"/>
          <a:ext cx="348357" cy="253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45" name="Equation" r:id="rId7" imgW="279360" imgH="203040" progId="Equation.3">
                  <p:embed/>
                </p:oleObj>
              </mc:Choice>
              <mc:Fallback>
                <p:oleObj name="Equation" r:id="rId7" imgW="279360" imgH="203040" progId="Equation.3">
                  <p:embed/>
                  <p:pic>
                    <p:nvPicPr>
                      <p:cNvPr id="50" name="Object 4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44578" y="2161221"/>
                        <a:ext cx="348357" cy="25311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5" name="Rectangle 54"/>
          <p:cNvSpPr/>
          <p:nvPr/>
        </p:nvSpPr>
        <p:spPr>
          <a:xfrm>
            <a:off x="2950336" y="2087255"/>
            <a:ext cx="29046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CA" sz="1100" dirty="0" smtClean="0"/>
              <a:t>.9</a:t>
            </a:r>
          </a:p>
          <a:p>
            <a:pPr algn="ctr"/>
            <a:r>
              <a:rPr lang="fr-CA" sz="1100" dirty="0" smtClean="0"/>
              <a:t>.1</a:t>
            </a:r>
          </a:p>
          <a:p>
            <a:pPr algn="ctr"/>
            <a:r>
              <a:rPr lang="fr-CA" sz="1100" dirty="0"/>
              <a:t>0</a:t>
            </a:r>
            <a:endParaRPr lang="fr-CA" sz="1100" dirty="0" smtClean="0"/>
          </a:p>
          <a:p>
            <a:pPr algn="ctr"/>
            <a:r>
              <a:rPr lang="fr-CA" sz="1100" dirty="0"/>
              <a:t>0</a:t>
            </a:r>
            <a:endParaRPr lang="en-CA" sz="1100" dirty="0"/>
          </a:p>
        </p:txBody>
      </p:sp>
      <p:sp>
        <p:nvSpPr>
          <p:cNvPr id="16" name="Rectangle 15"/>
          <p:cNvSpPr/>
          <p:nvPr/>
        </p:nvSpPr>
        <p:spPr>
          <a:xfrm>
            <a:off x="2892935" y="4709659"/>
            <a:ext cx="299312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sz="2800" dirty="0" smtClean="0"/>
              <a:t>Et on recommence!</a:t>
            </a:r>
            <a:endParaRPr lang="en-CA" sz="2800" dirty="0"/>
          </a:p>
        </p:txBody>
      </p:sp>
      <p:graphicFrame>
        <p:nvGraphicFramePr>
          <p:cNvPr id="18" name="Object 17"/>
          <p:cNvGraphicFramePr>
            <a:graphicFrameLocks noChangeAspect="1"/>
          </p:cNvGraphicFramePr>
          <p:nvPr>
            <p:extLst/>
          </p:nvPr>
        </p:nvGraphicFramePr>
        <p:xfrm>
          <a:off x="3433763" y="2278063"/>
          <a:ext cx="777875" cy="376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46" name="Equation" r:id="rId9" imgW="444240" imgH="215640" progId="Equation.3">
                  <p:embed/>
                </p:oleObj>
              </mc:Choice>
              <mc:Fallback>
                <p:oleObj name="Equation" r:id="rId9" imgW="444240" imgH="215640" progId="Equation.3">
                  <p:embed/>
                  <p:pic>
                    <p:nvPicPr>
                      <p:cNvPr id="18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33763" y="2278063"/>
                        <a:ext cx="777875" cy="3762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Rectangle 18"/>
          <p:cNvSpPr/>
          <p:nvPr/>
        </p:nvSpPr>
        <p:spPr>
          <a:xfrm>
            <a:off x="1439522" y="3112997"/>
            <a:ext cx="279501" cy="7456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20" name="Object 19"/>
          <p:cNvGraphicFramePr>
            <a:graphicFrameLocks noChangeAspect="1"/>
          </p:cNvGraphicFramePr>
          <p:nvPr>
            <p:extLst/>
          </p:nvPr>
        </p:nvGraphicFramePr>
        <p:xfrm>
          <a:off x="517525" y="3262313"/>
          <a:ext cx="777875" cy="376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47" name="Equation" r:id="rId11" imgW="444240" imgH="215640" progId="Equation.3">
                  <p:embed/>
                </p:oleObj>
              </mc:Choice>
              <mc:Fallback>
                <p:oleObj name="Equation" r:id="rId11" imgW="444240" imgH="215640" progId="Equation.3">
                  <p:embed/>
                  <p:pic>
                    <p:nvPicPr>
                      <p:cNvPr id="2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7525" y="3262313"/>
                        <a:ext cx="777875" cy="3762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Rectangle 20"/>
          <p:cNvSpPr/>
          <p:nvPr/>
        </p:nvSpPr>
        <p:spPr>
          <a:xfrm>
            <a:off x="1454387" y="3111298"/>
            <a:ext cx="25519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sz="1100" dirty="0"/>
              <a:t>1</a:t>
            </a:r>
            <a:endParaRPr lang="fr-CA" sz="1100" dirty="0" smtClean="0"/>
          </a:p>
          <a:p>
            <a:r>
              <a:rPr lang="fr-CA" sz="1100" dirty="0"/>
              <a:t>0</a:t>
            </a:r>
            <a:endParaRPr lang="fr-CA" sz="1100" dirty="0" smtClean="0"/>
          </a:p>
          <a:p>
            <a:r>
              <a:rPr lang="fr-CA" sz="1100" dirty="0"/>
              <a:t>0</a:t>
            </a:r>
            <a:endParaRPr lang="fr-CA" sz="1100" dirty="0" smtClean="0"/>
          </a:p>
          <a:p>
            <a:r>
              <a:rPr lang="fr-CA" sz="1100" dirty="0"/>
              <a:t>0</a:t>
            </a:r>
            <a:endParaRPr lang="en-CA" sz="1100" dirty="0"/>
          </a:p>
        </p:txBody>
      </p:sp>
      <p:sp>
        <p:nvSpPr>
          <p:cNvPr id="2" name="Freeform 1"/>
          <p:cNvSpPr/>
          <p:nvPr/>
        </p:nvSpPr>
        <p:spPr>
          <a:xfrm>
            <a:off x="1212379" y="2491816"/>
            <a:ext cx="2272180" cy="987983"/>
          </a:xfrm>
          <a:custGeom>
            <a:avLst/>
            <a:gdLst>
              <a:gd name="connsiteX0" fmla="*/ 2015954 w 2430542"/>
              <a:gd name="connsiteY0" fmla="*/ 34437 h 1012337"/>
              <a:gd name="connsiteX1" fmla="*/ 2066754 w 2430542"/>
              <a:gd name="connsiteY1" fmla="*/ 47137 h 1012337"/>
              <a:gd name="connsiteX2" fmla="*/ 2333454 w 2430542"/>
              <a:gd name="connsiteY2" fmla="*/ 491637 h 1012337"/>
              <a:gd name="connsiteX3" fmla="*/ 212554 w 2430542"/>
              <a:gd name="connsiteY3" fmla="*/ 529737 h 1012337"/>
              <a:gd name="connsiteX4" fmla="*/ 187154 w 2430542"/>
              <a:gd name="connsiteY4" fmla="*/ 1012337 h 1012337"/>
              <a:gd name="connsiteX0" fmla="*/ 2015954 w 2511405"/>
              <a:gd name="connsiteY0" fmla="*/ 3123 h 981023"/>
              <a:gd name="connsiteX1" fmla="*/ 2355679 w 2511405"/>
              <a:gd name="connsiteY1" fmla="*/ 266648 h 981023"/>
              <a:gd name="connsiteX2" fmla="*/ 2333454 w 2511405"/>
              <a:gd name="connsiteY2" fmla="*/ 460323 h 981023"/>
              <a:gd name="connsiteX3" fmla="*/ 212554 w 2511405"/>
              <a:gd name="connsiteY3" fmla="*/ 498423 h 981023"/>
              <a:gd name="connsiteX4" fmla="*/ 187154 w 2511405"/>
              <a:gd name="connsiteY4" fmla="*/ 981023 h 981023"/>
              <a:gd name="connsiteX0" fmla="*/ 1972314 w 2317288"/>
              <a:gd name="connsiteY0" fmla="*/ 3135 h 981035"/>
              <a:gd name="connsiteX1" fmla="*/ 2312039 w 2317288"/>
              <a:gd name="connsiteY1" fmla="*/ 266660 h 981035"/>
              <a:gd name="connsiteX2" fmla="*/ 1642114 w 2317288"/>
              <a:gd name="connsiteY2" fmla="*/ 466685 h 981035"/>
              <a:gd name="connsiteX3" fmla="*/ 168914 w 2317288"/>
              <a:gd name="connsiteY3" fmla="*/ 498435 h 981035"/>
              <a:gd name="connsiteX4" fmla="*/ 143514 w 2317288"/>
              <a:gd name="connsiteY4" fmla="*/ 981035 h 981035"/>
              <a:gd name="connsiteX0" fmla="*/ 1972314 w 2317288"/>
              <a:gd name="connsiteY0" fmla="*/ 3135 h 981035"/>
              <a:gd name="connsiteX1" fmla="*/ 2312039 w 2317288"/>
              <a:gd name="connsiteY1" fmla="*/ 266660 h 981035"/>
              <a:gd name="connsiteX2" fmla="*/ 1642114 w 2317288"/>
              <a:gd name="connsiteY2" fmla="*/ 466685 h 981035"/>
              <a:gd name="connsiteX3" fmla="*/ 168914 w 2317288"/>
              <a:gd name="connsiteY3" fmla="*/ 498435 h 981035"/>
              <a:gd name="connsiteX4" fmla="*/ 143514 w 2317288"/>
              <a:gd name="connsiteY4" fmla="*/ 981035 h 981035"/>
              <a:gd name="connsiteX0" fmla="*/ 1972314 w 2312913"/>
              <a:gd name="connsiteY0" fmla="*/ 4192 h 982092"/>
              <a:gd name="connsiteX1" fmla="*/ 2312039 w 2312913"/>
              <a:gd name="connsiteY1" fmla="*/ 267717 h 982092"/>
              <a:gd name="connsiteX2" fmla="*/ 1642114 w 2312913"/>
              <a:gd name="connsiteY2" fmla="*/ 467742 h 982092"/>
              <a:gd name="connsiteX3" fmla="*/ 168914 w 2312913"/>
              <a:gd name="connsiteY3" fmla="*/ 499492 h 982092"/>
              <a:gd name="connsiteX4" fmla="*/ 143514 w 2312913"/>
              <a:gd name="connsiteY4" fmla="*/ 982092 h 982092"/>
              <a:gd name="connsiteX0" fmla="*/ 1972314 w 2230363"/>
              <a:gd name="connsiteY0" fmla="*/ 4854 h 982754"/>
              <a:gd name="connsiteX1" fmla="*/ 2229489 w 2230363"/>
              <a:gd name="connsiteY1" fmla="*/ 242979 h 982754"/>
              <a:gd name="connsiteX2" fmla="*/ 1642114 w 2230363"/>
              <a:gd name="connsiteY2" fmla="*/ 468404 h 982754"/>
              <a:gd name="connsiteX3" fmla="*/ 168914 w 2230363"/>
              <a:gd name="connsiteY3" fmla="*/ 500154 h 982754"/>
              <a:gd name="connsiteX4" fmla="*/ 143514 w 2230363"/>
              <a:gd name="connsiteY4" fmla="*/ 982754 h 982754"/>
              <a:gd name="connsiteX0" fmla="*/ 1972314 w 2231023"/>
              <a:gd name="connsiteY0" fmla="*/ 10083 h 987983"/>
              <a:gd name="connsiteX1" fmla="*/ 2229489 w 2231023"/>
              <a:gd name="connsiteY1" fmla="*/ 248208 h 987983"/>
              <a:gd name="connsiteX2" fmla="*/ 1642114 w 2231023"/>
              <a:gd name="connsiteY2" fmla="*/ 473633 h 987983"/>
              <a:gd name="connsiteX3" fmla="*/ 168914 w 2231023"/>
              <a:gd name="connsiteY3" fmla="*/ 505383 h 987983"/>
              <a:gd name="connsiteX4" fmla="*/ 143514 w 2231023"/>
              <a:gd name="connsiteY4" fmla="*/ 987983 h 987983"/>
              <a:gd name="connsiteX0" fmla="*/ 1972314 w 2231074"/>
              <a:gd name="connsiteY0" fmla="*/ 10083 h 987983"/>
              <a:gd name="connsiteX1" fmla="*/ 2229489 w 2231074"/>
              <a:gd name="connsiteY1" fmla="*/ 248208 h 987983"/>
              <a:gd name="connsiteX2" fmla="*/ 1642114 w 2231074"/>
              <a:gd name="connsiteY2" fmla="*/ 473633 h 987983"/>
              <a:gd name="connsiteX3" fmla="*/ 168914 w 2231074"/>
              <a:gd name="connsiteY3" fmla="*/ 505383 h 987983"/>
              <a:gd name="connsiteX4" fmla="*/ 143514 w 2231074"/>
              <a:gd name="connsiteY4" fmla="*/ 987983 h 987983"/>
              <a:gd name="connsiteX0" fmla="*/ 1983978 w 2242738"/>
              <a:gd name="connsiteY0" fmla="*/ 10083 h 987983"/>
              <a:gd name="connsiteX1" fmla="*/ 2241153 w 2242738"/>
              <a:gd name="connsiteY1" fmla="*/ 248208 h 987983"/>
              <a:gd name="connsiteX2" fmla="*/ 1653778 w 2242738"/>
              <a:gd name="connsiteY2" fmla="*/ 473633 h 987983"/>
              <a:gd name="connsiteX3" fmla="*/ 180578 w 2242738"/>
              <a:gd name="connsiteY3" fmla="*/ 505383 h 987983"/>
              <a:gd name="connsiteX4" fmla="*/ 155178 w 2242738"/>
              <a:gd name="connsiteY4" fmla="*/ 987983 h 987983"/>
              <a:gd name="connsiteX0" fmla="*/ 1975240 w 2234000"/>
              <a:gd name="connsiteY0" fmla="*/ 10083 h 987983"/>
              <a:gd name="connsiteX1" fmla="*/ 2232415 w 2234000"/>
              <a:gd name="connsiteY1" fmla="*/ 248208 h 987983"/>
              <a:gd name="connsiteX2" fmla="*/ 1645040 w 2234000"/>
              <a:gd name="connsiteY2" fmla="*/ 473633 h 987983"/>
              <a:gd name="connsiteX3" fmla="*/ 171840 w 2234000"/>
              <a:gd name="connsiteY3" fmla="*/ 505383 h 987983"/>
              <a:gd name="connsiteX4" fmla="*/ 162315 w 2234000"/>
              <a:gd name="connsiteY4" fmla="*/ 987983 h 987983"/>
              <a:gd name="connsiteX0" fmla="*/ 2005613 w 2264373"/>
              <a:gd name="connsiteY0" fmla="*/ 10083 h 987983"/>
              <a:gd name="connsiteX1" fmla="*/ 2262788 w 2264373"/>
              <a:gd name="connsiteY1" fmla="*/ 248208 h 987983"/>
              <a:gd name="connsiteX2" fmla="*/ 1675413 w 2264373"/>
              <a:gd name="connsiteY2" fmla="*/ 473633 h 987983"/>
              <a:gd name="connsiteX3" fmla="*/ 202213 w 2264373"/>
              <a:gd name="connsiteY3" fmla="*/ 505383 h 987983"/>
              <a:gd name="connsiteX4" fmla="*/ 192688 w 2264373"/>
              <a:gd name="connsiteY4" fmla="*/ 987983 h 987983"/>
              <a:gd name="connsiteX0" fmla="*/ 2013420 w 2272180"/>
              <a:gd name="connsiteY0" fmla="*/ 10083 h 987983"/>
              <a:gd name="connsiteX1" fmla="*/ 2270595 w 2272180"/>
              <a:gd name="connsiteY1" fmla="*/ 248208 h 987983"/>
              <a:gd name="connsiteX2" fmla="*/ 1683220 w 2272180"/>
              <a:gd name="connsiteY2" fmla="*/ 473633 h 987983"/>
              <a:gd name="connsiteX3" fmla="*/ 210020 w 2272180"/>
              <a:gd name="connsiteY3" fmla="*/ 505383 h 987983"/>
              <a:gd name="connsiteX4" fmla="*/ 200495 w 2272180"/>
              <a:gd name="connsiteY4" fmla="*/ 987983 h 987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72180" h="987983">
                <a:moveTo>
                  <a:pt x="2013420" y="10083"/>
                </a:moveTo>
                <a:cubicBezTo>
                  <a:pt x="2012361" y="-21667"/>
                  <a:pt x="2246253" y="12200"/>
                  <a:pt x="2270595" y="248208"/>
                </a:cubicBezTo>
                <a:cubicBezTo>
                  <a:pt x="2294937" y="484216"/>
                  <a:pt x="2036174" y="465696"/>
                  <a:pt x="1683220" y="473633"/>
                </a:cubicBezTo>
                <a:cubicBezTo>
                  <a:pt x="1330266" y="481570"/>
                  <a:pt x="552391" y="410133"/>
                  <a:pt x="210020" y="505383"/>
                </a:cubicBezTo>
                <a:cubicBezTo>
                  <a:pt x="-132351" y="600633"/>
                  <a:pt x="2586" y="837699"/>
                  <a:pt x="200495" y="987983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Rectangle 22"/>
          <p:cNvSpPr/>
          <p:nvPr/>
        </p:nvSpPr>
        <p:spPr>
          <a:xfrm>
            <a:off x="2205900" y="3147209"/>
            <a:ext cx="279501" cy="745663"/>
          </a:xfrm>
          <a:prstGeom prst="rect">
            <a:avLst/>
          </a:prstGeom>
          <a:solidFill>
            <a:srgbClr val="FFC000"/>
          </a:solidFill>
          <a:ln>
            <a:solidFill>
              <a:srgbClr val="B8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1739323" y="3548563"/>
            <a:ext cx="463449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2938922" y="3147209"/>
            <a:ext cx="279501" cy="745663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7" name="Straight Arrow Connector 26"/>
          <p:cNvCxnSpPr/>
          <p:nvPr/>
        </p:nvCxnSpPr>
        <p:spPr>
          <a:xfrm flipV="1">
            <a:off x="2490295" y="3517197"/>
            <a:ext cx="448627" cy="5687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2141908" y="3219958"/>
            <a:ext cx="407484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CA" sz="1100" dirty="0" smtClean="0"/>
              <a:t>0.1</a:t>
            </a:r>
          </a:p>
          <a:p>
            <a:pPr algn="ctr"/>
            <a:r>
              <a:rPr lang="fr-CA" sz="1100" dirty="0" smtClean="0"/>
              <a:t>-0.3</a:t>
            </a:r>
          </a:p>
          <a:p>
            <a:pPr algn="ctr"/>
            <a:r>
              <a:rPr lang="fr-CA" sz="1100" dirty="0" smtClean="0"/>
              <a:t>-0.4</a:t>
            </a:r>
          </a:p>
        </p:txBody>
      </p:sp>
      <p:graphicFrame>
        <p:nvGraphicFramePr>
          <p:cNvPr id="29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03142115"/>
              </p:ext>
            </p:extLst>
          </p:nvPr>
        </p:nvGraphicFramePr>
        <p:xfrm>
          <a:off x="2432413" y="2937696"/>
          <a:ext cx="348357" cy="253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48" name="Equation" r:id="rId13" imgW="279360" imgH="203040" progId="Equation.3">
                  <p:embed/>
                </p:oleObj>
              </mc:Choice>
              <mc:Fallback>
                <p:oleObj name="Equation" r:id="rId13" imgW="279360" imgH="203040" progId="Equation.3">
                  <p:embed/>
                  <p:pic>
                    <p:nvPicPr>
                      <p:cNvPr id="45" name="Object 4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32413" y="2937696"/>
                        <a:ext cx="348357" cy="25311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" name="Rectangle 29"/>
          <p:cNvSpPr/>
          <p:nvPr/>
        </p:nvSpPr>
        <p:spPr>
          <a:xfrm>
            <a:off x="2935447" y="3135320"/>
            <a:ext cx="29046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CA" sz="1100" dirty="0" smtClean="0"/>
              <a:t>.1</a:t>
            </a:r>
          </a:p>
          <a:p>
            <a:pPr algn="ctr"/>
            <a:r>
              <a:rPr lang="fr-CA" sz="1100" dirty="0" smtClean="0"/>
              <a:t>.1</a:t>
            </a:r>
          </a:p>
          <a:p>
            <a:pPr algn="ctr"/>
            <a:r>
              <a:rPr lang="fr-CA" sz="1100" dirty="0" smtClean="0"/>
              <a:t>.2</a:t>
            </a:r>
          </a:p>
          <a:p>
            <a:pPr algn="ctr"/>
            <a:r>
              <a:rPr lang="fr-CA" sz="1100" dirty="0" smtClean="0"/>
              <a:t>.6</a:t>
            </a:r>
            <a:endParaRPr lang="en-CA" sz="1100" dirty="0"/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2343119" y="2847500"/>
            <a:ext cx="5063" cy="323850"/>
          </a:xfrm>
          <a:prstGeom prst="straightConnector1">
            <a:avLst/>
          </a:prstGeom>
          <a:ln>
            <a:solidFill>
              <a:srgbClr val="B88C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aphicFrame>
        <p:nvGraphicFramePr>
          <p:cNvPr id="31" name="Object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21777992"/>
              </p:ext>
            </p:extLst>
          </p:nvPr>
        </p:nvGraphicFramePr>
        <p:xfrm>
          <a:off x="3455582" y="3259138"/>
          <a:ext cx="777875" cy="376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49" name="Equation" r:id="rId15" imgW="444240" imgH="215640" progId="Equation.3">
                  <p:embed/>
                </p:oleObj>
              </mc:Choice>
              <mc:Fallback>
                <p:oleObj name="Equation" r:id="rId15" imgW="444240" imgH="215640" progId="Equation.3">
                  <p:embed/>
                  <p:pic>
                    <p:nvPicPr>
                      <p:cNvPr id="18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55582" y="3259138"/>
                        <a:ext cx="777875" cy="3762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" name="Rectangle 31"/>
          <p:cNvSpPr/>
          <p:nvPr/>
        </p:nvSpPr>
        <p:spPr>
          <a:xfrm>
            <a:off x="740525" y="939711"/>
            <a:ext cx="5285421" cy="8002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sz="1800" dirty="0" smtClean="0"/>
              <a:t>Alphabet :</a:t>
            </a:r>
            <a:r>
              <a:rPr lang="en-CA" sz="1800" dirty="0" smtClean="0"/>
              <a:t>[</a:t>
            </a:r>
            <a:r>
              <a:rPr lang="en-CA" sz="1800" b="1" dirty="0" err="1" smtClean="0"/>
              <a:t>a,e,m,s</a:t>
            </a:r>
            <a:r>
              <a:rPr lang="en-CA" sz="1800" dirty="0" smtClean="0"/>
              <a:t>]</a:t>
            </a:r>
          </a:p>
          <a:p>
            <a:r>
              <a:rPr lang="fr-CA" sz="2800" b="1" dirty="0" smtClean="0">
                <a:solidFill>
                  <a:srgbClr val="FF0000"/>
                </a:solidFill>
              </a:rPr>
              <a:t>En test</a:t>
            </a:r>
            <a:r>
              <a:rPr lang="fr-CA" sz="1800" dirty="0" smtClean="0"/>
              <a:t> : prédire les lettres les unes après les autres</a:t>
            </a:r>
            <a:endParaRPr lang="en-CA" sz="1800" dirty="0"/>
          </a:p>
        </p:txBody>
      </p:sp>
    </p:spTree>
    <p:extLst>
      <p:ext uri="{BB962C8B-B14F-4D97-AF65-F5344CB8AC3E}">
        <p14:creationId xmlns:p14="http://schemas.microsoft.com/office/powerpoint/2010/main" val="3137896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/>
          <p:cNvSpPr txBox="1"/>
          <p:nvPr/>
        </p:nvSpPr>
        <p:spPr>
          <a:xfrm>
            <a:off x="97689" y="244675"/>
            <a:ext cx="90315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2800" dirty="0" smtClean="0"/>
              <a:t>Autre exemple: </a:t>
            </a:r>
            <a:r>
              <a:rPr lang="fr-CA" sz="2800" b="1" dirty="0" smtClean="0"/>
              <a:t>prédiction de caractères </a:t>
            </a:r>
            <a:r>
              <a:rPr lang="fr-CA" sz="2800" dirty="0" smtClean="0"/>
              <a:t>(modèle de langue)</a:t>
            </a:r>
            <a:endParaRPr lang="en-CA" sz="2800" dirty="0"/>
          </a:p>
        </p:txBody>
      </p:sp>
      <p:sp>
        <p:nvSpPr>
          <p:cNvPr id="64" name="Rectangle 63"/>
          <p:cNvSpPr/>
          <p:nvPr/>
        </p:nvSpPr>
        <p:spPr>
          <a:xfrm>
            <a:off x="1448960" y="2101837"/>
            <a:ext cx="279501" cy="7456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5" name="Rectangle 64"/>
          <p:cNvSpPr/>
          <p:nvPr/>
        </p:nvSpPr>
        <p:spPr>
          <a:xfrm>
            <a:off x="2205900" y="2101837"/>
            <a:ext cx="279501" cy="745663"/>
          </a:xfrm>
          <a:prstGeom prst="rect">
            <a:avLst/>
          </a:prstGeom>
          <a:solidFill>
            <a:srgbClr val="FFC000"/>
          </a:solidFill>
          <a:ln>
            <a:solidFill>
              <a:srgbClr val="B8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66" name="Straight Arrow Connector 65"/>
          <p:cNvCxnSpPr/>
          <p:nvPr/>
        </p:nvCxnSpPr>
        <p:spPr>
          <a:xfrm>
            <a:off x="1728461" y="2466167"/>
            <a:ext cx="463449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aphicFrame>
        <p:nvGraphicFramePr>
          <p:cNvPr id="69" name="Object 68"/>
          <p:cNvGraphicFramePr>
            <a:graphicFrameLocks noChangeAspect="1"/>
          </p:cNvGraphicFramePr>
          <p:nvPr>
            <p:extLst/>
          </p:nvPr>
        </p:nvGraphicFramePr>
        <p:xfrm>
          <a:off x="504825" y="2251075"/>
          <a:ext cx="822325" cy="376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993" name="Equation" r:id="rId3" imgW="469800" imgH="215640" progId="Equation.3">
                  <p:embed/>
                </p:oleObj>
              </mc:Choice>
              <mc:Fallback>
                <p:oleObj name="Equation" r:id="rId3" imgW="469800" imgH="215640" progId="Equation.3">
                  <p:embed/>
                  <p:pic>
                    <p:nvPicPr>
                      <p:cNvPr id="69" name="Object 6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4825" y="2251075"/>
                        <a:ext cx="822325" cy="376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89" name="Straight Arrow Connector 88"/>
          <p:cNvCxnSpPr/>
          <p:nvPr/>
        </p:nvCxnSpPr>
        <p:spPr>
          <a:xfrm>
            <a:off x="2343119" y="1681165"/>
            <a:ext cx="5063" cy="323850"/>
          </a:xfrm>
          <a:prstGeom prst="straightConnector1">
            <a:avLst/>
          </a:prstGeom>
          <a:ln>
            <a:solidFill>
              <a:srgbClr val="B88C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99" name="Rectangle 98"/>
          <p:cNvSpPr/>
          <p:nvPr/>
        </p:nvSpPr>
        <p:spPr>
          <a:xfrm>
            <a:off x="2938922" y="2114011"/>
            <a:ext cx="279501" cy="745663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00" name="Straight Arrow Connector 99"/>
          <p:cNvCxnSpPr>
            <a:endCxn id="99" idx="1"/>
          </p:cNvCxnSpPr>
          <p:nvPr/>
        </p:nvCxnSpPr>
        <p:spPr>
          <a:xfrm>
            <a:off x="2460651" y="2486843"/>
            <a:ext cx="463449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1463825" y="2100138"/>
            <a:ext cx="25519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sz="1100" dirty="0" smtClean="0"/>
              <a:t>0</a:t>
            </a:r>
          </a:p>
          <a:p>
            <a:r>
              <a:rPr lang="fr-CA" sz="1100" dirty="0" smtClean="0"/>
              <a:t>0</a:t>
            </a:r>
          </a:p>
          <a:p>
            <a:r>
              <a:rPr lang="fr-CA" sz="1100" dirty="0" smtClean="0"/>
              <a:t>1</a:t>
            </a:r>
          </a:p>
          <a:p>
            <a:r>
              <a:rPr lang="fr-CA" sz="1100" dirty="0"/>
              <a:t>0</a:t>
            </a:r>
            <a:endParaRPr lang="en-CA" sz="1100" dirty="0"/>
          </a:p>
        </p:txBody>
      </p:sp>
      <p:sp>
        <p:nvSpPr>
          <p:cNvPr id="39" name="Rectangle 38"/>
          <p:cNvSpPr/>
          <p:nvPr/>
        </p:nvSpPr>
        <p:spPr>
          <a:xfrm>
            <a:off x="2141908" y="2200670"/>
            <a:ext cx="407484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CA" sz="1100" dirty="0" smtClean="0"/>
              <a:t>-0.3</a:t>
            </a:r>
          </a:p>
          <a:p>
            <a:pPr algn="ctr"/>
            <a:r>
              <a:rPr lang="fr-CA" sz="1100" dirty="0" smtClean="0"/>
              <a:t>-0.1</a:t>
            </a:r>
          </a:p>
          <a:p>
            <a:pPr algn="ctr"/>
            <a:r>
              <a:rPr lang="fr-CA" sz="1100" dirty="0" smtClean="0"/>
              <a:t>0.9</a:t>
            </a:r>
          </a:p>
        </p:txBody>
      </p:sp>
      <p:graphicFrame>
        <p:nvGraphicFramePr>
          <p:cNvPr id="44" name="Object 43"/>
          <p:cNvGraphicFramePr>
            <a:graphicFrameLocks noChangeAspect="1"/>
          </p:cNvGraphicFramePr>
          <p:nvPr>
            <p:extLst/>
          </p:nvPr>
        </p:nvGraphicFramePr>
        <p:xfrm>
          <a:off x="1787413" y="2136573"/>
          <a:ext cx="348357" cy="253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994" name="Equation" r:id="rId5" imgW="279360" imgH="203040" progId="Equation.3">
                  <p:embed/>
                </p:oleObj>
              </mc:Choice>
              <mc:Fallback>
                <p:oleObj name="Equation" r:id="rId5" imgW="279360" imgH="203040" progId="Equation.3">
                  <p:embed/>
                  <p:pic>
                    <p:nvPicPr>
                      <p:cNvPr id="44" name="Object 4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87413" y="2136573"/>
                        <a:ext cx="348357" cy="25311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" name="Object 49"/>
          <p:cNvGraphicFramePr>
            <a:graphicFrameLocks noChangeAspect="1"/>
          </p:cNvGraphicFramePr>
          <p:nvPr>
            <p:extLst/>
          </p:nvPr>
        </p:nvGraphicFramePr>
        <p:xfrm>
          <a:off x="2544578" y="2161221"/>
          <a:ext cx="348357" cy="253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995" name="Equation" r:id="rId7" imgW="279360" imgH="203040" progId="Equation.3">
                  <p:embed/>
                </p:oleObj>
              </mc:Choice>
              <mc:Fallback>
                <p:oleObj name="Equation" r:id="rId7" imgW="279360" imgH="203040" progId="Equation.3">
                  <p:embed/>
                  <p:pic>
                    <p:nvPicPr>
                      <p:cNvPr id="50" name="Object 4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44578" y="2161221"/>
                        <a:ext cx="348357" cy="25311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5" name="Rectangle 54"/>
          <p:cNvSpPr/>
          <p:nvPr/>
        </p:nvSpPr>
        <p:spPr>
          <a:xfrm>
            <a:off x="2950336" y="2087255"/>
            <a:ext cx="29046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CA" sz="1100" dirty="0" smtClean="0"/>
              <a:t>.9</a:t>
            </a:r>
          </a:p>
          <a:p>
            <a:pPr algn="ctr"/>
            <a:r>
              <a:rPr lang="fr-CA" sz="1100" dirty="0" smtClean="0"/>
              <a:t>.1</a:t>
            </a:r>
          </a:p>
          <a:p>
            <a:pPr algn="ctr"/>
            <a:r>
              <a:rPr lang="fr-CA" sz="1100" dirty="0"/>
              <a:t>0</a:t>
            </a:r>
            <a:endParaRPr lang="fr-CA" sz="1100" dirty="0" smtClean="0"/>
          </a:p>
          <a:p>
            <a:pPr algn="ctr"/>
            <a:r>
              <a:rPr lang="fr-CA" sz="1100" dirty="0"/>
              <a:t>0</a:t>
            </a:r>
            <a:endParaRPr lang="en-CA" sz="1100" dirty="0"/>
          </a:p>
        </p:txBody>
      </p:sp>
      <p:graphicFrame>
        <p:nvGraphicFramePr>
          <p:cNvPr id="18" name="Object 17"/>
          <p:cNvGraphicFramePr>
            <a:graphicFrameLocks noChangeAspect="1"/>
          </p:cNvGraphicFramePr>
          <p:nvPr>
            <p:extLst/>
          </p:nvPr>
        </p:nvGraphicFramePr>
        <p:xfrm>
          <a:off x="3433763" y="2278063"/>
          <a:ext cx="777875" cy="376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996" name="Equation" r:id="rId9" imgW="444240" imgH="215640" progId="Equation.3">
                  <p:embed/>
                </p:oleObj>
              </mc:Choice>
              <mc:Fallback>
                <p:oleObj name="Equation" r:id="rId9" imgW="444240" imgH="215640" progId="Equation.3">
                  <p:embed/>
                  <p:pic>
                    <p:nvPicPr>
                      <p:cNvPr id="18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33763" y="2278063"/>
                        <a:ext cx="777875" cy="3762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Rectangle 18"/>
          <p:cNvSpPr/>
          <p:nvPr/>
        </p:nvSpPr>
        <p:spPr>
          <a:xfrm>
            <a:off x="1439522" y="3112997"/>
            <a:ext cx="279501" cy="7456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20" name="Object 19"/>
          <p:cNvGraphicFramePr>
            <a:graphicFrameLocks noChangeAspect="1"/>
          </p:cNvGraphicFramePr>
          <p:nvPr>
            <p:extLst/>
          </p:nvPr>
        </p:nvGraphicFramePr>
        <p:xfrm>
          <a:off x="517525" y="3262313"/>
          <a:ext cx="777875" cy="376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997" name="Equation" r:id="rId11" imgW="444240" imgH="215640" progId="Equation.3">
                  <p:embed/>
                </p:oleObj>
              </mc:Choice>
              <mc:Fallback>
                <p:oleObj name="Equation" r:id="rId11" imgW="444240" imgH="215640" progId="Equation.3">
                  <p:embed/>
                  <p:pic>
                    <p:nvPicPr>
                      <p:cNvPr id="2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7525" y="3262313"/>
                        <a:ext cx="777875" cy="3762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Rectangle 20"/>
          <p:cNvSpPr/>
          <p:nvPr/>
        </p:nvSpPr>
        <p:spPr>
          <a:xfrm>
            <a:off x="1454387" y="3111298"/>
            <a:ext cx="25519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sz="1100" dirty="0"/>
              <a:t>1</a:t>
            </a:r>
            <a:endParaRPr lang="fr-CA" sz="1100" dirty="0" smtClean="0"/>
          </a:p>
          <a:p>
            <a:r>
              <a:rPr lang="fr-CA" sz="1100" dirty="0"/>
              <a:t>0</a:t>
            </a:r>
            <a:endParaRPr lang="fr-CA" sz="1100" dirty="0" smtClean="0"/>
          </a:p>
          <a:p>
            <a:r>
              <a:rPr lang="fr-CA" sz="1100" dirty="0"/>
              <a:t>0</a:t>
            </a:r>
            <a:endParaRPr lang="fr-CA" sz="1100" dirty="0" smtClean="0"/>
          </a:p>
          <a:p>
            <a:r>
              <a:rPr lang="fr-CA" sz="1100" dirty="0"/>
              <a:t>0</a:t>
            </a:r>
            <a:endParaRPr lang="en-CA" sz="1100" dirty="0"/>
          </a:p>
        </p:txBody>
      </p:sp>
      <p:sp>
        <p:nvSpPr>
          <p:cNvPr id="2" name="Freeform 1"/>
          <p:cNvSpPr/>
          <p:nvPr/>
        </p:nvSpPr>
        <p:spPr>
          <a:xfrm>
            <a:off x="1212379" y="2491816"/>
            <a:ext cx="2272180" cy="987983"/>
          </a:xfrm>
          <a:custGeom>
            <a:avLst/>
            <a:gdLst>
              <a:gd name="connsiteX0" fmla="*/ 2015954 w 2430542"/>
              <a:gd name="connsiteY0" fmla="*/ 34437 h 1012337"/>
              <a:gd name="connsiteX1" fmla="*/ 2066754 w 2430542"/>
              <a:gd name="connsiteY1" fmla="*/ 47137 h 1012337"/>
              <a:gd name="connsiteX2" fmla="*/ 2333454 w 2430542"/>
              <a:gd name="connsiteY2" fmla="*/ 491637 h 1012337"/>
              <a:gd name="connsiteX3" fmla="*/ 212554 w 2430542"/>
              <a:gd name="connsiteY3" fmla="*/ 529737 h 1012337"/>
              <a:gd name="connsiteX4" fmla="*/ 187154 w 2430542"/>
              <a:gd name="connsiteY4" fmla="*/ 1012337 h 1012337"/>
              <a:gd name="connsiteX0" fmla="*/ 2015954 w 2511405"/>
              <a:gd name="connsiteY0" fmla="*/ 3123 h 981023"/>
              <a:gd name="connsiteX1" fmla="*/ 2355679 w 2511405"/>
              <a:gd name="connsiteY1" fmla="*/ 266648 h 981023"/>
              <a:gd name="connsiteX2" fmla="*/ 2333454 w 2511405"/>
              <a:gd name="connsiteY2" fmla="*/ 460323 h 981023"/>
              <a:gd name="connsiteX3" fmla="*/ 212554 w 2511405"/>
              <a:gd name="connsiteY3" fmla="*/ 498423 h 981023"/>
              <a:gd name="connsiteX4" fmla="*/ 187154 w 2511405"/>
              <a:gd name="connsiteY4" fmla="*/ 981023 h 981023"/>
              <a:gd name="connsiteX0" fmla="*/ 1972314 w 2317288"/>
              <a:gd name="connsiteY0" fmla="*/ 3135 h 981035"/>
              <a:gd name="connsiteX1" fmla="*/ 2312039 w 2317288"/>
              <a:gd name="connsiteY1" fmla="*/ 266660 h 981035"/>
              <a:gd name="connsiteX2" fmla="*/ 1642114 w 2317288"/>
              <a:gd name="connsiteY2" fmla="*/ 466685 h 981035"/>
              <a:gd name="connsiteX3" fmla="*/ 168914 w 2317288"/>
              <a:gd name="connsiteY3" fmla="*/ 498435 h 981035"/>
              <a:gd name="connsiteX4" fmla="*/ 143514 w 2317288"/>
              <a:gd name="connsiteY4" fmla="*/ 981035 h 981035"/>
              <a:gd name="connsiteX0" fmla="*/ 1972314 w 2317288"/>
              <a:gd name="connsiteY0" fmla="*/ 3135 h 981035"/>
              <a:gd name="connsiteX1" fmla="*/ 2312039 w 2317288"/>
              <a:gd name="connsiteY1" fmla="*/ 266660 h 981035"/>
              <a:gd name="connsiteX2" fmla="*/ 1642114 w 2317288"/>
              <a:gd name="connsiteY2" fmla="*/ 466685 h 981035"/>
              <a:gd name="connsiteX3" fmla="*/ 168914 w 2317288"/>
              <a:gd name="connsiteY3" fmla="*/ 498435 h 981035"/>
              <a:gd name="connsiteX4" fmla="*/ 143514 w 2317288"/>
              <a:gd name="connsiteY4" fmla="*/ 981035 h 981035"/>
              <a:gd name="connsiteX0" fmla="*/ 1972314 w 2312913"/>
              <a:gd name="connsiteY0" fmla="*/ 4192 h 982092"/>
              <a:gd name="connsiteX1" fmla="*/ 2312039 w 2312913"/>
              <a:gd name="connsiteY1" fmla="*/ 267717 h 982092"/>
              <a:gd name="connsiteX2" fmla="*/ 1642114 w 2312913"/>
              <a:gd name="connsiteY2" fmla="*/ 467742 h 982092"/>
              <a:gd name="connsiteX3" fmla="*/ 168914 w 2312913"/>
              <a:gd name="connsiteY3" fmla="*/ 499492 h 982092"/>
              <a:gd name="connsiteX4" fmla="*/ 143514 w 2312913"/>
              <a:gd name="connsiteY4" fmla="*/ 982092 h 982092"/>
              <a:gd name="connsiteX0" fmla="*/ 1972314 w 2230363"/>
              <a:gd name="connsiteY0" fmla="*/ 4854 h 982754"/>
              <a:gd name="connsiteX1" fmla="*/ 2229489 w 2230363"/>
              <a:gd name="connsiteY1" fmla="*/ 242979 h 982754"/>
              <a:gd name="connsiteX2" fmla="*/ 1642114 w 2230363"/>
              <a:gd name="connsiteY2" fmla="*/ 468404 h 982754"/>
              <a:gd name="connsiteX3" fmla="*/ 168914 w 2230363"/>
              <a:gd name="connsiteY3" fmla="*/ 500154 h 982754"/>
              <a:gd name="connsiteX4" fmla="*/ 143514 w 2230363"/>
              <a:gd name="connsiteY4" fmla="*/ 982754 h 982754"/>
              <a:gd name="connsiteX0" fmla="*/ 1972314 w 2231023"/>
              <a:gd name="connsiteY0" fmla="*/ 10083 h 987983"/>
              <a:gd name="connsiteX1" fmla="*/ 2229489 w 2231023"/>
              <a:gd name="connsiteY1" fmla="*/ 248208 h 987983"/>
              <a:gd name="connsiteX2" fmla="*/ 1642114 w 2231023"/>
              <a:gd name="connsiteY2" fmla="*/ 473633 h 987983"/>
              <a:gd name="connsiteX3" fmla="*/ 168914 w 2231023"/>
              <a:gd name="connsiteY3" fmla="*/ 505383 h 987983"/>
              <a:gd name="connsiteX4" fmla="*/ 143514 w 2231023"/>
              <a:gd name="connsiteY4" fmla="*/ 987983 h 987983"/>
              <a:gd name="connsiteX0" fmla="*/ 1972314 w 2231074"/>
              <a:gd name="connsiteY0" fmla="*/ 10083 h 987983"/>
              <a:gd name="connsiteX1" fmla="*/ 2229489 w 2231074"/>
              <a:gd name="connsiteY1" fmla="*/ 248208 h 987983"/>
              <a:gd name="connsiteX2" fmla="*/ 1642114 w 2231074"/>
              <a:gd name="connsiteY2" fmla="*/ 473633 h 987983"/>
              <a:gd name="connsiteX3" fmla="*/ 168914 w 2231074"/>
              <a:gd name="connsiteY3" fmla="*/ 505383 h 987983"/>
              <a:gd name="connsiteX4" fmla="*/ 143514 w 2231074"/>
              <a:gd name="connsiteY4" fmla="*/ 987983 h 987983"/>
              <a:gd name="connsiteX0" fmla="*/ 1983978 w 2242738"/>
              <a:gd name="connsiteY0" fmla="*/ 10083 h 987983"/>
              <a:gd name="connsiteX1" fmla="*/ 2241153 w 2242738"/>
              <a:gd name="connsiteY1" fmla="*/ 248208 h 987983"/>
              <a:gd name="connsiteX2" fmla="*/ 1653778 w 2242738"/>
              <a:gd name="connsiteY2" fmla="*/ 473633 h 987983"/>
              <a:gd name="connsiteX3" fmla="*/ 180578 w 2242738"/>
              <a:gd name="connsiteY3" fmla="*/ 505383 h 987983"/>
              <a:gd name="connsiteX4" fmla="*/ 155178 w 2242738"/>
              <a:gd name="connsiteY4" fmla="*/ 987983 h 987983"/>
              <a:gd name="connsiteX0" fmla="*/ 1975240 w 2234000"/>
              <a:gd name="connsiteY0" fmla="*/ 10083 h 987983"/>
              <a:gd name="connsiteX1" fmla="*/ 2232415 w 2234000"/>
              <a:gd name="connsiteY1" fmla="*/ 248208 h 987983"/>
              <a:gd name="connsiteX2" fmla="*/ 1645040 w 2234000"/>
              <a:gd name="connsiteY2" fmla="*/ 473633 h 987983"/>
              <a:gd name="connsiteX3" fmla="*/ 171840 w 2234000"/>
              <a:gd name="connsiteY3" fmla="*/ 505383 h 987983"/>
              <a:gd name="connsiteX4" fmla="*/ 162315 w 2234000"/>
              <a:gd name="connsiteY4" fmla="*/ 987983 h 987983"/>
              <a:gd name="connsiteX0" fmla="*/ 2005613 w 2264373"/>
              <a:gd name="connsiteY0" fmla="*/ 10083 h 987983"/>
              <a:gd name="connsiteX1" fmla="*/ 2262788 w 2264373"/>
              <a:gd name="connsiteY1" fmla="*/ 248208 h 987983"/>
              <a:gd name="connsiteX2" fmla="*/ 1675413 w 2264373"/>
              <a:gd name="connsiteY2" fmla="*/ 473633 h 987983"/>
              <a:gd name="connsiteX3" fmla="*/ 202213 w 2264373"/>
              <a:gd name="connsiteY3" fmla="*/ 505383 h 987983"/>
              <a:gd name="connsiteX4" fmla="*/ 192688 w 2264373"/>
              <a:gd name="connsiteY4" fmla="*/ 987983 h 987983"/>
              <a:gd name="connsiteX0" fmla="*/ 2013420 w 2272180"/>
              <a:gd name="connsiteY0" fmla="*/ 10083 h 987983"/>
              <a:gd name="connsiteX1" fmla="*/ 2270595 w 2272180"/>
              <a:gd name="connsiteY1" fmla="*/ 248208 h 987983"/>
              <a:gd name="connsiteX2" fmla="*/ 1683220 w 2272180"/>
              <a:gd name="connsiteY2" fmla="*/ 473633 h 987983"/>
              <a:gd name="connsiteX3" fmla="*/ 210020 w 2272180"/>
              <a:gd name="connsiteY3" fmla="*/ 505383 h 987983"/>
              <a:gd name="connsiteX4" fmla="*/ 200495 w 2272180"/>
              <a:gd name="connsiteY4" fmla="*/ 987983 h 987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72180" h="987983">
                <a:moveTo>
                  <a:pt x="2013420" y="10083"/>
                </a:moveTo>
                <a:cubicBezTo>
                  <a:pt x="2012361" y="-21667"/>
                  <a:pt x="2246253" y="12200"/>
                  <a:pt x="2270595" y="248208"/>
                </a:cubicBezTo>
                <a:cubicBezTo>
                  <a:pt x="2294937" y="484216"/>
                  <a:pt x="2036174" y="465696"/>
                  <a:pt x="1683220" y="473633"/>
                </a:cubicBezTo>
                <a:cubicBezTo>
                  <a:pt x="1330266" y="481570"/>
                  <a:pt x="552391" y="410133"/>
                  <a:pt x="210020" y="505383"/>
                </a:cubicBezTo>
                <a:cubicBezTo>
                  <a:pt x="-132351" y="600633"/>
                  <a:pt x="2586" y="837699"/>
                  <a:pt x="200495" y="987983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Rectangle 22"/>
          <p:cNvSpPr/>
          <p:nvPr/>
        </p:nvSpPr>
        <p:spPr>
          <a:xfrm>
            <a:off x="2205900" y="3147209"/>
            <a:ext cx="279501" cy="745663"/>
          </a:xfrm>
          <a:prstGeom prst="rect">
            <a:avLst/>
          </a:prstGeom>
          <a:solidFill>
            <a:srgbClr val="FFC000"/>
          </a:solidFill>
          <a:ln>
            <a:solidFill>
              <a:srgbClr val="B8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1739323" y="3548563"/>
            <a:ext cx="463449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2938922" y="3147209"/>
            <a:ext cx="279501" cy="745663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7" name="Straight Arrow Connector 26"/>
          <p:cNvCxnSpPr/>
          <p:nvPr/>
        </p:nvCxnSpPr>
        <p:spPr>
          <a:xfrm flipV="1">
            <a:off x="2490295" y="3517197"/>
            <a:ext cx="448627" cy="5687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2141908" y="3219958"/>
            <a:ext cx="407484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CA" sz="1100" dirty="0" smtClean="0"/>
              <a:t>0.1</a:t>
            </a:r>
          </a:p>
          <a:p>
            <a:pPr algn="ctr"/>
            <a:r>
              <a:rPr lang="fr-CA" sz="1100" dirty="0" smtClean="0"/>
              <a:t>-0.3</a:t>
            </a:r>
          </a:p>
          <a:p>
            <a:pPr algn="ctr"/>
            <a:r>
              <a:rPr lang="fr-CA" sz="1100" dirty="0" smtClean="0"/>
              <a:t>-0.4</a:t>
            </a:r>
          </a:p>
        </p:txBody>
      </p:sp>
      <p:graphicFrame>
        <p:nvGraphicFramePr>
          <p:cNvPr id="29" name="Object 28"/>
          <p:cNvGraphicFramePr>
            <a:graphicFrameLocks noChangeAspect="1"/>
          </p:cNvGraphicFramePr>
          <p:nvPr>
            <p:extLst/>
          </p:nvPr>
        </p:nvGraphicFramePr>
        <p:xfrm>
          <a:off x="2432413" y="2937696"/>
          <a:ext cx="348357" cy="253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998" name="Equation" r:id="rId13" imgW="279360" imgH="203040" progId="Equation.3">
                  <p:embed/>
                </p:oleObj>
              </mc:Choice>
              <mc:Fallback>
                <p:oleObj name="Equation" r:id="rId13" imgW="279360" imgH="203040" progId="Equation.3">
                  <p:embed/>
                  <p:pic>
                    <p:nvPicPr>
                      <p:cNvPr id="29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32413" y="2937696"/>
                        <a:ext cx="348357" cy="25311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" name="Rectangle 29"/>
          <p:cNvSpPr/>
          <p:nvPr/>
        </p:nvSpPr>
        <p:spPr>
          <a:xfrm>
            <a:off x="2935447" y="3135320"/>
            <a:ext cx="29046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CA" sz="1100" dirty="0" smtClean="0"/>
              <a:t>.1</a:t>
            </a:r>
          </a:p>
          <a:p>
            <a:pPr algn="ctr"/>
            <a:r>
              <a:rPr lang="fr-CA" sz="1100" dirty="0" smtClean="0"/>
              <a:t>.1</a:t>
            </a:r>
          </a:p>
          <a:p>
            <a:pPr algn="ctr"/>
            <a:r>
              <a:rPr lang="fr-CA" sz="1100" dirty="0" smtClean="0"/>
              <a:t>.2</a:t>
            </a:r>
          </a:p>
          <a:p>
            <a:pPr algn="ctr"/>
            <a:r>
              <a:rPr lang="fr-CA" sz="1100" dirty="0" smtClean="0"/>
              <a:t>.6</a:t>
            </a:r>
            <a:endParaRPr lang="en-CA" sz="1100" dirty="0"/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2343119" y="2847500"/>
            <a:ext cx="5063" cy="323850"/>
          </a:xfrm>
          <a:prstGeom prst="straightConnector1">
            <a:avLst/>
          </a:prstGeom>
          <a:ln>
            <a:solidFill>
              <a:srgbClr val="B88C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aphicFrame>
        <p:nvGraphicFramePr>
          <p:cNvPr id="31" name="Object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46854023"/>
              </p:ext>
            </p:extLst>
          </p:nvPr>
        </p:nvGraphicFramePr>
        <p:xfrm>
          <a:off x="3455582" y="3259138"/>
          <a:ext cx="777875" cy="376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999" name="Equation" r:id="rId15" imgW="444240" imgH="215640" progId="Equation.3">
                  <p:embed/>
                </p:oleObj>
              </mc:Choice>
              <mc:Fallback>
                <p:oleObj name="Equation" r:id="rId15" imgW="444240" imgH="215640" progId="Equation.3">
                  <p:embed/>
                  <p:pic>
                    <p:nvPicPr>
                      <p:cNvPr id="31" name="Object 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55582" y="3259138"/>
                        <a:ext cx="777875" cy="3762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" name="Rectangle 31"/>
          <p:cNvSpPr/>
          <p:nvPr/>
        </p:nvSpPr>
        <p:spPr>
          <a:xfrm>
            <a:off x="1439522" y="4153794"/>
            <a:ext cx="279501" cy="7456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33" name="Object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8238018"/>
              </p:ext>
            </p:extLst>
          </p:nvPr>
        </p:nvGraphicFramePr>
        <p:xfrm>
          <a:off x="517525" y="4303110"/>
          <a:ext cx="777875" cy="376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000" name="Equation" r:id="rId17" imgW="444240" imgH="215640" progId="Equation.3">
                  <p:embed/>
                </p:oleObj>
              </mc:Choice>
              <mc:Fallback>
                <p:oleObj name="Equation" r:id="rId17" imgW="444240" imgH="215640" progId="Equation.3">
                  <p:embed/>
                  <p:pic>
                    <p:nvPicPr>
                      <p:cNvPr id="2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7525" y="4303110"/>
                        <a:ext cx="777875" cy="3762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" name="Rectangle 33"/>
          <p:cNvSpPr/>
          <p:nvPr/>
        </p:nvSpPr>
        <p:spPr>
          <a:xfrm>
            <a:off x="1454387" y="4152095"/>
            <a:ext cx="25519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sz="1100" dirty="0" smtClean="0"/>
              <a:t>0</a:t>
            </a:r>
          </a:p>
          <a:p>
            <a:r>
              <a:rPr lang="fr-CA" sz="1100" dirty="0"/>
              <a:t>0</a:t>
            </a:r>
            <a:endParaRPr lang="fr-CA" sz="1100" dirty="0" smtClean="0"/>
          </a:p>
          <a:p>
            <a:r>
              <a:rPr lang="fr-CA" sz="1100" dirty="0"/>
              <a:t>0</a:t>
            </a:r>
            <a:endParaRPr lang="fr-CA" sz="1100" dirty="0" smtClean="0"/>
          </a:p>
          <a:p>
            <a:r>
              <a:rPr lang="fr-CA" sz="1100" dirty="0" smtClean="0"/>
              <a:t>1</a:t>
            </a:r>
            <a:endParaRPr lang="en-CA" sz="1100" dirty="0"/>
          </a:p>
        </p:txBody>
      </p:sp>
      <p:sp>
        <p:nvSpPr>
          <p:cNvPr id="35" name="Freeform 34"/>
          <p:cNvSpPr/>
          <p:nvPr/>
        </p:nvSpPr>
        <p:spPr>
          <a:xfrm>
            <a:off x="1212379" y="3532613"/>
            <a:ext cx="2272180" cy="987983"/>
          </a:xfrm>
          <a:custGeom>
            <a:avLst/>
            <a:gdLst>
              <a:gd name="connsiteX0" fmla="*/ 2015954 w 2430542"/>
              <a:gd name="connsiteY0" fmla="*/ 34437 h 1012337"/>
              <a:gd name="connsiteX1" fmla="*/ 2066754 w 2430542"/>
              <a:gd name="connsiteY1" fmla="*/ 47137 h 1012337"/>
              <a:gd name="connsiteX2" fmla="*/ 2333454 w 2430542"/>
              <a:gd name="connsiteY2" fmla="*/ 491637 h 1012337"/>
              <a:gd name="connsiteX3" fmla="*/ 212554 w 2430542"/>
              <a:gd name="connsiteY3" fmla="*/ 529737 h 1012337"/>
              <a:gd name="connsiteX4" fmla="*/ 187154 w 2430542"/>
              <a:gd name="connsiteY4" fmla="*/ 1012337 h 1012337"/>
              <a:gd name="connsiteX0" fmla="*/ 2015954 w 2511405"/>
              <a:gd name="connsiteY0" fmla="*/ 3123 h 981023"/>
              <a:gd name="connsiteX1" fmla="*/ 2355679 w 2511405"/>
              <a:gd name="connsiteY1" fmla="*/ 266648 h 981023"/>
              <a:gd name="connsiteX2" fmla="*/ 2333454 w 2511405"/>
              <a:gd name="connsiteY2" fmla="*/ 460323 h 981023"/>
              <a:gd name="connsiteX3" fmla="*/ 212554 w 2511405"/>
              <a:gd name="connsiteY3" fmla="*/ 498423 h 981023"/>
              <a:gd name="connsiteX4" fmla="*/ 187154 w 2511405"/>
              <a:gd name="connsiteY4" fmla="*/ 981023 h 981023"/>
              <a:gd name="connsiteX0" fmla="*/ 1972314 w 2317288"/>
              <a:gd name="connsiteY0" fmla="*/ 3135 h 981035"/>
              <a:gd name="connsiteX1" fmla="*/ 2312039 w 2317288"/>
              <a:gd name="connsiteY1" fmla="*/ 266660 h 981035"/>
              <a:gd name="connsiteX2" fmla="*/ 1642114 w 2317288"/>
              <a:gd name="connsiteY2" fmla="*/ 466685 h 981035"/>
              <a:gd name="connsiteX3" fmla="*/ 168914 w 2317288"/>
              <a:gd name="connsiteY3" fmla="*/ 498435 h 981035"/>
              <a:gd name="connsiteX4" fmla="*/ 143514 w 2317288"/>
              <a:gd name="connsiteY4" fmla="*/ 981035 h 981035"/>
              <a:gd name="connsiteX0" fmla="*/ 1972314 w 2317288"/>
              <a:gd name="connsiteY0" fmla="*/ 3135 h 981035"/>
              <a:gd name="connsiteX1" fmla="*/ 2312039 w 2317288"/>
              <a:gd name="connsiteY1" fmla="*/ 266660 h 981035"/>
              <a:gd name="connsiteX2" fmla="*/ 1642114 w 2317288"/>
              <a:gd name="connsiteY2" fmla="*/ 466685 h 981035"/>
              <a:gd name="connsiteX3" fmla="*/ 168914 w 2317288"/>
              <a:gd name="connsiteY3" fmla="*/ 498435 h 981035"/>
              <a:gd name="connsiteX4" fmla="*/ 143514 w 2317288"/>
              <a:gd name="connsiteY4" fmla="*/ 981035 h 981035"/>
              <a:gd name="connsiteX0" fmla="*/ 1972314 w 2312913"/>
              <a:gd name="connsiteY0" fmla="*/ 4192 h 982092"/>
              <a:gd name="connsiteX1" fmla="*/ 2312039 w 2312913"/>
              <a:gd name="connsiteY1" fmla="*/ 267717 h 982092"/>
              <a:gd name="connsiteX2" fmla="*/ 1642114 w 2312913"/>
              <a:gd name="connsiteY2" fmla="*/ 467742 h 982092"/>
              <a:gd name="connsiteX3" fmla="*/ 168914 w 2312913"/>
              <a:gd name="connsiteY3" fmla="*/ 499492 h 982092"/>
              <a:gd name="connsiteX4" fmla="*/ 143514 w 2312913"/>
              <a:gd name="connsiteY4" fmla="*/ 982092 h 982092"/>
              <a:gd name="connsiteX0" fmla="*/ 1972314 w 2230363"/>
              <a:gd name="connsiteY0" fmla="*/ 4854 h 982754"/>
              <a:gd name="connsiteX1" fmla="*/ 2229489 w 2230363"/>
              <a:gd name="connsiteY1" fmla="*/ 242979 h 982754"/>
              <a:gd name="connsiteX2" fmla="*/ 1642114 w 2230363"/>
              <a:gd name="connsiteY2" fmla="*/ 468404 h 982754"/>
              <a:gd name="connsiteX3" fmla="*/ 168914 w 2230363"/>
              <a:gd name="connsiteY3" fmla="*/ 500154 h 982754"/>
              <a:gd name="connsiteX4" fmla="*/ 143514 w 2230363"/>
              <a:gd name="connsiteY4" fmla="*/ 982754 h 982754"/>
              <a:gd name="connsiteX0" fmla="*/ 1972314 w 2231023"/>
              <a:gd name="connsiteY0" fmla="*/ 10083 h 987983"/>
              <a:gd name="connsiteX1" fmla="*/ 2229489 w 2231023"/>
              <a:gd name="connsiteY1" fmla="*/ 248208 h 987983"/>
              <a:gd name="connsiteX2" fmla="*/ 1642114 w 2231023"/>
              <a:gd name="connsiteY2" fmla="*/ 473633 h 987983"/>
              <a:gd name="connsiteX3" fmla="*/ 168914 w 2231023"/>
              <a:gd name="connsiteY3" fmla="*/ 505383 h 987983"/>
              <a:gd name="connsiteX4" fmla="*/ 143514 w 2231023"/>
              <a:gd name="connsiteY4" fmla="*/ 987983 h 987983"/>
              <a:gd name="connsiteX0" fmla="*/ 1972314 w 2231074"/>
              <a:gd name="connsiteY0" fmla="*/ 10083 h 987983"/>
              <a:gd name="connsiteX1" fmla="*/ 2229489 w 2231074"/>
              <a:gd name="connsiteY1" fmla="*/ 248208 h 987983"/>
              <a:gd name="connsiteX2" fmla="*/ 1642114 w 2231074"/>
              <a:gd name="connsiteY2" fmla="*/ 473633 h 987983"/>
              <a:gd name="connsiteX3" fmla="*/ 168914 w 2231074"/>
              <a:gd name="connsiteY3" fmla="*/ 505383 h 987983"/>
              <a:gd name="connsiteX4" fmla="*/ 143514 w 2231074"/>
              <a:gd name="connsiteY4" fmla="*/ 987983 h 987983"/>
              <a:gd name="connsiteX0" fmla="*/ 1983978 w 2242738"/>
              <a:gd name="connsiteY0" fmla="*/ 10083 h 987983"/>
              <a:gd name="connsiteX1" fmla="*/ 2241153 w 2242738"/>
              <a:gd name="connsiteY1" fmla="*/ 248208 h 987983"/>
              <a:gd name="connsiteX2" fmla="*/ 1653778 w 2242738"/>
              <a:gd name="connsiteY2" fmla="*/ 473633 h 987983"/>
              <a:gd name="connsiteX3" fmla="*/ 180578 w 2242738"/>
              <a:gd name="connsiteY3" fmla="*/ 505383 h 987983"/>
              <a:gd name="connsiteX4" fmla="*/ 155178 w 2242738"/>
              <a:gd name="connsiteY4" fmla="*/ 987983 h 987983"/>
              <a:gd name="connsiteX0" fmla="*/ 1975240 w 2234000"/>
              <a:gd name="connsiteY0" fmla="*/ 10083 h 987983"/>
              <a:gd name="connsiteX1" fmla="*/ 2232415 w 2234000"/>
              <a:gd name="connsiteY1" fmla="*/ 248208 h 987983"/>
              <a:gd name="connsiteX2" fmla="*/ 1645040 w 2234000"/>
              <a:gd name="connsiteY2" fmla="*/ 473633 h 987983"/>
              <a:gd name="connsiteX3" fmla="*/ 171840 w 2234000"/>
              <a:gd name="connsiteY3" fmla="*/ 505383 h 987983"/>
              <a:gd name="connsiteX4" fmla="*/ 162315 w 2234000"/>
              <a:gd name="connsiteY4" fmla="*/ 987983 h 987983"/>
              <a:gd name="connsiteX0" fmla="*/ 2005613 w 2264373"/>
              <a:gd name="connsiteY0" fmla="*/ 10083 h 987983"/>
              <a:gd name="connsiteX1" fmla="*/ 2262788 w 2264373"/>
              <a:gd name="connsiteY1" fmla="*/ 248208 h 987983"/>
              <a:gd name="connsiteX2" fmla="*/ 1675413 w 2264373"/>
              <a:gd name="connsiteY2" fmla="*/ 473633 h 987983"/>
              <a:gd name="connsiteX3" fmla="*/ 202213 w 2264373"/>
              <a:gd name="connsiteY3" fmla="*/ 505383 h 987983"/>
              <a:gd name="connsiteX4" fmla="*/ 192688 w 2264373"/>
              <a:gd name="connsiteY4" fmla="*/ 987983 h 987983"/>
              <a:gd name="connsiteX0" fmla="*/ 2013420 w 2272180"/>
              <a:gd name="connsiteY0" fmla="*/ 10083 h 987983"/>
              <a:gd name="connsiteX1" fmla="*/ 2270595 w 2272180"/>
              <a:gd name="connsiteY1" fmla="*/ 248208 h 987983"/>
              <a:gd name="connsiteX2" fmla="*/ 1683220 w 2272180"/>
              <a:gd name="connsiteY2" fmla="*/ 473633 h 987983"/>
              <a:gd name="connsiteX3" fmla="*/ 210020 w 2272180"/>
              <a:gd name="connsiteY3" fmla="*/ 505383 h 987983"/>
              <a:gd name="connsiteX4" fmla="*/ 200495 w 2272180"/>
              <a:gd name="connsiteY4" fmla="*/ 987983 h 987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72180" h="987983">
                <a:moveTo>
                  <a:pt x="2013420" y="10083"/>
                </a:moveTo>
                <a:cubicBezTo>
                  <a:pt x="2012361" y="-21667"/>
                  <a:pt x="2246253" y="12200"/>
                  <a:pt x="2270595" y="248208"/>
                </a:cubicBezTo>
                <a:cubicBezTo>
                  <a:pt x="2294937" y="484216"/>
                  <a:pt x="2036174" y="465696"/>
                  <a:pt x="1683220" y="473633"/>
                </a:cubicBezTo>
                <a:cubicBezTo>
                  <a:pt x="1330266" y="481570"/>
                  <a:pt x="552391" y="410133"/>
                  <a:pt x="210020" y="505383"/>
                </a:cubicBezTo>
                <a:cubicBezTo>
                  <a:pt x="-132351" y="600633"/>
                  <a:pt x="2586" y="837699"/>
                  <a:pt x="200495" y="987983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" name="Rectangle 35"/>
          <p:cNvSpPr/>
          <p:nvPr/>
        </p:nvSpPr>
        <p:spPr>
          <a:xfrm>
            <a:off x="2205900" y="4188006"/>
            <a:ext cx="279501" cy="745663"/>
          </a:xfrm>
          <a:prstGeom prst="rect">
            <a:avLst/>
          </a:prstGeom>
          <a:solidFill>
            <a:srgbClr val="FFC000"/>
          </a:solidFill>
          <a:ln>
            <a:solidFill>
              <a:srgbClr val="B8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7" name="Straight Arrow Connector 36"/>
          <p:cNvCxnSpPr/>
          <p:nvPr/>
        </p:nvCxnSpPr>
        <p:spPr>
          <a:xfrm>
            <a:off x="1739323" y="4589360"/>
            <a:ext cx="463449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8" name="Rectangle 37"/>
          <p:cNvSpPr/>
          <p:nvPr/>
        </p:nvSpPr>
        <p:spPr>
          <a:xfrm>
            <a:off x="2938922" y="4188006"/>
            <a:ext cx="279501" cy="745663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40" name="Straight Arrow Connector 39"/>
          <p:cNvCxnSpPr/>
          <p:nvPr/>
        </p:nvCxnSpPr>
        <p:spPr>
          <a:xfrm flipV="1">
            <a:off x="2490295" y="4557994"/>
            <a:ext cx="448627" cy="5687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41" name="Rectangle 40"/>
          <p:cNvSpPr/>
          <p:nvPr/>
        </p:nvSpPr>
        <p:spPr>
          <a:xfrm>
            <a:off x="2141908" y="4260755"/>
            <a:ext cx="407484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CA" sz="1100" dirty="0" smtClean="0"/>
              <a:t>0.9</a:t>
            </a:r>
          </a:p>
          <a:p>
            <a:pPr algn="ctr"/>
            <a:r>
              <a:rPr lang="fr-CA" sz="1100" dirty="0" smtClean="0"/>
              <a:t>-0.8</a:t>
            </a:r>
          </a:p>
          <a:p>
            <a:pPr algn="ctr"/>
            <a:r>
              <a:rPr lang="fr-CA" sz="1100" dirty="0" smtClean="0"/>
              <a:t>-0.7</a:t>
            </a:r>
          </a:p>
        </p:txBody>
      </p:sp>
      <p:sp>
        <p:nvSpPr>
          <p:cNvPr id="42" name="Rectangle 41"/>
          <p:cNvSpPr/>
          <p:nvPr/>
        </p:nvSpPr>
        <p:spPr>
          <a:xfrm>
            <a:off x="2935447" y="4176117"/>
            <a:ext cx="29046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CA" sz="1100" dirty="0" smtClean="0"/>
              <a:t>.1</a:t>
            </a:r>
          </a:p>
          <a:p>
            <a:pPr algn="ctr"/>
            <a:r>
              <a:rPr lang="fr-CA" sz="1100" dirty="0" smtClean="0"/>
              <a:t>.1</a:t>
            </a:r>
          </a:p>
          <a:p>
            <a:pPr algn="ctr"/>
            <a:r>
              <a:rPr lang="fr-CA" sz="1100" dirty="0" smtClean="0"/>
              <a:t>.0</a:t>
            </a:r>
          </a:p>
          <a:p>
            <a:pPr algn="ctr"/>
            <a:r>
              <a:rPr lang="fr-CA" sz="1100" dirty="0" smtClean="0"/>
              <a:t>.8</a:t>
            </a:r>
            <a:endParaRPr lang="en-CA" sz="1100" dirty="0"/>
          </a:p>
        </p:txBody>
      </p:sp>
      <p:cxnSp>
        <p:nvCxnSpPr>
          <p:cNvPr id="43" name="Straight Arrow Connector 42"/>
          <p:cNvCxnSpPr/>
          <p:nvPr/>
        </p:nvCxnSpPr>
        <p:spPr>
          <a:xfrm>
            <a:off x="2343119" y="3888297"/>
            <a:ext cx="5063" cy="323850"/>
          </a:xfrm>
          <a:prstGeom prst="straightConnector1">
            <a:avLst/>
          </a:prstGeom>
          <a:ln>
            <a:solidFill>
              <a:srgbClr val="B88C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aphicFrame>
        <p:nvGraphicFramePr>
          <p:cNvPr id="45" name="Object 4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65335587"/>
              </p:ext>
            </p:extLst>
          </p:nvPr>
        </p:nvGraphicFramePr>
        <p:xfrm>
          <a:off x="3455988" y="4289425"/>
          <a:ext cx="777875" cy="398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001" name="Equation" r:id="rId19" imgW="444240" imgH="228600" progId="Equation.3">
                  <p:embed/>
                </p:oleObj>
              </mc:Choice>
              <mc:Fallback>
                <p:oleObj name="Equation" r:id="rId19" imgW="444240" imgH="228600" progId="Equation.3">
                  <p:embed/>
                  <p:pic>
                    <p:nvPicPr>
                      <p:cNvPr id="31" name="Object 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55988" y="4289425"/>
                        <a:ext cx="777875" cy="398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6" name="Rectangle 45"/>
          <p:cNvSpPr/>
          <p:nvPr/>
        </p:nvSpPr>
        <p:spPr>
          <a:xfrm>
            <a:off x="740525" y="939711"/>
            <a:ext cx="5285421" cy="8002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sz="1800" dirty="0" smtClean="0"/>
              <a:t>Alphabet :</a:t>
            </a:r>
            <a:r>
              <a:rPr lang="en-CA" sz="1800" dirty="0" smtClean="0"/>
              <a:t>[</a:t>
            </a:r>
            <a:r>
              <a:rPr lang="en-CA" sz="1800" b="1" dirty="0" err="1" smtClean="0"/>
              <a:t>a,e,m,s</a:t>
            </a:r>
            <a:r>
              <a:rPr lang="en-CA" sz="1800" dirty="0" smtClean="0"/>
              <a:t>]</a:t>
            </a:r>
          </a:p>
          <a:p>
            <a:r>
              <a:rPr lang="fr-CA" sz="2800" b="1" dirty="0" smtClean="0">
                <a:solidFill>
                  <a:srgbClr val="FF0000"/>
                </a:solidFill>
              </a:rPr>
              <a:t>En test</a:t>
            </a:r>
            <a:r>
              <a:rPr lang="fr-CA" sz="1800" dirty="0" smtClean="0"/>
              <a:t> : prédire les lettres les unes après les autres</a:t>
            </a:r>
            <a:endParaRPr lang="en-CA" sz="1800" dirty="0"/>
          </a:p>
        </p:txBody>
      </p:sp>
    </p:spTree>
    <p:extLst>
      <p:ext uri="{BB962C8B-B14F-4D97-AF65-F5344CB8AC3E}">
        <p14:creationId xmlns:p14="http://schemas.microsoft.com/office/powerpoint/2010/main" val="1189164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/>
          <p:cNvSpPr txBox="1"/>
          <p:nvPr/>
        </p:nvSpPr>
        <p:spPr>
          <a:xfrm>
            <a:off x="528743" y="114310"/>
            <a:ext cx="37289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3200" dirty="0" smtClean="0"/>
              <a:t>Illustration simplifiée</a:t>
            </a:r>
            <a:endParaRPr lang="en-CA" sz="3200" dirty="0"/>
          </a:p>
        </p:txBody>
      </p:sp>
      <p:grpSp>
        <p:nvGrpSpPr>
          <p:cNvPr id="2" name="Group 1"/>
          <p:cNvGrpSpPr/>
          <p:nvPr/>
        </p:nvGrpSpPr>
        <p:grpSpPr>
          <a:xfrm>
            <a:off x="2099261" y="1634598"/>
            <a:ext cx="4501044" cy="2704645"/>
            <a:chOff x="1400992" y="1160773"/>
            <a:chExt cx="2496935" cy="1271501"/>
          </a:xfrm>
        </p:grpSpPr>
        <p:sp>
          <p:nvSpPr>
            <p:cNvPr id="7" name="Rounded Rectangle 6"/>
            <p:cNvSpPr/>
            <p:nvPr/>
          </p:nvSpPr>
          <p:spPr>
            <a:xfrm>
              <a:off x="1400992" y="1451494"/>
              <a:ext cx="2496935" cy="980780"/>
            </a:xfrm>
            <a:prstGeom prst="roundRect">
              <a:avLst/>
            </a:prstGeom>
            <a:solidFill>
              <a:schemeClr val="accent3">
                <a:lumMod val="95000"/>
              </a:schemeClr>
            </a:solidFill>
            <a:ln>
              <a:solidFill>
                <a:schemeClr val="accent3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graphicFrame>
          <p:nvGraphicFramePr>
            <p:cNvPr id="268" name="Object 26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013142182"/>
                </p:ext>
              </p:extLst>
            </p:nvPr>
          </p:nvGraphicFramePr>
          <p:xfrm>
            <a:off x="3591746" y="1789415"/>
            <a:ext cx="243943" cy="35300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8705" name="Equation" r:id="rId3" imgW="139680" imgH="203040" progId="Equation.3">
                    <p:embed/>
                  </p:oleObj>
                </mc:Choice>
                <mc:Fallback>
                  <p:oleObj name="Equation" r:id="rId3" imgW="139680" imgH="203040" progId="Equation.3">
                    <p:embed/>
                    <p:pic>
                      <p:nvPicPr>
                        <p:cNvPr id="268" name="Object 26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91746" y="1789415"/>
                          <a:ext cx="243943" cy="35300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" name="Rectangle 2"/>
            <p:cNvSpPr/>
            <p:nvPr/>
          </p:nvSpPr>
          <p:spPr>
            <a:xfrm>
              <a:off x="1807291" y="1641995"/>
              <a:ext cx="279501" cy="67002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2" name="Rectangle 91"/>
            <p:cNvSpPr/>
            <p:nvPr/>
          </p:nvSpPr>
          <p:spPr>
            <a:xfrm>
              <a:off x="2550241" y="1641995"/>
              <a:ext cx="279501" cy="670028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B88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3" name="Rectangle 92"/>
            <p:cNvSpPr/>
            <p:nvPr/>
          </p:nvSpPr>
          <p:spPr>
            <a:xfrm>
              <a:off x="3293191" y="1641995"/>
              <a:ext cx="279501" cy="670028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94" name="Straight Arrow Connector 93"/>
            <p:cNvCxnSpPr>
              <a:stCxn id="3" idx="3"/>
              <a:endCxn id="92" idx="1"/>
            </p:cNvCxnSpPr>
            <p:nvPr/>
          </p:nvCxnSpPr>
          <p:spPr>
            <a:xfrm>
              <a:off x="2086792" y="1977009"/>
              <a:ext cx="463449" cy="0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96" name="Straight Arrow Connector 95"/>
            <p:cNvCxnSpPr>
              <a:stCxn id="92" idx="3"/>
              <a:endCxn id="93" idx="1"/>
            </p:cNvCxnSpPr>
            <p:nvPr/>
          </p:nvCxnSpPr>
          <p:spPr>
            <a:xfrm>
              <a:off x="2829742" y="1977009"/>
              <a:ext cx="463449" cy="0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graphicFrame>
          <p:nvGraphicFramePr>
            <p:cNvPr id="97" name="Object 9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293808005"/>
                </p:ext>
              </p:extLst>
            </p:nvPr>
          </p:nvGraphicFramePr>
          <p:xfrm>
            <a:off x="1464442" y="1822227"/>
            <a:ext cx="222250" cy="3095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8706" name="Equation" r:id="rId5" imgW="126720" imgH="177480" progId="Equation.3">
                    <p:embed/>
                  </p:oleObj>
                </mc:Choice>
                <mc:Fallback>
                  <p:oleObj name="Equation" r:id="rId5" imgW="126720" imgH="177480" progId="Equation.3">
                    <p:embed/>
                    <p:pic>
                      <p:nvPicPr>
                        <p:cNvPr id="97" name="Object 9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64442" y="1822227"/>
                          <a:ext cx="222250" cy="30956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" name="Rectangle 7"/>
            <p:cNvSpPr/>
            <p:nvPr/>
          </p:nvSpPr>
          <p:spPr>
            <a:xfrm>
              <a:off x="1744534" y="1160773"/>
              <a:ext cx="1784921" cy="27491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r-CA" sz="3200" dirty="0"/>
                <a:t>1 entrée et 1 sortie</a:t>
              </a:r>
              <a:endParaRPr lang="en-CA" sz="3200" dirty="0"/>
            </a:p>
          </p:txBody>
        </p:sp>
      </p:grpSp>
      <p:sp>
        <p:nvSpPr>
          <p:cNvPr id="26" name="Rectangle 25"/>
          <p:cNvSpPr/>
          <p:nvPr/>
        </p:nvSpPr>
        <p:spPr>
          <a:xfrm>
            <a:off x="3547447" y="4791845"/>
            <a:ext cx="1750800" cy="461665"/>
          </a:xfrm>
          <a:prstGeom prst="rect">
            <a:avLst/>
          </a:prstGeom>
          <a:solidFill>
            <a:srgbClr val="FFAFB5">
              <a:alpha val="70980"/>
            </a:srgbClr>
          </a:solidFill>
          <a:ln w="28575">
            <a:solidFill>
              <a:srgbClr val="C00000"/>
            </a:solidFill>
          </a:ln>
        </p:spPr>
        <p:txBody>
          <a:bodyPr wrap="none">
            <a:spAutoFit/>
          </a:bodyPr>
          <a:lstStyle/>
          <a:p>
            <a:r>
              <a:rPr lang="fr-CA" b="1" dirty="0">
                <a:solidFill>
                  <a:srgbClr val="FF0000"/>
                </a:solidFill>
              </a:rPr>
              <a:t>RN de base </a:t>
            </a:r>
            <a:endParaRPr lang="en-CA" b="1" dirty="0">
              <a:solidFill>
                <a:srgbClr val="FF0000"/>
              </a:solidFill>
            </a:endParaRPr>
          </a:p>
        </p:txBody>
      </p:sp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95438388"/>
              </p:ext>
            </p:extLst>
          </p:nvPr>
        </p:nvGraphicFramePr>
        <p:xfrm>
          <a:off x="4168775" y="2921000"/>
          <a:ext cx="439738" cy="800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707" name="Equation" r:id="rId7" imgW="139680" imgH="215640" progId="Equation.3">
                  <p:embed/>
                </p:oleObj>
              </mc:Choice>
              <mc:Fallback>
                <p:oleObj name="Equation" r:id="rId7" imgW="139680" imgH="215640" progId="Equation.3">
                  <p:embed/>
                  <p:pic>
                    <p:nvPicPr>
                      <p:cNvPr id="97" name="Object 9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68775" y="2921000"/>
                        <a:ext cx="439738" cy="800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22232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/>
          <p:cNvSpPr txBox="1"/>
          <p:nvPr/>
        </p:nvSpPr>
        <p:spPr>
          <a:xfrm>
            <a:off x="97689" y="244675"/>
            <a:ext cx="90315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2800" dirty="0" smtClean="0"/>
              <a:t>Autre exemple: </a:t>
            </a:r>
            <a:r>
              <a:rPr lang="fr-CA" sz="2800" b="1" dirty="0" smtClean="0"/>
              <a:t>prédiction de caractères </a:t>
            </a:r>
            <a:r>
              <a:rPr lang="fr-CA" sz="2800" dirty="0" smtClean="0"/>
              <a:t>(modèle de langue)</a:t>
            </a:r>
            <a:endParaRPr lang="en-CA" sz="2800" dirty="0"/>
          </a:p>
        </p:txBody>
      </p:sp>
      <p:sp>
        <p:nvSpPr>
          <p:cNvPr id="64" name="Rectangle 63"/>
          <p:cNvSpPr/>
          <p:nvPr/>
        </p:nvSpPr>
        <p:spPr>
          <a:xfrm>
            <a:off x="1448960" y="2101837"/>
            <a:ext cx="279501" cy="7456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5" name="Rectangle 64"/>
          <p:cNvSpPr/>
          <p:nvPr/>
        </p:nvSpPr>
        <p:spPr>
          <a:xfrm>
            <a:off x="2205900" y="2101837"/>
            <a:ext cx="279501" cy="745663"/>
          </a:xfrm>
          <a:prstGeom prst="rect">
            <a:avLst/>
          </a:prstGeom>
          <a:solidFill>
            <a:srgbClr val="FFC000"/>
          </a:solidFill>
          <a:ln>
            <a:solidFill>
              <a:srgbClr val="B8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66" name="Straight Arrow Connector 65"/>
          <p:cNvCxnSpPr/>
          <p:nvPr/>
        </p:nvCxnSpPr>
        <p:spPr>
          <a:xfrm>
            <a:off x="1728461" y="2466167"/>
            <a:ext cx="463449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aphicFrame>
        <p:nvGraphicFramePr>
          <p:cNvPr id="69" name="Object 68"/>
          <p:cNvGraphicFramePr>
            <a:graphicFrameLocks noChangeAspect="1"/>
          </p:cNvGraphicFramePr>
          <p:nvPr>
            <p:extLst/>
          </p:nvPr>
        </p:nvGraphicFramePr>
        <p:xfrm>
          <a:off x="504825" y="2251075"/>
          <a:ext cx="822325" cy="376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088" name="Equation" r:id="rId3" imgW="469800" imgH="215640" progId="Equation.3">
                  <p:embed/>
                </p:oleObj>
              </mc:Choice>
              <mc:Fallback>
                <p:oleObj name="Equation" r:id="rId3" imgW="469800" imgH="215640" progId="Equation.3">
                  <p:embed/>
                  <p:pic>
                    <p:nvPicPr>
                      <p:cNvPr id="69" name="Object 6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4825" y="2251075"/>
                        <a:ext cx="822325" cy="376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89" name="Straight Arrow Connector 88"/>
          <p:cNvCxnSpPr/>
          <p:nvPr/>
        </p:nvCxnSpPr>
        <p:spPr>
          <a:xfrm>
            <a:off x="2343119" y="1681165"/>
            <a:ext cx="5063" cy="323850"/>
          </a:xfrm>
          <a:prstGeom prst="straightConnector1">
            <a:avLst/>
          </a:prstGeom>
          <a:ln>
            <a:solidFill>
              <a:srgbClr val="B88C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99" name="Rectangle 98"/>
          <p:cNvSpPr/>
          <p:nvPr/>
        </p:nvSpPr>
        <p:spPr>
          <a:xfrm>
            <a:off x="2938922" y="2114011"/>
            <a:ext cx="279501" cy="745663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00" name="Straight Arrow Connector 99"/>
          <p:cNvCxnSpPr>
            <a:endCxn id="99" idx="1"/>
          </p:cNvCxnSpPr>
          <p:nvPr/>
        </p:nvCxnSpPr>
        <p:spPr>
          <a:xfrm>
            <a:off x="2460651" y="2486843"/>
            <a:ext cx="463449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1463825" y="2100138"/>
            <a:ext cx="25519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sz="1100" dirty="0" smtClean="0"/>
              <a:t>0</a:t>
            </a:r>
          </a:p>
          <a:p>
            <a:r>
              <a:rPr lang="fr-CA" sz="1100" dirty="0" smtClean="0"/>
              <a:t>0</a:t>
            </a:r>
          </a:p>
          <a:p>
            <a:r>
              <a:rPr lang="fr-CA" sz="1100" dirty="0" smtClean="0"/>
              <a:t>1</a:t>
            </a:r>
          </a:p>
          <a:p>
            <a:r>
              <a:rPr lang="fr-CA" sz="1100" dirty="0"/>
              <a:t>0</a:t>
            </a:r>
            <a:endParaRPr lang="en-CA" sz="1100" dirty="0"/>
          </a:p>
        </p:txBody>
      </p:sp>
      <p:sp>
        <p:nvSpPr>
          <p:cNvPr id="39" name="Rectangle 38"/>
          <p:cNvSpPr/>
          <p:nvPr/>
        </p:nvSpPr>
        <p:spPr>
          <a:xfrm>
            <a:off x="2141908" y="2200670"/>
            <a:ext cx="407484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CA" sz="1100" dirty="0" smtClean="0"/>
              <a:t>-0.3</a:t>
            </a:r>
          </a:p>
          <a:p>
            <a:pPr algn="ctr"/>
            <a:r>
              <a:rPr lang="fr-CA" sz="1100" dirty="0" smtClean="0"/>
              <a:t>-0.1</a:t>
            </a:r>
          </a:p>
          <a:p>
            <a:pPr algn="ctr"/>
            <a:r>
              <a:rPr lang="fr-CA" sz="1100" dirty="0" smtClean="0"/>
              <a:t>0.9</a:t>
            </a:r>
          </a:p>
        </p:txBody>
      </p:sp>
      <p:graphicFrame>
        <p:nvGraphicFramePr>
          <p:cNvPr id="44" name="Object 43"/>
          <p:cNvGraphicFramePr>
            <a:graphicFrameLocks noChangeAspect="1"/>
          </p:cNvGraphicFramePr>
          <p:nvPr>
            <p:extLst/>
          </p:nvPr>
        </p:nvGraphicFramePr>
        <p:xfrm>
          <a:off x="1787413" y="2136573"/>
          <a:ext cx="348357" cy="253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089" name="Equation" r:id="rId5" imgW="279360" imgH="203040" progId="Equation.3">
                  <p:embed/>
                </p:oleObj>
              </mc:Choice>
              <mc:Fallback>
                <p:oleObj name="Equation" r:id="rId5" imgW="279360" imgH="203040" progId="Equation.3">
                  <p:embed/>
                  <p:pic>
                    <p:nvPicPr>
                      <p:cNvPr id="44" name="Object 4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87413" y="2136573"/>
                        <a:ext cx="348357" cy="25311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" name="Object 49"/>
          <p:cNvGraphicFramePr>
            <a:graphicFrameLocks noChangeAspect="1"/>
          </p:cNvGraphicFramePr>
          <p:nvPr>
            <p:extLst/>
          </p:nvPr>
        </p:nvGraphicFramePr>
        <p:xfrm>
          <a:off x="2544578" y="2161221"/>
          <a:ext cx="348357" cy="253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090" name="Equation" r:id="rId7" imgW="279360" imgH="203040" progId="Equation.3">
                  <p:embed/>
                </p:oleObj>
              </mc:Choice>
              <mc:Fallback>
                <p:oleObj name="Equation" r:id="rId7" imgW="279360" imgH="203040" progId="Equation.3">
                  <p:embed/>
                  <p:pic>
                    <p:nvPicPr>
                      <p:cNvPr id="50" name="Object 4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44578" y="2161221"/>
                        <a:ext cx="348357" cy="25311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5" name="Rectangle 54"/>
          <p:cNvSpPr/>
          <p:nvPr/>
        </p:nvSpPr>
        <p:spPr>
          <a:xfrm>
            <a:off x="2950336" y="2087255"/>
            <a:ext cx="29046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CA" sz="1100" dirty="0" smtClean="0"/>
              <a:t>.9</a:t>
            </a:r>
          </a:p>
          <a:p>
            <a:pPr algn="ctr"/>
            <a:r>
              <a:rPr lang="fr-CA" sz="1100" dirty="0" smtClean="0"/>
              <a:t>.1</a:t>
            </a:r>
          </a:p>
          <a:p>
            <a:pPr algn="ctr"/>
            <a:r>
              <a:rPr lang="fr-CA" sz="1100" dirty="0"/>
              <a:t>0</a:t>
            </a:r>
            <a:endParaRPr lang="fr-CA" sz="1100" dirty="0" smtClean="0"/>
          </a:p>
          <a:p>
            <a:pPr algn="ctr"/>
            <a:r>
              <a:rPr lang="fr-CA" sz="1100" dirty="0"/>
              <a:t>0</a:t>
            </a:r>
            <a:endParaRPr lang="en-CA" sz="1100" dirty="0"/>
          </a:p>
        </p:txBody>
      </p:sp>
      <p:graphicFrame>
        <p:nvGraphicFramePr>
          <p:cNvPr id="18" name="Object 17"/>
          <p:cNvGraphicFramePr>
            <a:graphicFrameLocks noChangeAspect="1"/>
          </p:cNvGraphicFramePr>
          <p:nvPr>
            <p:extLst/>
          </p:nvPr>
        </p:nvGraphicFramePr>
        <p:xfrm>
          <a:off x="3433763" y="2278063"/>
          <a:ext cx="777875" cy="376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091" name="Equation" r:id="rId9" imgW="444240" imgH="215640" progId="Equation.3">
                  <p:embed/>
                </p:oleObj>
              </mc:Choice>
              <mc:Fallback>
                <p:oleObj name="Equation" r:id="rId9" imgW="444240" imgH="215640" progId="Equation.3">
                  <p:embed/>
                  <p:pic>
                    <p:nvPicPr>
                      <p:cNvPr id="18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33763" y="2278063"/>
                        <a:ext cx="777875" cy="3762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Rectangle 18"/>
          <p:cNvSpPr/>
          <p:nvPr/>
        </p:nvSpPr>
        <p:spPr>
          <a:xfrm>
            <a:off x="1439522" y="3112997"/>
            <a:ext cx="279501" cy="7456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20" name="Object 19"/>
          <p:cNvGraphicFramePr>
            <a:graphicFrameLocks noChangeAspect="1"/>
          </p:cNvGraphicFramePr>
          <p:nvPr>
            <p:extLst/>
          </p:nvPr>
        </p:nvGraphicFramePr>
        <p:xfrm>
          <a:off x="517525" y="3262313"/>
          <a:ext cx="777875" cy="376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092" name="Equation" r:id="rId11" imgW="444240" imgH="215640" progId="Equation.3">
                  <p:embed/>
                </p:oleObj>
              </mc:Choice>
              <mc:Fallback>
                <p:oleObj name="Equation" r:id="rId11" imgW="444240" imgH="215640" progId="Equation.3">
                  <p:embed/>
                  <p:pic>
                    <p:nvPicPr>
                      <p:cNvPr id="2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7525" y="3262313"/>
                        <a:ext cx="777875" cy="3762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Rectangle 20"/>
          <p:cNvSpPr/>
          <p:nvPr/>
        </p:nvSpPr>
        <p:spPr>
          <a:xfrm>
            <a:off x="1454387" y="3111298"/>
            <a:ext cx="25519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sz="1100" dirty="0"/>
              <a:t>1</a:t>
            </a:r>
            <a:endParaRPr lang="fr-CA" sz="1100" dirty="0" smtClean="0"/>
          </a:p>
          <a:p>
            <a:r>
              <a:rPr lang="fr-CA" sz="1100" dirty="0"/>
              <a:t>0</a:t>
            </a:r>
            <a:endParaRPr lang="fr-CA" sz="1100" dirty="0" smtClean="0"/>
          </a:p>
          <a:p>
            <a:r>
              <a:rPr lang="fr-CA" sz="1100" dirty="0"/>
              <a:t>0</a:t>
            </a:r>
            <a:endParaRPr lang="fr-CA" sz="1100" dirty="0" smtClean="0"/>
          </a:p>
          <a:p>
            <a:r>
              <a:rPr lang="fr-CA" sz="1100" dirty="0"/>
              <a:t>0</a:t>
            </a:r>
            <a:endParaRPr lang="en-CA" sz="1100" dirty="0"/>
          </a:p>
        </p:txBody>
      </p:sp>
      <p:sp>
        <p:nvSpPr>
          <p:cNvPr id="2" name="Freeform 1"/>
          <p:cNvSpPr/>
          <p:nvPr/>
        </p:nvSpPr>
        <p:spPr>
          <a:xfrm>
            <a:off x="1212379" y="2491816"/>
            <a:ext cx="2272180" cy="987983"/>
          </a:xfrm>
          <a:custGeom>
            <a:avLst/>
            <a:gdLst>
              <a:gd name="connsiteX0" fmla="*/ 2015954 w 2430542"/>
              <a:gd name="connsiteY0" fmla="*/ 34437 h 1012337"/>
              <a:gd name="connsiteX1" fmla="*/ 2066754 w 2430542"/>
              <a:gd name="connsiteY1" fmla="*/ 47137 h 1012337"/>
              <a:gd name="connsiteX2" fmla="*/ 2333454 w 2430542"/>
              <a:gd name="connsiteY2" fmla="*/ 491637 h 1012337"/>
              <a:gd name="connsiteX3" fmla="*/ 212554 w 2430542"/>
              <a:gd name="connsiteY3" fmla="*/ 529737 h 1012337"/>
              <a:gd name="connsiteX4" fmla="*/ 187154 w 2430542"/>
              <a:gd name="connsiteY4" fmla="*/ 1012337 h 1012337"/>
              <a:gd name="connsiteX0" fmla="*/ 2015954 w 2511405"/>
              <a:gd name="connsiteY0" fmla="*/ 3123 h 981023"/>
              <a:gd name="connsiteX1" fmla="*/ 2355679 w 2511405"/>
              <a:gd name="connsiteY1" fmla="*/ 266648 h 981023"/>
              <a:gd name="connsiteX2" fmla="*/ 2333454 w 2511405"/>
              <a:gd name="connsiteY2" fmla="*/ 460323 h 981023"/>
              <a:gd name="connsiteX3" fmla="*/ 212554 w 2511405"/>
              <a:gd name="connsiteY3" fmla="*/ 498423 h 981023"/>
              <a:gd name="connsiteX4" fmla="*/ 187154 w 2511405"/>
              <a:gd name="connsiteY4" fmla="*/ 981023 h 981023"/>
              <a:gd name="connsiteX0" fmla="*/ 1972314 w 2317288"/>
              <a:gd name="connsiteY0" fmla="*/ 3135 h 981035"/>
              <a:gd name="connsiteX1" fmla="*/ 2312039 w 2317288"/>
              <a:gd name="connsiteY1" fmla="*/ 266660 h 981035"/>
              <a:gd name="connsiteX2" fmla="*/ 1642114 w 2317288"/>
              <a:gd name="connsiteY2" fmla="*/ 466685 h 981035"/>
              <a:gd name="connsiteX3" fmla="*/ 168914 w 2317288"/>
              <a:gd name="connsiteY3" fmla="*/ 498435 h 981035"/>
              <a:gd name="connsiteX4" fmla="*/ 143514 w 2317288"/>
              <a:gd name="connsiteY4" fmla="*/ 981035 h 981035"/>
              <a:gd name="connsiteX0" fmla="*/ 1972314 w 2317288"/>
              <a:gd name="connsiteY0" fmla="*/ 3135 h 981035"/>
              <a:gd name="connsiteX1" fmla="*/ 2312039 w 2317288"/>
              <a:gd name="connsiteY1" fmla="*/ 266660 h 981035"/>
              <a:gd name="connsiteX2" fmla="*/ 1642114 w 2317288"/>
              <a:gd name="connsiteY2" fmla="*/ 466685 h 981035"/>
              <a:gd name="connsiteX3" fmla="*/ 168914 w 2317288"/>
              <a:gd name="connsiteY3" fmla="*/ 498435 h 981035"/>
              <a:gd name="connsiteX4" fmla="*/ 143514 w 2317288"/>
              <a:gd name="connsiteY4" fmla="*/ 981035 h 981035"/>
              <a:gd name="connsiteX0" fmla="*/ 1972314 w 2312913"/>
              <a:gd name="connsiteY0" fmla="*/ 4192 h 982092"/>
              <a:gd name="connsiteX1" fmla="*/ 2312039 w 2312913"/>
              <a:gd name="connsiteY1" fmla="*/ 267717 h 982092"/>
              <a:gd name="connsiteX2" fmla="*/ 1642114 w 2312913"/>
              <a:gd name="connsiteY2" fmla="*/ 467742 h 982092"/>
              <a:gd name="connsiteX3" fmla="*/ 168914 w 2312913"/>
              <a:gd name="connsiteY3" fmla="*/ 499492 h 982092"/>
              <a:gd name="connsiteX4" fmla="*/ 143514 w 2312913"/>
              <a:gd name="connsiteY4" fmla="*/ 982092 h 982092"/>
              <a:gd name="connsiteX0" fmla="*/ 1972314 w 2230363"/>
              <a:gd name="connsiteY0" fmla="*/ 4854 h 982754"/>
              <a:gd name="connsiteX1" fmla="*/ 2229489 w 2230363"/>
              <a:gd name="connsiteY1" fmla="*/ 242979 h 982754"/>
              <a:gd name="connsiteX2" fmla="*/ 1642114 w 2230363"/>
              <a:gd name="connsiteY2" fmla="*/ 468404 h 982754"/>
              <a:gd name="connsiteX3" fmla="*/ 168914 w 2230363"/>
              <a:gd name="connsiteY3" fmla="*/ 500154 h 982754"/>
              <a:gd name="connsiteX4" fmla="*/ 143514 w 2230363"/>
              <a:gd name="connsiteY4" fmla="*/ 982754 h 982754"/>
              <a:gd name="connsiteX0" fmla="*/ 1972314 w 2231023"/>
              <a:gd name="connsiteY0" fmla="*/ 10083 h 987983"/>
              <a:gd name="connsiteX1" fmla="*/ 2229489 w 2231023"/>
              <a:gd name="connsiteY1" fmla="*/ 248208 h 987983"/>
              <a:gd name="connsiteX2" fmla="*/ 1642114 w 2231023"/>
              <a:gd name="connsiteY2" fmla="*/ 473633 h 987983"/>
              <a:gd name="connsiteX3" fmla="*/ 168914 w 2231023"/>
              <a:gd name="connsiteY3" fmla="*/ 505383 h 987983"/>
              <a:gd name="connsiteX4" fmla="*/ 143514 w 2231023"/>
              <a:gd name="connsiteY4" fmla="*/ 987983 h 987983"/>
              <a:gd name="connsiteX0" fmla="*/ 1972314 w 2231074"/>
              <a:gd name="connsiteY0" fmla="*/ 10083 h 987983"/>
              <a:gd name="connsiteX1" fmla="*/ 2229489 w 2231074"/>
              <a:gd name="connsiteY1" fmla="*/ 248208 h 987983"/>
              <a:gd name="connsiteX2" fmla="*/ 1642114 w 2231074"/>
              <a:gd name="connsiteY2" fmla="*/ 473633 h 987983"/>
              <a:gd name="connsiteX3" fmla="*/ 168914 w 2231074"/>
              <a:gd name="connsiteY3" fmla="*/ 505383 h 987983"/>
              <a:gd name="connsiteX4" fmla="*/ 143514 w 2231074"/>
              <a:gd name="connsiteY4" fmla="*/ 987983 h 987983"/>
              <a:gd name="connsiteX0" fmla="*/ 1983978 w 2242738"/>
              <a:gd name="connsiteY0" fmla="*/ 10083 h 987983"/>
              <a:gd name="connsiteX1" fmla="*/ 2241153 w 2242738"/>
              <a:gd name="connsiteY1" fmla="*/ 248208 h 987983"/>
              <a:gd name="connsiteX2" fmla="*/ 1653778 w 2242738"/>
              <a:gd name="connsiteY2" fmla="*/ 473633 h 987983"/>
              <a:gd name="connsiteX3" fmla="*/ 180578 w 2242738"/>
              <a:gd name="connsiteY3" fmla="*/ 505383 h 987983"/>
              <a:gd name="connsiteX4" fmla="*/ 155178 w 2242738"/>
              <a:gd name="connsiteY4" fmla="*/ 987983 h 987983"/>
              <a:gd name="connsiteX0" fmla="*/ 1975240 w 2234000"/>
              <a:gd name="connsiteY0" fmla="*/ 10083 h 987983"/>
              <a:gd name="connsiteX1" fmla="*/ 2232415 w 2234000"/>
              <a:gd name="connsiteY1" fmla="*/ 248208 h 987983"/>
              <a:gd name="connsiteX2" fmla="*/ 1645040 w 2234000"/>
              <a:gd name="connsiteY2" fmla="*/ 473633 h 987983"/>
              <a:gd name="connsiteX3" fmla="*/ 171840 w 2234000"/>
              <a:gd name="connsiteY3" fmla="*/ 505383 h 987983"/>
              <a:gd name="connsiteX4" fmla="*/ 162315 w 2234000"/>
              <a:gd name="connsiteY4" fmla="*/ 987983 h 987983"/>
              <a:gd name="connsiteX0" fmla="*/ 2005613 w 2264373"/>
              <a:gd name="connsiteY0" fmla="*/ 10083 h 987983"/>
              <a:gd name="connsiteX1" fmla="*/ 2262788 w 2264373"/>
              <a:gd name="connsiteY1" fmla="*/ 248208 h 987983"/>
              <a:gd name="connsiteX2" fmla="*/ 1675413 w 2264373"/>
              <a:gd name="connsiteY2" fmla="*/ 473633 h 987983"/>
              <a:gd name="connsiteX3" fmla="*/ 202213 w 2264373"/>
              <a:gd name="connsiteY3" fmla="*/ 505383 h 987983"/>
              <a:gd name="connsiteX4" fmla="*/ 192688 w 2264373"/>
              <a:gd name="connsiteY4" fmla="*/ 987983 h 987983"/>
              <a:gd name="connsiteX0" fmla="*/ 2013420 w 2272180"/>
              <a:gd name="connsiteY0" fmla="*/ 10083 h 987983"/>
              <a:gd name="connsiteX1" fmla="*/ 2270595 w 2272180"/>
              <a:gd name="connsiteY1" fmla="*/ 248208 h 987983"/>
              <a:gd name="connsiteX2" fmla="*/ 1683220 w 2272180"/>
              <a:gd name="connsiteY2" fmla="*/ 473633 h 987983"/>
              <a:gd name="connsiteX3" fmla="*/ 210020 w 2272180"/>
              <a:gd name="connsiteY3" fmla="*/ 505383 h 987983"/>
              <a:gd name="connsiteX4" fmla="*/ 200495 w 2272180"/>
              <a:gd name="connsiteY4" fmla="*/ 987983 h 987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72180" h="987983">
                <a:moveTo>
                  <a:pt x="2013420" y="10083"/>
                </a:moveTo>
                <a:cubicBezTo>
                  <a:pt x="2012361" y="-21667"/>
                  <a:pt x="2246253" y="12200"/>
                  <a:pt x="2270595" y="248208"/>
                </a:cubicBezTo>
                <a:cubicBezTo>
                  <a:pt x="2294937" y="484216"/>
                  <a:pt x="2036174" y="465696"/>
                  <a:pt x="1683220" y="473633"/>
                </a:cubicBezTo>
                <a:cubicBezTo>
                  <a:pt x="1330266" y="481570"/>
                  <a:pt x="552391" y="410133"/>
                  <a:pt x="210020" y="505383"/>
                </a:cubicBezTo>
                <a:cubicBezTo>
                  <a:pt x="-132351" y="600633"/>
                  <a:pt x="2586" y="837699"/>
                  <a:pt x="200495" y="987983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Rectangle 22"/>
          <p:cNvSpPr/>
          <p:nvPr/>
        </p:nvSpPr>
        <p:spPr>
          <a:xfrm>
            <a:off x="2205900" y="3147209"/>
            <a:ext cx="279501" cy="745663"/>
          </a:xfrm>
          <a:prstGeom prst="rect">
            <a:avLst/>
          </a:prstGeom>
          <a:solidFill>
            <a:srgbClr val="FFC000"/>
          </a:solidFill>
          <a:ln>
            <a:solidFill>
              <a:srgbClr val="B8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1739323" y="3548563"/>
            <a:ext cx="463449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2938922" y="3147209"/>
            <a:ext cx="279501" cy="745663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7" name="Straight Arrow Connector 26"/>
          <p:cNvCxnSpPr/>
          <p:nvPr/>
        </p:nvCxnSpPr>
        <p:spPr>
          <a:xfrm flipV="1">
            <a:off x="2490295" y="3517197"/>
            <a:ext cx="448627" cy="5687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2141908" y="3219958"/>
            <a:ext cx="407484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CA" sz="1100" dirty="0" smtClean="0"/>
              <a:t>0.1</a:t>
            </a:r>
          </a:p>
          <a:p>
            <a:pPr algn="ctr"/>
            <a:r>
              <a:rPr lang="fr-CA" sz="1100" dirty="0" smtClean="0"/>
              <a:t>-0.3</a:t>
            </a:r>
          </a:p>
          <a:p>
            <a:pPr algn="ctr"/>
            <a:r>
              <a:rPr lang="fr-CA" sz="1100" dirty="0" smtClean="0"/>
              <a:t>-0.4</a:t>
            </a:r>
          </a:p>
        </p:txBody>
      </p:sp>
      <p:graphicFrame>
        <p:nvGraphicFramePr>
          <p:cNvPr id="29" name="Object 28"/>
          <p:cNvGraphicFramePr>
            <a:graphicFrameLocks noChangeAspect="1"/>
          </p:cNvGraphicFramePr>
          <p:nvPr>
            <p:extLst/>
          </p:nvPr>
        </p:nvGraphicFramePr>
        <p:xfrm>
          <a:off x="2432413" y="2937696"/>
          <a:ext cx="348357" cy="253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093" name="Equation" r:id="rId13" imgW="279360" imgH="203040" progId="Equation.3">
                  <p:embed/>
                </p:oleObj>
              </mc:Choice>
              <mc:Fallback>
                <p:oleObj name="Equation" r:id="rId13" imgW="279360" imgH="203040" progId="Equation.3">
                  <p:embed/>
                  <p:pic>
                    <p:nvPicPr>
                      <p:cNvPr id="29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32413" y="2937696"/>
                        <a:ext cx="348357" cy="25311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" name="Rectangle 29"/>
          <p:cNvSpPr/>
          <p:nvPr/>
        </p:nvSpPr>
        <p:spPr>
          <a:xfrm>
            <a:off x="2935447" y="3135320"/>
            <a:ext cx="29046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CA" sz="1100" dirty="0" smtClean="0"/>
              <a:t>.1</a:t>
            </a:r>
          </a:p>
          <a:p>
            <a:pPr algn="ctr"/>
            <a:r>
              <a:rPr lang="fr-CA" sz="1100" dirty="0" smtClean="0"/>
              <a:t>.1</a:t>
            </a:r>
          </a:p>
          <a:p>
            <a:pPr algn="ctr"/>
            <a:r>
              <a:rPr lang="fr-CA" sz="1100" dirty="0" smtClean="0"/>
              <a:t>.2</a:t>
            </a:r>
          </a:p>
          <a:p>
            <a:pPr algn="ctr"/>
            <a:r>
              <a:rPr lang="fr-CA" sz="1100" dirty="0" smtClean="0"/>
              <a:t>.6</a:t>
            </a:r>
            <a:endParaRPr lang="en-CA" sz="1100" dirty="0"/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2343119" y="2847500"/>
            <a:ext cx="5063" cy="323850"/>
          </a:xfrm>
          <a:prstGeom prst="straightConnector1">
            <a:avLst/>
          </a:prstGeom>
          <a:ln>
            <a:solidFill>
              <a:srgbClr val="B88C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aphicFrame>
        <p:nvGraphicFramePr>
          <p:cNvPr id="31" name="Object 30"/>
          <p:cNvGraphicFramePr>
            <a:graphicFrameLocks noChangeAspect="1"/>
          </p:cNvGraphicFramePr>
          <p:nvPr>
            <p:extLst/>
          </p:nvPr>
        </p:nvGraphicFramePr>
        <p:xfrm>
          <a:off x="3455582" y="3259138"/>
          <a:ext cx="777875" cy="376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094" name="Equation" r:id="rId15" imgW="444240" imgH="215640" progId="Equation.3">
                  <p:embed/>
                </p:oleObj>
              </mc:Choice>
              <mc:Fallback>
                <p:oleObj name="Equation" r:id="rId15" imgW="444240" imgH="215640" progId="Equation.3">
                  <p:embed/>
                  <p:pic>
                    <p:nvPicPr>
                      <p:cNvPr id="31" name="Object 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55582" y="3259138"/>
                        <a:ext cx="777875" cy="3762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" name="Rectangle 31"/>
          <p:cNvSpPr/>
          <p:nvPr/>
        </p:nvSpPr>
        <p:spPr>
          <a:xfrm>
            <a:off x="1439522" y="4153794"/>
            <a:ext cx="279501" cy="7456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33" name="Object 32"/>
          <p:cNvGraphicFramePr>
            <a:graphicFrameLocks noChangeAspect="1"/>
          </p:cNvGraphicFramePr>
          <p:nvPr>
            <p:extLst/>
          </p:nvPr>
        </p:nvGraphicFramePr>
        <p:xfrm>
          <a:off x="517525" y="4303110"/>
          <a:ext cx="777875" cy="376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095" name="Equation" r:id="rId17" imgW="444240" imgH="215640" progId="Equation.3">
                  <p:embed/>
                </p:oleObj>
              </mc:Choice>
              <mc:Fallback>
                <p:oleObj name="Equation" r:id="rId17" imgW="444240" imgH="215640" progId="Equation.3">
                  <p:embed/>
                  <p:pic>
                    <p:nvPicPr>
                      <p:cNvPr id="33" name="Object 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7525" y="4303110"/>
                        <a:ext cx="777875" cy="3762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" name="Rectangle 33"/>
          <p:cNvSpPr/>
          <p:nvPr/>
        </p:nvSpPr>
        <p:spPr>
          <a:xfrm>
            <a:off x="1454387" y="4152095"/>
            <a:ext cx="25519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sz="1100" dirty="0" smtClean="0"/>
              <a:t>0</a:t>
            </a:r>
          </a:p>
          <a:p>
            <a:r>
              <a:rPr lang="fr-CA" sz="1100" dirty="0"/>
              <a:t>0</a:t>
            </a:r>
            <a:endParaRPr lang="fr-CA" sz="1100" dirty="0" smtClean="0"/>
          </a:p>
          <a:p>
            <a:r>
              <a:rPr lang="fr-CA" sz="1100" dirty="0"/>
              <a:t>0</a:t>
            </a:r>
            <a:endParaRPr lang="fr-CA" sz="1100" dirty="0" smtClean="0"/>
          </a:p>
          <a:p>
            <a:r>
              <a:rPr lang="fr-CA" sz="1100" dirty="0" smtClean="0"/>
              <a:t>1</a:t>
            </a:r>
            <a:endParaRPr lang="en-CA" sz="1100" dirty="0"/>
          </a:p>
        </p:txBody>
      </p:sp>
      <p:sp>
        <p:nvSpPr>
          <p:cNvPr id="35" name="Freeform 34"/>
          <p:cNvSpPr/>
          <p:nvPr/>
        </p:nvSpPr>
        <p:spPr>
          <a:xfrm>
            <a:off x="1212379" y="3532613"/>
            <a:ext cx="2272180" cy="987983"/>
          </a:xfrm>
          <a:custGeom>
            <a:avLst/>
            <a:gdLst>
              <a:gd name="connsiteX0" fmla="*/ 2015954 w 2430542"/>
              <a:gd name="connsiteY0" fmla="*/ 34437 h 1012337"/>
              <a:gd name="connsiteX1" fmla="*/ 2066754 w 2430542"/>
              <a:gd name="connsiteY1" fmla="*/ 47137 h 1012337"/>
              <a:gd name="connsiteX2" fmla="*/ 2333454 w 2430542"/>
              <a:gd name="connsiteY2" fmla="*/ 491637 h 1012337"/>
              <a:gd name="connsiteX3" fmla="*/ 212554 w 2430542"/>
              <a:gd name="connsiteY3" fmla="*/ 529737 h 1012337"/>
              <a:gd name="connsiteX4" fmla="*/ 187154 w 2430542"/>
              <a:gd name="connsiteY4" fmla="*/ 1012337 h 1012337"/>
              <a:gd name="connsiteX0" fmla="*/ 2015954 w 2511405"/>
              <a:gd name="connsiteY0" fmla="*/ 3123 h 981023"/>
              <a:gd name="connsiteX1" fmla="*/ 2355679 w 2511405"/>
              <a:gd name="connsiteY1" fmla="*/ 266648 h 981023"/>
              <a:gd name="connsiteX2" fmla="*/ 2333454 w 2511405"/>
              <a:gd name="connsiteY2" fmla="*/ 460323 h 981023"/>
              <a:gd name="connsiteX3" fmla="*/ 212554 w 2511405"/>
              <a:gd name="connsiteY3" fmla="*/ 498423 h 981023"/>
              <a:gd name="connsiteX4" fmla="*/ 187154 w 2511405"/>
              <a:gd name="connsiteY4" fmla="*/ 981023 h 981023"/>
              <a:gd name="connsiteX0" fmla="*/ 1972314 w 2317288"/>
              <a:gd name="connsiteY0" fmla="*/ 3135 h 981035"/>
              <a:gd name="connsiteX1" fmla="*/ 2312039 w 2317288"/>
              <a:gd name="connsiteY1" fmla="*/ 266660 h 981035"/>
              <a:gd name="connsiteX2" fmla="*/ 1642114 w 2317288"/>
              <a:gd name="connsiteY2" fmla="*/ 466685 h 981035"/>
              <a:gd name="connsiteX3" fmla="*/ 168914 w 2317288"/>
              <a:gd name="connsiteY3" fmla="*/ 498435 h 981035"/>
              <a:gd name="connsiteX4" fmla="*/ 143514 w 2317288"/>
              <a:gd name="connsiteY4" fmla="*/ 981035 h 981035"/>
              <a:gd name="connsiteX0" fmla="*/ 1972314 w 2317288"/>
              <a:gd name="connsiteY0" fmla="*/ 3135 h 981035"/>
              <a:gd name="connsiteX1" fmla="*/ 2312039 w 2317288"/>
              <a:gd name="connsiteY1" fmla="*/ 266660 h 981035"/>
              <a:gd name="connsiteX2" fmla="*/ 1642114 w 2317288"/>
              <a:gd name="connsiteY2" fmla="*/ 466685 h 981035"/>
              <a:gd name="connsiteX3" fmla="*/ 168914 w 2317288"/>
              <a:gd name="connsiteY3" fmla="*/ 498435 h 981035"/>
              <a:gd name="connsiteX4" fmla="*/ 143514 w 2317288"/>
              <a:gd name="connsiteY4" fmla="*/ 981035 h 981035"/>
              <a:gd name="connsiteX0" fmla="*/ 1972314 w 2312913"/>
              <a:gd name="connsiteY0" fmla="*/ 4192 h 982092"/>
              <a:gd name="connsiteX1" fmla="*/ 2312039 w 2312913"/>
              <a:gd name="connsiteY1" fmla="*/ 267717 h 982092"/>
              <a:gd name="connsiteX2" fmla="*/ 1642114 w 2312913"/>
              <a:gd name="connsiteY2" fmla="*/ 467742 h 982092"/>
              <a:gd name="connsiteX3" fmla="*/ 168914 w 2312913"/>
              <a:gd name="connsiteY3" fmla="*/ 499492 h 982092"/>
              <a:gd name="connsiteX4" fmla="*/ 143514 w 2312913"/>
              <a:gd name="connsiteY4" fmla="*/ 982092 h 982092"/>
              <a:gd name="connsiteX0" fmla="*/ 1972314 w 2230363"/>
              <a:gd name="connsiteY0" fmla="*/ 4854 h 982754"/>
              <a:gd name="connsiteX1" fmla="*/ 2229489 w 2230363"/>
              <a:gd name="connsiteY1" fmla="*/ 242979 h 982754"/>
              <a:gd name="connsiteX2" fmla="*/ 1642114 w 2230363"/>
              <a:gd name="connsiteY2" fmla="*/ 468404 h 982754"/>
              <a:gd name="connsiteX3" fmla="*/ 168914 w 2230363"/>
              <a:gd name="connsiteY3" fmla="*/ 500154 h 982754"/>
              <a:gd name="connsiteX4" fmla="*/ 143514 w 2230363"/>
              <a:gd name="connsiteY4" fmla="*/ 982754 h 982754"/>
              <a:gd name="connsiteX0" fmla="*/ 1972314 w 2231023"/>
              <a:gd name="connsiteY0" fmla="*/ 10083 h 987983"/>
              <a:gd name="connsiteX1" fmla="*/ 2229489 w 2231023"/>
              <a:gd name="connsiteY1" fmla="*/ 248208 h 987983"/>
              <a:gd name="connsiteX2" fmla="*/ 1642114 w 2231023"/>
              <a:gd name="connsiteY2" fmla="*/ 473633 h 987983"/>
              <a:gd name="connsiteX3" fmla="*/ 168914 w 2231023"/>
              <a:gd name="connsiteY3" fmla="*/ 505383 h 987983"/>
              <a:gd name="connsiteX4" fmla="*/ 143514 w 2231023"/>
              <a:gd name="connsiteY4" fmla="*/ 987983 h 987983"/>
              <a:gd name="connsiteX0" fmla="*/ 1972314 w 2231074"/>
              <a:gd name="connsiteY0" fmla="*/ 10083 h 987983"/>
              <a:gd name="connsiteX1" fmla="*/ 2229489 w 2231074"/>
              <a:gd name="connsiteY1" fmla="*/ 248208 h 987983"/>
              <a:gd name="connsiteX2" fmla="*/ 1642114 w 2231074"/>
              <a:gd name="connsiteY2" fmla="*/ 473633 h 987983"/>
              <a:gd name="connsiteX3" fmla="*/ 168914 w 2231074"/>
              <a:gd name="connsiteY3" fmla="*/ 505383 h 987983"/>
              <a:gd name="connsiteX4" fmla="*/ 143514 w 2231074"/>
              <a:gd name="connsiteY4" fmla="*/ 987983 h 987983"/>
              <a:gd name="connsiteX0" fmla="*/ 1983978 w 2242738"/>
              <a:gd name="connsiteY0" fmla="*/ 10083 h 987983"/>
              <a:gd name="connsiteX1" fmla="*/ 2241153 w 2242738"/>
              <a:gd name="connsiteY1" fmla="*/ 248208 h 987983"/>
              <a:gd name="connsiteX2" fmla="*/ 1653778 w 2242738"/>
              <a:gd name="connsiteY2" fmla="*/ 473633 h 987983"/>
              <a:gd name="connsiteX3" fmla="*/ 180578 w 2242738"/>
              <a:gd name="connsiteY3" fmla="*/ 505383 h 987983"/>
              <a:gd name="connsiteX4" fmla="*/ 155178 w 2242738"/>
              <a:gd name="connsiteY4" fmla="*/ 987983 h 987983"/>
              <a:gd name="connsiteX0" fmla="*/ 1975240 w 2234000"/>
              <a:gd name="connsiteY0" fmla="*/ 10083 h 987983"/>
              <a:gd name="connsiteX1" fmla="*/ 2232415 w 2234000"/>
              <a:gd name="connsiteY1" fmla="*/ 248208 h 987983"/>
              <a:gd name="connsiteX2" fmla="*/ 1645040 w 2234000"/>
              <a:gd name="connsiteY2" fmla="*/ 473633 h 987983"/>
              <a:gd name="connsiteX3" fmla="*/ 171840 w 2234000"/>
              <a:gd name="connsiteY3" fmla="*/ 505383 h 987983"/>
              <a:gd name="connsiteX4" fmla="*/ 162315 w 2234000"/>
              <a:gd name="connsiteY4" fmla="*/ 987983 h 987983"/>
              <a:gd name="connsiteX0" fmla="*/ 2005613 w 2264373"/>
              <a:gd name="connsiteY0" fmla="*/ 10083 h 987983"/>
              <a:gd name="connsiteX1" fmla="*/ 2262788 w 2264373"/>
              <a:gd name="connsiteY1" fmla="*/ 248208 h 987983"/>
              <a:gd name="connsiteX2" fmla="*/ 1675413 w 2264373"/>
              <a:gd name="connsiteY2" fmla="*/ 473633 h 987983"/>
              <a:gd name="connsiteX3" fmla="*/ 202213 w 2264373"/>
              <a:gd name="connsiteY3" fmla="*/ 505383 h 987983"/>
              <a:gd name="connsiteX4" fmla="*/ 192688 w 2264373"/>
              <a:gd name="connsiteY4" fmla="*/ 987983 h 987983"/>
              <a:gd name="connsiteX0" fmla="*/ 2013420 w 2272180"/>
              <a:gd name="connsiteY0" fmla="*/ 10083 h 987983"/>
              <a:gd name="connsiteX1" fmla="*/ 2270595 w 2272180"/>
              <a:gd name="connsiteY1" fmla="*/ 248208 h 987983"/>
              <a:gd name="connsiteX2" fmla="*/ 1683220 w 2272180"/>
              <a:gd name="connsiteY2" fmla="*/ 473633 h 987983"/>
              <a:gd name="connsiteX3" fmla="*/ 210020 w 2272180"/>
              <a:gd name="connsiteY3" fmla="*/ 505383 h 987983"/>
              <a:gd name="connsiteX4" fmla="*/ 200495 w 2272180"/>
              <a:gd name="connsiteY4" fmla="*/ 987983 h 987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72180" h="987983">
                <a:moveTo>
                  <a:pt x="2013420" y="10083"/>
                </a:moveTo>
                <a:cubicBezTo>
                  <a:pt x="2012361" y="-21667"/>
                  <a:pt x="2246253" y="12200"/>
                  <a:pt x="2270595" y="248208"/>
                </a:cubicBezTo>
                <a:cubicBezTo>
                  <a:pt x="2294937" y="484216"/>
                  <a:pt x="2036174" y="465696"/>
                  <a:pt x="1683220" y="473633"/>
                </a:cubicBezTo>
                <a:cubicBezTo>
                  <a:pt x="1330266" y="481570"/>
                  <a:pt x="552391" y="410133"/>
                  <a:pt x="210020" y="505383"/>
                </a:cubicBezTo>
                <a:cubicBezTo>
                  <a:pt x="-132351" y="600633"/>
                  <a:pt x="2586" y="837699"/>
                  <a:pt x="200495" y="987983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" name="Rectangle 35"/>
          <p:cNvSpPr/>
          <p:nvPr/>
        </p:nvSpPr>
        <p:spPr>
          <a:xfrm>
            <a:off x="2205900" y="4188006"/>
            <a:ext cx="279501" cy="745663"/>
          </a:xfrm>
          <a:prstGeom prst="rect">
            <a:avLst/>
          </a:prstGeom>
          <a:solidFill>
            <a:srgbClr val="FFC000"/>
          </a:solidFill>
          <a:ln>
            <a:solidFill>
              <a:srgbClr val="B8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7" name="Straight Arrow Connector 36"/>
          <p:cNvCxnSpPr/>
          <p:nvPr/>
        </p:nvCxnSpPr>
        <p:spPr>
          <a:xfrm>
            <a:off x="1739323" y="4589360"/>
            <a:ext cx="463449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8" name="Rectangle 37"/>
          <p:cNvSpPr/>
          <p:nvPr/>
        </p:nvSpPr>
        <p:spPr>
          <a:xfrm>
            <a:off x="2938922" y="4188006"/>
            <a:ext cx="279501" cy="745663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40" name="Straight Arrow Connector 39"/>
          <p:cNvCxnSpPr/>
          <p:nvPr/>
        </p:nvCxnSpPr>
        <p:spPr>
          <a:xfrm flipV="1">
            <a:off x="2490295" y="4557994"/>
            <a:ext cx="448627" cy="5687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41" name="Rectangle 40"/>
          <p:cNvSpPr/>
          <p:nvPr/>
        </p:nvSpPr>
        <p:spPr>
          <a:xfrm>
            <a:off x="2141908" y="4260755"/>
            <a:ext cx="407484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CA" sz="1100" dirty="0" smtClean="0"/>
              <a:t>0.9</a:t>
            </a:r>
          </a:p>
          <a:p>
            <a:pPr algn="ctr"/>
            <a:r>
              <a:rPr lang="fr-CA" sz="1100" dirty="0" smtClean="0"/>
              <a:t>-0.8</a:t>
            </a:r>
          </a:p>
          <a:p>
            <a:pPr algn="ctr"/>
            <a:r>
              <a:rPr lang="fr-CA" sz="1100" dirty="0" smtClean="0"/>
              <a:t>-0.7</a:t>
            </a:r>
          </a:p>
        </p:txBody>
      </p:sp>
      <p:sp>
        <p:nvSpPr>
          <p:cNvPr id="42" name="Rectangle 41"/>
          <p:cNvSpPr/>
          <p:nvPr/>
        </p:nvSpPr>
        <p:spPr>
          <a:xfrm>
            <a:off x="2935447" y="4176117"/>
            <a:ext cx="29046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CA" sz="1100" dirty="0" smtClean="0"/>
              <a:t>.1</a:t>
            </a:r>
          </a:p>
          <a:p>
            <a:pPr algn="ctr"/>
            <a:r>
              <a:rPr lang="fr-CA" sz="1100" dirty="0" smtClean="0"/>
              <a:t>.1</a:t>
            </a:r>
          </a:p>
          <a:p>
            <a:pPr algn="ctr"/>
            <a:r>
              <a:rPr lang="fr-CA" sz="1100" dirty="0" smtClean="0"/>
              <a:t>.0</a:t>
            </a:r>
          </a:p>
          <a:p>
            <a:pPr algn="ctr"/>
            <a:r>
              <a:rPr lang="fr-CA" sz="1100" dirty="0" smtClean="0"/>
              <a:t>.8</a:t>
            </a:r>
            <a:endParaRPr lang="en-CA" sz="1100" dirty="0"/>
          </a:p>
        </p:txBody>
      </p:sp>
      <p:cxnSp>
        <p:nvCxnSpPr>
          <p:cNvPr id="43" name="Straight Arrow Connector 42"/>
          <p:cNvCxnSpPr/>
          <p:nvPr/>
        </p:nvCxnSpPr>
        <p:spPr>
          <a:xfrm>
            <a:off x="2343119" y="3888297"/>
            <a:ext cx="5063" cy="323850"/>
          </a:xfrm>
          <a:prstGeom prst="straightConnector1">
            <a:avLst/>
          </a:prstGeom>
          <a:ln>
            <a:solidFill>
              <a:srgbClr val="B88C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aphicFrame>
        <p:nvGraphicFramePr>
          <p:cNvPr id="45" name="Object 44"/>
          <p:cNvGraphicFramePr>
            <a:graphicFrameLocks noChangeAspect="1"/>
          </p:cNvGraphicFramePr>
          <p:nvPr>
            <p:extLst/>
          </p:nvPr>
        </p:nvGraphicFramePr>
        <p:xfrm>
          <a:off x="3455988" y="4289425"/>
          <a:ext cx="777875" cy="398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096" name="Equation" r:id="rId19" imgW="444240" imgH="228600" progId="Equation.3">
                  <p:embed/>
                </p:oleObj>
              </mc:Choice>
              <mc:Fallback>
                <p:oleObj name="Equation" r:id="rId19" imgW="444240" imgH="228600" progId="Equation.3">
                  <p:embed/>
                  <p:pic>
                    <p:nvPicPr>
                      <p:cNvPr id="45" name="Object 4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55988" y="4289425"/>
                        <a:ext cx="777875" cy="398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6" name="Rectangle 45"/>
          <p:cNvSpPr/>
          <p:nvPr/>
        </p:nvSpPr>
        <p:spPr>
          <a:xfrm>
            <a:off x="1439522" y="5179822"/>
            <a:ext cx="279501" cy="7456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48" name="Object 47"/>
          <p:cNvGraphicFramePr>
            <a:graphicFrameLocks noChangeAspect="1"/>
          </p:cNvGraphicFramePr>
          <p:nvPr>
            <p:extLst/>
          </p:nvPr>
        </p:nvGraphicFramePr>
        <p:xfrm>
          <a:off x="517525" y="5318125"/>
          <a:ext cx="777875" cy="398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097" name="Equation" r:id="rId21" imgW="444240" imgH="228600" progId="Equation.3">
                  <p:embed/>
                </p:oleObj>
              </mc:Choice>
              <mc:Fallback>
                <p:oleObj name="Equation" r:id="rId21" imgW="444240" imgH="228600" progId="Equation.3">
                  <p:embed/>
                  <p:pic>
                    <p:nvPicPr>
                      <p:cNvPr id="48" name="Object 4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7525" y="5318125"/>
                        <a:ext cx="777875" cy="398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9" name="Rectangle 48"/>
          <p:cNvSpPr/>
          <p:nvPr/>
        </p:nvSpPr>
        <p:spPr>
          <a:xfrm>
            <a:off x="1454387" y="5178123"/>
            <a:ext cx="25519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sz="1100" dirty="0" smtClean="0"/>
              <a:t>0</a:t>
            </a:r>
          </a:p>
          <a:p>
            <a:r>
              <a:rPr lang="fr-CA" sz="1100" dirty="0"/>
              <a:t>0</a:t>
            </a:r>
            <a:endParaRPr lang="fr-CA" sz="1100" dirty="0" smtClean="0"/>
          </a:p>
          <a:p>
            <a:r>
              <a:rPr lang="fr-CA" sz="1100" dirty="0"/>
              <a:t>0</a:t>
            </a:r>
            <a:endParaRPr lang="fr-CA" sz="1100" dirty="0" smtClean="0"/>
          </a:p>
          <a:p>
            <a:r>
              <a:rPr lang="fr-CA" sz="1100" dirty="0" smtClean="0"/>
              <a:t>1</a:t>
            </a:r>
            <a:endParaRPr lang="en-CA" sz="1100" dirty="0"/>
          </a:p>
        </p:txBody>
      </p:sp>
      <p:sp>
        <p:nvSpPr>
          <p:cNvPr id="51" name="Freeform 50"/>
          <p:cNvSpPr/>
          <p:nvPr/>
        </p:nvSpPr>
        <p:spPr>
          <a:xfrm>
            <a:off x="1212379" y="4558641"/>
            <a:ext cx="2272180" cy="987983"/>
          </a:xfrm>
          <a:custGeom>
            <a:avLst/>
            <a:gdLst>
              <a:gd name="connsiteX0" fmla="*/ 2015954 w 2430542"/>
              <a:gd name="connsiteY0" fmla="*/ 34437 h 1012337"/>
              <a:gd name="connsiteX1" fmla="*/ 2066754 w 2430542"/>
              <a:gd name="connsiteY1" fmla="*/ 47137 h 1012337"/>
              <a:gd name="connsiteX2" fmla="*/ 2333454 w 2430542"/>
              <a:gd name="connsiteY2" fmla="*/ 491637 h 1012337"/>
              <a:gd name="connsiteX3" fmla="*/ 212554 w 2430542"/>
              <a:gd name="connsiteY3" fmla="*/ 529737 h 1012337"/>
              <a:gd name="connsiteX4" fmla="*/ 187154 w 2430542"/>
              <a:gd name="connsiteY4" fmla="*/ 1012337 h 1012337"/>
              <a:gd name="connsiteX0" fmla="*/ 2015954 w 2511405"/>
              <a:gd name="connsiteY0" fmla="*/ 3123 h 981023"/>
              <a:gd name="connsiteX1" fmla="*/ 2355679 w 2511405"/>
              <a:gd name="connsiteY1" fmla="*/ 266648 h 981023"/>
              <a:gd name="connsiteX2" fmla="*/ 2333454 w 2511405"/>
              <a:gd name="connsiteY2" fmla="*/ 460323 h 981023"/>
              <a:gd name="connsiteX3" fmla="*/ 212554 w 2511405"/>
              <a:gd name="connsiteY3" fmla="*/ 498423 h 981023"/>
              <a:gd name="connsiteX4" fmla="*/ 187154 w 2511405"/>
              <a:gd name="connsiteY4" fmla="*/ 981023 h 981023"/>
              <a:gd name="connsiteX0" fmla="*/ 1972314 w 2317288"/>
              <a:gd name="connsiteY0" fmla="*/ 3135 h 981035"/>
              <a:gd name="connsiteX1" fmla="*/ 2312039 w 2317288"/>
              <a:gd name="connsiteY1" fmla="*/ 266660 h 981035"/>
              <a:gd name="connsiteX2" fmla="*/ 1642114 w 2317288"/>
              <a:gd name="connsiteY2" fmla="*/ 466685 h 981035"/>
              <a:gd name="connsiteX3" fmla="*/ 168914 w 2317288"/>
              <a:gd name="connsiteY3" fmla="*/ 498435 h 981035"/>
              <a:gd name="connsiteX4" fmla="*/ 143514 w 2317288"/>
              <a:gd name="connsiteY4" fmla="*/ 981035 h 981035"/>
              <a:gd name="connsiteX0" fmla="*/ 1972314 w 2317288"/>
              <a:gd name="connsiteY0" fmla="*/ 3135 h 981035"/>
              <a:gd name="connsiteX1" fmla="*/ 2312039 w 2317288"/>
              <a:gd name="connsiteY1" fmla="*/ 266660 h 981035"/>
              <a:gd name="connsiteX2" fmla="*/ 1642114 w 2317288"/>
              <a:gd name="connsiteY2" fmla="*/ 466685 h 981035"/>
              <a:gd name="connsiteX3" fmla="*/ 168914 w 2317288"/>
              <a:gd name="connsiteY3" fmla="*/ 498435 h 981035"/>
              <a:gd name="connsiteX4" fmla="*/ 143514 w 2317288"/>
              <a:gd name="connsiteY4" fmla="*/ 981035 h 981035"/>
              <a:gd name="connsiteX0" fmla="*/ 1972314 w 2312913"/>
              <a:gd name="connsiteY0" fmla="*/ 4192 h 982092"/>
              <a:gd name="connsiteX1" fmla="*/ 2312039 w 2312913"/>
              <a:gd name="connsiteY1" fmla="*/ 267717 h 982092"/>
              <a:gd name="connsiteX2" fmla="*/ 1642114 w 2312913"/>
              <a:gd name="connsiteY2" fmla="*/ 467742 h 982092"/>
              <a:gd name="connsiteX3" fmla="*/ 168914 w 2312913"/>
              <a:gd name="connsiteY3" fmla="*/ 499492 h 982092"/>
              <a:gd name="connsiteX4" fmla="*/ 143514 w 2312913"/>
              <a:gd name="connsiteY4" fmla="*/ 982092 h 982092"/>
              <a:gd name="connsiteX0" fmla="*/ 1972314 w 2230363"/>
              <a:gd name="connsiteY0" fmla="*/ 4854 h 982754"/>
              <a:gd name="connsiteX1" fmla="*/ 2229489 w 2230363"/>
              <a:gd name="connsiteY1" fmla="*/ 242979 h 982754"/>
              <a:gd name="connsiteX2" fmla="*/ 1642114 w 2230363"/>
              <a:gd name="connsiteY2" fmla="*/ 468404 h 982754"/>
              <a:gd name="connsiteX3" fmla="*/ 168914 w 2230363"/>
              <a:gd name="connsiteY3" fmla="*/ 500154 h 982754"/>
              <a:gd name="connsiteX4" fmla="*/ 143514 w 2230363"/>
              <a:gd name="connsiteY4" fmla="*/ 982754 h 982754"/>
              <a:gd name="connsiteX0" fmla="*/ 1972314 w 2231023"/>
              <a:gd name="connsiteY0" fmla="*/ 10083 h 987983"/>
              <a:gd name="connsiteX1" fmla="*/ 2229489 w 2231023"/>
              <a:gd name="connsiteY1" fmla="*/ 248208 h 987983"/>
              <a:gd name="connsiteX2" fmla="*/ 1642114 w 2231023"/>
              <a:gd name="connsiteY2" fmla="*/ 473633 h 987983"/>
              <a:gd name="connsiteX3" fmla="*/ 168914 w 2231023"/>
              <a:gd name="connsiteY3" fmla="*/ 505383 h 987983"/>
              <a:gd name="connsiteX4" fmla="*/ 143514 w 2231023"/>
              <a:gd name="connsiteY4" fmla="*/ 987983 h 987983"/>
              <a:gd name="connsiteX0" fmla="*/ 1972314 w 2231074"/>
              <a:gd name="connsiteY0" fmla="*/ 10083 h 987983"/>
              <a:gd name="connsiteX1" fmla="*/ 2229489 w 2231074"/>
              <a:gd name="connsiteY1" fmla="*/ 248208 h 987983"/>
              <a:gd name="connsiteX2" fmla="*/ 1642114 w 2231074"/>
              <a:gd name="connsiteY2" fmla="*/ 473633 h 987983"/>
              <a:gd name="connsiteX3" fmla="*/ 168914 w 2231074"/>
              <a:gd name="connsiteY3" fmla="*/ 505383 h 987983"/>
              <a:gd name="connsiteX4" fmla="*/ 143514 w 2231074"/>
              <a:gd name="connsiteY4" fmla="*/ 987983 h 987983"/>
              <a:gd name="connsiteX0" fmla="*/ 1983978 w 2242738"/>
              <a:gd name="connsiteY0" fmla="*/ 10083 h 987983"/>
              <a:gd name="connsiteX1" fmla="*/ 2241153 w 2242738"/>
              <a:gd name="connsiteY1" fmla="*/ 248208 h 987983"/>
              <a:gd name="connsiteX2" fmla="*/ 1653778 w 2242738"/>
              <a:gd name="connsiteY2" fmla="*/ 473633 h 987983"/>
              <a:gd name="connsiteX3" fmla="*/ 180578 w 2242738"/>
              <a:gd name="connsiteY3" fmla="*/ 505383 h 987983"/>
              <a:gd name="connsiteX4" fmla="*/ 155178 w 2242738"/>
              <a:gd name="connsiteY4" fmla="*/ 987983 h 987983"/>
              <a:gd name="connsiteX0" fmla="*/ 1975240 w 2234000"/>
              <a:gd name="connsiteY0" fmla="*/ 10083 h 987983"/>
              <a:gd name="connsiteX1" fmla="*/ 2232415 w 2234000"/>
              <a:gd name="connsiteY1" fmla="*/ 248208 h 987983"/>
              <a:gd name="connsiteX2" fmla="*/ 1645040 w 2234000"/>
              <a:gd name="connsiteY2" fmla="*/ 473633 h 987983"/>
              <a:gd name="connsiteX3" fmla="*/ 171840 w 2234000"/>
              <a:gd name="connsiteY3" fmla="*/ 505383 h 987983"/>
              <a:gd name="connsiteX4" fmla="*/ 162315 w 2234000"/>
              <a:gd name="connsiteY4" fmla="*/ 987983 h 987983"/>
              <a:gd name="connsiteX0" fmla="*/ 2005613 w 2264373"/>
              <a:gd name="connsiteY0" fmla="*/ 10083 h 987983"/>
              <a:gd name="connsiteX1" fmla="*/ 2262788 w 2264373"/>
              <a:gd name="connsiteY1" fmla="*/ 248208 h 987983"/>
              <a:gd name="connsiteX2" fmla="*/ 1675413 w 2264373"/>
              <a:gd name="connsiteY2" fmla="*/ 473633 h 987983"/>
              <a:gd name="connsiteX3" fmla="*/ 202213 w 2264373"/>
              <a:gd name="connsiteY3" fmla="*/ 505383 h 987983"/>
              <a:gd name="connsiteX4" fmla="*/ 192688 w 2264373"/>
              <a:gd name="connsiteY4" fmla="*/ 987983 h 987983"/>
              <a:gd name="connsiteX0" fmla="*/ 2013420 w 2272180"/>
              <a:gd name="connsiteY0" fmla="*/ 10083 h 987983"/>
              <a:gd name="connsiteX1" fmla="*/ 2270595 w 2272180"/>
              <a:gd name="connsiteY1" fmla="*/ 248208 h 987983"/>
              <a:gd name="connsiteX2" fmla="*/ 1683220 w 2272180"/>
              <a:gd name="connsiteY2" fmla="*/ 473633 h 987983"/>
              <a:gd name="connsiteX3" fmla="*/ 210020 w 2272180"/>
              <a:gd name="connsiteY3" fmla="*/ 505383 h 987983"/>
              <a:gd name="connsiteX4" fmla="*/ 200495 w 2272180"/>
              <a:gd name="connsiteY4" fmla="*/ 987983 h 987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72180" h="987983">
                <a:moveTo>
                  <a:pt x="2013420" y="10083"/>
                </a:moveTo>
                <a:cubicBezTo>
                  <a:pt x="2012361" y="-21667"/>
                  <a:pt x="2246253" y="12200"/>
                  <a:pt x="2270595" y="248208"/>
                </a:cubicBezTo>
                <a:cubicBezTo>
                  <a:pt x="2294937" y="484216"/>
                  <a:pt x="2036174" y="465696"/>
                  <a:pt x="1683220" y="473633"/>
                </a:cubicBezTo>
                <a:cubicBezTo>
                  <a:pt x="1330266" y="481570"/>
                  <a:pt x="552391" y="410133"/>
                  <a:pt x="210020" y="505383"/>
                </a:cubicBezTo>
                <a:cubicBezTo>
                  <a:pt x="-132351" y="600633"/>
                  <a:pt x="2586" y="837699"/>
                  <a:pt x="200495" y="987983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2" name="Rectangle 51"/>
          <p:cNvSpPr/>
          <p:nvPr/>
        </p:nvSpPr>
        <p:spPr>
          <a:xfrm>
            <a:off x="2205900" y="5214034"/>
            <a:ext cx="279501" cy="745663"/>
          </a:xfrm>
          <a:prstGeom prst="rect">
            <a:avLst/>
          </a:prstGeom>
          <a:solidFill>
            <a:srgbClr val="FFC000"/>
          </a:solidFill>
          <a:ln>
            <a:solidFill>
              <a:srgbClr val="B8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53" name="Straight Arrow Connector 52"/>
          <p:cNvCxnSpPr/>
          <p:nvPr/>
        </p:nvCxnSpPr>
        <p:spPr>
          <a:xfrm>
            <a:off x="1739323" y="5615388"/>
            <a:ext cx="463449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54" name="Rectangle 53"/>
          <p:cNvSpPr/>
          <p:nvPr/>
        </p:nvSpPr>
        <p:spPr>
          <a:xfrm>
            <a:off x="2938922" y="5214034"/>
            <a:ext cx="279501" cy="745663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56" name="Straight Arrow Connector 55"/>
          <p:cNvCxnSpPr/>
          <p:nvPr/>
        </p:nvCxnSpPr>
        <p:spPr>
          <a:xfrm flipV="1">
            <a:off x="2490295" y="5584022"/>
            <a:ext cx="448627" cy="5687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57" name="Rectangle 56"/>
          <p:cNvSpPr/>
          <p:nvPr/>
        </p:nvSpPr>
        <p:spPr>
          <a:xfrm>
            <a:off x="2141908" y="5286783"/>
            <a:ext cx="407484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CA" sz="1100" dirty="0" smtClean="0"/>
              <a:t>-0.1</a:t>
            </a:r>
          </a:p>
          <a:p>
            <a:pPr algn="ctr"/>
            <a:r>
              <a:rPr lang="fr-CA" sz="1100" dirty="0" smtClean="0"/>
              <a:t>-0.7</a:t>
            </a:r>
          </a:p>
          <a:p>
            <a:pPr algn="ctr"/>
            <a:r>
              <a:rPr lang="fr-CA" sz="1100" dirty="0" smtClean="0"/>
              <a:t>0.5</a:t>
            </a:r>
          </a:p>
        </p:txBody>
      </p:sp>
      <p:sp>
        <p:nvSpPr>
          <p:cNvPr id="58" name="Rectangle 57"/>
          <p:cNvSpPr/>
          <p:nvPr/>
        </p:nvSpPr>
        <p:spPr>
          <a:xfrm>
            <a:off x="2935447" y="5202145"/>
            <a:ext cx="29046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CA" sz="1100" dirty="0" smtClean="0"/>
              <a:t>.0</a:t>
            </a:r>
          </a:p>
          <a:p>
            <a:pPr algn="ctr"/>
            <a:r>
              <a:rPr lang="fr-CA" sz="1100" dirty="0" smtClean="0"/>
              <a:t>.9</a:t>
            </a:r>
          </a:p>
          <a:p>
            <a:pPr algn="ctr"/>
            <a:r>
              <a:rPr lang="fr-CA" sz="1100" dirty="0" smtClean="0"/>
              <a:t>.1</a:t>
            </a:r>
          </a:p>
          <a:p>
            <a:pPr algn="ctr"/>
            <a:r>
              <a:rPr lang="fr-CA" sz="1100" dirty="0" smtClean="0"/>
              <a:t>.0</a:t>
            </a:r>
            <a:endParaRPr lang="en-CA" sz="1100" dirty="0"/>
          </a:p>
        </p:txBody>
      </p:sp>
      <p:cxnSp>
        <p:nvCxnSpPr>
          <p:cNvPr id="59" name="Straight Arrow Connector 58"/>
          <p:cNvCxnSpPr/>
          <p:nvPr/>
        </p:nvCxnSpPr>
        <p:spPr>
          <a:xfrm>
            <a:off x="2343119" y="4914325"/>
            <a:ext cx="5063" cy="323850"/>
          </a:xfrm>
          <a:prstGeom prst="straightConnector1">
            <a:avLst/>
          </a:prstGeom>
          <a:ln>
            <a:solidFill>
              <a:srgbClr val="B88C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aphicFrame>
        <p:nvGraphicFramePr>
          <p:cNvPr id="60" name="Object 59"/>
          <p:cNvGraphicFramePr>
            <a:graphicFrameLocks noChangeAspect="1"/>
          </p:cNvGraphicFramePr>
          <p:nvPr>
            <p:extLst/>
          </p:nvPr>
        </p:nvGraphicFramePr>
        <p:xfrm>
          <a:off x="3455582" y="5325963"/>
          <a:ext cx="777875" cy="376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098" name="Equation" r:id="rId23" imgW="444240" imgH="215640" progId="Equation.3">
                  <p:embed/>
                </p:oleObj>
              </mc:Choice>
              <mc:Fallback>
                <p:oleObj name="Equation" r:id="rId23" imgW="444240" imgH="215640" progId="Equation.3">
                  <p:embed/>
                  <p:pic>
                    <p:nvPicPr>
                      <p:cNvPr id="60" name="Object 5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55582" y="5325963"/>
                        <a:ext cx="777875" cy="3762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" name="Rectangle 60"/>
          <p:cNvSpPr/>
          <p:nvPr/>
        </p:nvSpPr>
        <p:spPr>
          <a:xfrm>
            <a:off x="740525" y="939711"/>
            <a:ext cx="5285421" cy="8002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sz="1800" dirty="0" smtClean="0"/>
              <a:t>Alphabet :</a:t>
            </a:r>
            <a:r>
              <a:rPr lang="en-CA" sz="1800" dirty="0" smtClean="0"/>
              <a:t>[</a:t>
            </a:r>
            <a:r>
              <a:rPr lang="en-CA" sz="1800" b="1" dirty="0" err="1" smtClean="0"/>
              <a:t>a,e,m,s</a:t>
            </a:r>
            <a:r>
              <a:rPr lang="en-CA" sz="1800" dirty="0" smtClean="0"/>
              <a:t>]</a:t>
            </a:r>
          </a:p>
          <a:p>
            <a:r>
              <a:rPr lang="fr-CA" sz="2800" b="1" dirty="0" smtClean="0">
                <a:solidFill>
                  <a:srgbClr val="FF0000"/>
                </a:solidFill>
              </a:rPr>
              <a:t>En test</a:t>
            </a:r>
            <a:r>
              <a:rPr lang="fr-CA" sz="1800" dirty="0" smtClean="0"/>
              <a:t> : prédire les lettres les unes après les autres</a:t>
            </a:r>
            <a:endParaRPr lang="en-CA" sz="1800" dirty="0"/>
          </a:p>
        </p:txBody>
      </p:sp>
    </p:spTree>
    <p:extLst>
      <p:ext uri="{BB962C8B-B14F-4D97-AF65-F5344CB8AC3E}">
        <p14:creationId xmlns:p14="http://schemas.microsoft.com/office/powerpoint/2010/main" val="1175729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/>
          <p:cNvSpPr txBox="1"/>
          <p:nvPr/>
        </p:nvSpPr>
        <p:spPr>
          <a:xfrm>
            <a:off x="97689" y="244675"/>
            <a:ext cx="90315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2800" dirty="0" smtClean="0"/>
              <a:t>Autre exemple: </a:t>
            </a:r>
            <a:r>
              <a:rPr lang="fr-CA" sz="2800" b="1" dirty="0" smtClean="0"/>
              <a:t>prédiction de caractères </a:t>
            </a:r>
            <a:r>
              <a:rPr lang="fr-CA" sz="2800" dirty="0" smtClean="0"/>
              <a:t>(modèle de langue)</a:t>
            </a:r>
            <a:endParaRPr lang="en-CA" sz="2800" dirty="0"/>
          </a:p>
        </p:txBody>
      </p:sp>
      <p:sp>
        <p:nvSpPr>
          <p:cNvPr id="2" name="Rectangle 1"/>
          <p:cNvSpPr/>
          <p:nvPr/>
        </p:nvSpPr>
        <p:spPr>
          <a:xfrm>
            <a:off x="304799" y="872974"/>
            <a:ext cx="783907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2000" dirty="0" smtClean="0"/>
              <a:t>Code python: </a:t>
            </a:r>
            <a:r>
              <a:rPr lang="en-CA" sz="2000" b="1" dirty="0" smtClean="0"/>
              <a:t>“mini-char-RNN” de A. </a:t>
            </a:r>
            <a:r>
              <a:rPr lang="en-CA" sz="2000" b="1" dirty="0" err="1" smtClean="0"/>
              <a:t>Karpathy</a:t>
            </a:r>
            <a:r>
              <a:rPr lang="en-CA" sz="2000" b="1" dirty="0" smtClean="0"/>
              <a:t> </a:t>
            </a:r>
            <a:r>
              <a:rPr lang="en-CA" sz="2000" dirty="0" smtClean="0"/>
              <a:t>https</a:t>
            </a:r>
            <a:r>
              <a:rPr lang="en-CA" sz="2000" dirty="0"/>
              <a:t>://gist.github.com/karpathy/d4dee566867f8291f086</a:t>
            </a:r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3145285"/>
              </p:ext>
            </p:extLst>
          </p:nvPr>
        </p:nvGraphicFramePr>
        <p:xfrm>
          <a:off x="3009201" y="1852195"/>
          <a:ext cx="3072735" cy="45867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442" r:id="rId3" imgW="6120360" imgH="9142560" progId="">
                  <p:embed/>
                </p:oleObj>
              </mc:Choice>
              <mc:Fallback>
                <p:oleObj r:id="rId3" imgW="6120360" imgH="914256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009201" y="1852195"/>
                        <a:ext cx="3072735" cy="45867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57251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/>
          <p:cNvSpPr txBox="1"/>
          <p:nvPr/>
        </p:nvSpPr>
        <p:spPr>
          <a:xfrm>
            <a:off x="97689" y="244675"/>
            <a:ext cx="90315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2800" dirty="0" smtClean="0"/>
              <a:t>Autre exemple: </a:t>
            </a:r>
            <a:r>
              <a:rPr lang="fr-CA" sz="2800" b="1" dirty="0" smtClean="0"/>
              <a:t>prédiction de caractères </a:t>
            </a:r>
            <a:r>
              <a:rPr lang="fr-CA" sz="2800" dirty="0" smtClean="0"/>
              <a:t>(modèle de langue)</a:t>
            </a:r>
            <a:endParaRPr lang="en-CA" sz="2800" dirty="0"/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03484016"/>
              </p:ext>
            </p:extLst>
          </p:nvPr>
        </p:nvGraphicFramePr>
        <p:xfrm>
          <a:off x="723900" y="1038225"/>
          <a:ext cx="7696200" cy="4781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450" r:id="rId3" imgW="10158480" imgH="6310800" progId="">
                  <p:embed/>
                </p:oleObj>
              </mc:Choice>
              <mc:Fallback>
                <p:oleObj r:id="rId3" imgW="10158480" imgH="631080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23900" y="1038225"/>
                        <a:ext cx="7696200" cy="4781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/>
          <p:cNvSpPr/>
          <p:nvPr/>
        </p:nvSpPr>
        <p:spPr>
          <a:xfrm>
            <a:off x="6316740" y="6322368"/>
            <a:ext cx="250998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600" dirty="0" err="1" smtClean="0"/>
              <a:t>Crédit</a:t>
            </a:r>
            <a:r>
              <a:rPr lang="en-CA" sz="1600" dirty="0" smtClean="0"/>
              <a:t>: A</a:t>
            </a:r>
            <a:r>
              <a:rPr lang="en-CA" sz="1600" dirty="0"/>
              <a:t>. </a:t>
            </a:r>
            <a:r>
              <a:rPr lang="en-CA" sz="1600" dirty="0" err="1" smtClean="0"/>
              <a:t>Karpathy</a:t>
            </a:r>
            <a:r>
              <a:rPr lang="en-CA" sz="1600" dirty="0" smtClean="0"/>
              <a:t>, CS231 </a:t>
            </a:r>
            <a:endParaRPr lang="en-CA" sz="1600" dirty="0"/>
          </a:p>
        </p:txBody>
      </p:sp>
    </p:spTree>
    <p:extLst>
      <p:ext uri="{BB962C8B-B14F-4D97-AF65-F5344CB8AC3E}">
        <p14:creationId xmlns:p14="http://schemas.microsoft.com/office/powerpoint/2010/main" val="3797630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/>
          <p:cNvSpPr txBox="1"/>
          <p:nvPr/>
        </p:nvSpPr>
        <p:spPr>
          <a:xfrm>
            <a:off x="97689" y="244675"/>
            <a:ext cx="90315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2800" dirty="0" smtClean="0"/>
              <a:t>Autre exemple: </a:t>
            </a:r>
            <a:r>
              <a:rPr lang="fr-CA" sz="2800" b="1" dirty="0" smtClean="0"/>
              <a:t>prédiction de caractères </a:t>
            </a:r>
            <a:r>
              <a:rPr lang="fr-CA" sz="2800" dirty="0" smtClean="0"/>
              <a:t>(modèle de langue)</a:t>
            </a:r>
            <a:endParaRPr lang="en-CA" sz="2800" dirty="0"/>
          </a:p>
        </p:txBody>
      </p:sp>
      <p:sp>
        <p:nvSpPr>
          <p:cNvPr id="3" name="Rectangle 2"/>
          <p:cNvSpPr/>
          <p:nvPr/>
        </p:nvSpPr>
        <p:spPr>
          <a:xfrm>
            <a:off x="6316740" y="6322368"/>
            <a:ext cx="250998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600" dirty="0" err="1" smtClean="0"/>
              <a:t>Crédit</a:t>
            </a:r>
            <a:r>
              <a:rPr lang="en-CA" sz="1600" dirty="0" smtClean="0"/>
              <a:t>: A</a:t>
            </a:r>
            <a:r>
              <a:rPr lang="en-CA" sz="1600" dirty="0"/>
              <a:t>. </a:t>
            </a:r>
            <a:r>
              <a:rPr lang="en-CA" sz="1600" dirty="0" err="1" smtClean="0"/>
              <a:t>Karpathy</a:t>
            </a:r>
            <a:r>
              <a:rPr lang="en-CA" sz="1600" dirty="0" smtClean="0"/>
              <a:t>, CS231 </a:t>
            </a:r>
            <a:endParaRPr lang="en-CA" sz="1600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326121"/>
              </p:ext>
            </p:extLst>
          </p:nvPr>
        </p:nvGraphicFramePr>
        <p:xfrm>
          <a:off x="226679" y="1482724"/>
          <a:ext cx="8773594" cy="46152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532" r:id="rId3" imgW="14209200" imgH="7479360" progId="">
                  <p:embed/>
                </p:oleObj>
              </mc:Choice>
              <mc:Fallback>
                <p:oleObj r:id="rId3" imgW="14209200" imgH="747936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26679" y="1482724"/>
                        <a:ext cx="8773594" cy="461527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/>
          <p:cNvSpPr/>
          <p:nvPr/>
        </p:nvSpPr>
        <p:spPr>
          <a:xfrm>
            <a:off x="417872" y="894477"/>
            <a:ext cx="516295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 err="1" smtClean="0"/>
              <a:t>Texte</a:t>
            </a:r>
            <a:r>
              <a:rPr lang="en-CA" dirty="0" smtClean="0"/>
              <a:t> </a:t>
            </a:r>
            <a:r>
              <a:rPr lang="en-CA" dirty="0" err="1" smtClean="0"/>
              <a:t>généré</a:t>
            </a:r>
            <a:r>
              <a:rPr lang="en-CA" dirty="0" smtClean="0"/>
              <a:t> </a:t>
            </a:r>
            <a:r>
              <a:rPr lang="en-CA" dirty="0" err="1" smtClean="0"/>
              <a:t>une</a:t>
            </a:r>
            <a:r>
              <a:rPr lang="en-CA" dirty="0" smtClean="0"/>
              <a:t> </a:t>
            </a:r>
            <a:r>
              <a:rPr lang="en-CA" dirty="0" err="1" smtClean="0"/>
              <a:t>fois</a:t>
            </a:r>
            <a:r>
              <a:rPr lang="en-CA" dirty="0" smtClean="0"/>
              <a:t> le </a:t>
            </a:r>
            <a:r>
              <a:rPr lang="en-CA" dirty="0" err="1" smtClean="0"/>
              <a:t>modèle</a:t>
            </a:r>
            <a:r>
              <a:rPr lang="en-CA" dirty="0" smtClean="0"/>
              <a:t> </a:t>
            </a:r>
            <a:r>
              <a:rPr lang="en-CA" dirty="0" err="1" smtClean="0"/>
              <a:t>entraîné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006591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/>
          <p:cNvSpPr txBox="1"/>
          <p:nvPr/>
        </p:nvSpPr>
        <p:spPr>
          <a:xfrm>
            <a:off x="97689" y="244675"/>
            <a:ext cx="90315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2800" dirty="0" smtClean="0"/>
              <a:t>Autre exemple: </a:t>
            </a:r>
            <a:r>
              <a:rPr lang="fr-CA" sz="2800" b="1" dirty="0" smtClean="0"/>
              <a:t>prédiction de caractères </a:t>
            </a:r>
            <a:r>
              <a:rPr lang="fr-CA" sz="2800" dirty="0" smtClean="0"/>
              <a:t>(modèle de langue)</a:t>
            </a:r>
            <a:endParaRPr lang="en-CA" sz="2800" dirty="0"/>
          </a:p>
        </p:txBody>
      </p:sp>
      <p:sp>
        <p:nvSpPr>
          <p:cNvPr id="3" name="Rectangle 2"/>
          <p:cNvSpPr/>
          <p:nvPr/>
        </p:nvSpPr>
        <p:spPr>
          <a:xfrm>
            <a:off x="6316740" y="6322368"/>
            <a:ext cx="250998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600" dirty="0" err="1" smtClean="0"/>
              <a:t>Crédit</a:t>
            </a:r>
            <a:r>
              <a:rPr lang="en-CA" sz="1600" dirty="0" smtClean="0"/>
              <a:t>: A</a:t>
            </a:r>
            <a:r>
              <a:rPr lang="en-CA" sz="1600" dirty="0"/>
              <a:t>. </a:t>
            </a:r>
            <a:r>
              <a:rPr lang="en-CA" sz="1600" dirty="0" err="1" smtClean="0"/>
              <a:t>Karpathy</a:t>
            </a:r>
            <a:r>
              <a:rPr lang="en-CA" sz="1600" dirty="0" smtClean="0"/>
              <a:t>, CS231 </a:t>
            </a:r>
            <a:endParaRPr lang="en-CA" sz="1600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37738308"/>
              </p:ext>
            </p:extLst>
          </p:nvPr>
        </p:nvGraphicFramePr>
        <p:xfrm>
          <a:off x="97689" y="2657074"/>
          <a:ext cx="4182041" cy="36652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608" r:id="rId3" imgW="8749080" imgH="7669800" progId="">
                  <p:embed/>
                </p:oleObj>
              </mc:Choice>
              <mc:Fallback>
                <p:oleObj r:id="rId3" imgW="8749080" imgH="7669800" progId="">
                  <p:embed/>
                  <p:pic>
                    <p:nvPicPr>
                      <p:cNvPr id="5" name="Object 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7689" y="2657074"/>
                        <a:ext cx="4182041" cy="36652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55768563"/>
              </p:ext>
            </p:extLst>
          </p:nvPr>
        </p:nvGraphicFramePr>
        <p:xfrm>
          <a:off x="4325412" y="2657074"/>
          <a:ext cx="4738193" cy="36652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609" r:id="rId5" imgW="10628280" imgH="7860240" progId="">
                  <p:embed/>
                </p:oleObj>
              </mc:Choice>
              <mc:Fallback>
                <p:oleObj r:id="rId5" imgW="10628280" imgH="786024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325412" y="2657074"/>
                        <a:ext cx="4738193" cy="36652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80975" y="1019987"/>
            <a:ext cx="63017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 smtClean="0"/>
              <a:t>Entraînement sur le code source de Linux en C++</a:t>
            </a:r>
            <a:endParaRPr lang="en-CA" dirty="0"/>
          </a:p>
        </p:txBody>
      </p:sp>
      <p:sp>
        <p:nvSpPr>
          <p:cNvPr id="8" name="TextBox 7"/>
          <p:cNvSpPr txBox="1"/>
          <p:nvPr/>
        </p:nvSpPr>
        <p:spPr>
          <a:xfrm>
            <a:off x="180975" y="2087687"/>
            <a:ext cx="51629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err="1"/>
              <a:t>Texte</a:t>
            </a:r>
            <a:r>
              <a:rPr lang="en-CA" dirty="0"/>
              <a:t> </a:t>
            </a:r>
            <a:r>
              <a:rPr lang="en-CA" dirty="0" err="1"/>
              <a:t>généré</a:t>
            </a:r>
            <a:r>
              <a:rPr lang="en-CA" dirty="0"/>
              <a:t> </a:t>
            </a:r>
            <a:r>
              <a:rPr lang="en-CA" dirty="0" err="1"/>
              <a:t>une</a:t>
            </a:r>
            <a:r>
              <a:rPr lang="en-CA" dirty="0"/>
              <a:t> </a:t>
            </a:r>
            <a:r>
              <a:rPr lang="en-CA" dirty="0" err="1"/>
              <a:t>fois</a:t>
            </a:r>
            <a:r>
              <a:rPr lang="en-CA" dirty="0"/>
              <a:t> le </a:t>
            </a:r>
            <a:r>
              <a:rPr lang="en-CA" dirty="0" err="1"/>
              <a:t>modèle</a:t>
            </a:r>
            <a:r>
              <a:rPr lang="en-CA" dirty="0"/>
              <a:t> </a:t>
            </a:r>
            <a:r>
              <a:rPr lang="en-CA" dirty="0" err="1"/>
              <a:t>entraîné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77176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0025" y="61869"/>
            <a:ext cx="7772400" cy="1143000"/>
          </a:xfrm>
        </p:spPr>
        <p:txBody>
          <a:bodyPr/>
          <a:lstStyle/>
          <a:p>
            <a:pPr algn="l"/>
            <a:r>
              <a:rPr lang="fr-CA" dirty="0" smtClean="0"/>
              <a:t>Limites des « one-hot </a:t>
            </a:r>
            <a:r>
              <a:rPr lang="fr-CA" dirty="0" err="1" smtClean="0"/>
              <a:t>vectors</a:t>
            </a:r>
            <a:r>
              <a:rPr lang="fr-CA" dirty="0" smtClean="0"/>
              <a:t> »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B82919-9BAA-4552-A19E-DA5FA1CF0A97}" type="slidenum">
              <a:rPr lang="fr-CA" smtClean="0"/>
              <a:pPr>
                <a:defRPr/>
              </a:pPr>
              <a:t>45</a:t>
            </a:fld>
            <a:endParaRPr lang="fr-CA"/>
          </a:p>
        </p:txBody>
      </p:sp>
      <p:sp>
        <p:nvSpPr>
          <p:cNvPr id="6" name="TextBox 5"/>
          <p:cNvSpPr txBox="1"/>
          <p:nvPr/>
        </p:nvSpPr>
        <p:spPr>
          <a:xfrm>
            <a:off x="418820" y="1638300"/>
            <a:ext cx="80393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 smtClean="0"/>
              <a:t>Souvent les modèles de langue utilisent l’encodage « one hot »</a:t>
            </a:r>
            <a:endParaRPr lang="en-CA" dirty="0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75016327"/>
              </p:ext>
            </p:extLst>
          </p:nvPr>
        </p:nvGraphicFramePr>
        <p:xfrm>
          <a:off x="2627371" y="3668958"/>
          <a:ext cx="1768124" cy="16179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635" name="Equation" r:id="rId3" imgW="939600" imgH="863280" progId="Equation.3">
                  <p:embed/>
                </p:oleObj>
              </mc:Choice>
              <mc:Fallback>
                <p:oleObj name="Equation" r:id="rId3" imgW="939600" imgH="863280" progId="Equation.3">
                  <p:embed/>
                  <p:pic>
                    <p:nvPicPr>
                      <p:cNvPr id="51" name="Object 5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27371" y="3668958"/>
                        <a:ext cx="1768124" cy="161793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Left Brace 7"/>
          <p:cNvSpPr/>
          <p:nvPr/>
        </p:nvSpPr>
        <p:spPr>
          <a:xfrm flipH="1">
            <a:off x="4897408" y="3752085"/>
            <a:ext cx="238125" cy="1116710"/>
          </a:xfrm>
          <a:prstGeom prst="leftBrac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88012206"/>
              </p:ext>
            </p:extLst>
          </p:nvPr>
        </p:nvGraphicFramePr>
        <p:xfrm>
          <a:off x="5227609" y="4081491"/>
          <a:ext cx="711200" cy="333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636" name="Equation" r:id="rId5" imgW="406080" imgH="190440" progId="Equation.3">
                  <p:embed/>
                </p:oleObj>
              </mc:Choice>
              <mc:Fallback>
                <p:oleObj name="Equation" r:id="rId5" imgW="406080" imgH="190440" progId="Equation.3">
                  <p:embed/>
                  <p:pic>
                    <p:nvPicPr>
                      <p:cNvPr id="60" name="Object 5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27609" y="4081491"/>
                        <a:ext cx="711200" cy="333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801389" y="2643447"/>
            <a:ext cx="29811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 smtClean="0"/>
              <a:t>Pour des </a:t>
            </a:r>
            <a:r>
              <a:rPr lang="fr-CA" b="1" dirty="0" smtClean="0">
                <a:solidFill>
                  <a:srgbClr val="FF0000"/>
                </a:solidFill>
              </a:rPr>
              <a:t>caractères</a:t>
            </a:r>
            <a:r>
              <a:rPr lang="fr-CA" dirty="0" smtClean="0"/>
              <a:t>…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818842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0025" y="61869"/>
            <a:ext cx="7772400" cy="1143000"/>
          </a:xfrm>
        </p:spPr>
        <p:txBody>
          <a:bodyPr/>
          <a:lstStyle/>
          <a:p>
            <a:pPr algn="l"/>
            <a:r>
              <a:rPr lang="fr-CA" dirty="0" smtClean="0"/>
              <a:t>Limites des « one-hot </a:t>
            </a:r>
            <a:r>
              <a:rPr lang="fr-CA" dirty="0" err="1" smtClean="0"/>
              <a:t>vectors</a:t>
            </a:r>
            <a:r>
              <a:rPr lang="fr-CA" dirty="0" smtClean="0"/>
              <a:t> »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B82919-9BAA-4552-A19E-DA5FA1CF0A97}" type="slidenum">
              <a:rPr lang="fr-CA" smtClean="0"/>
              <a:pPr>
                <a:defRPr/>
              </a:pPr>
              <a:t>46</a:t>
            </a:fld>
            <a:endParaRPr lang="fr-CA"/>
          </a:p>
        </p:txBody>
      </p:sp>
      <p:sp>
        <p:nvSpPr>
          <p:cNvPr id="6" name="TextBox 5"/>
          <p:cNvSpPr txBox="1"/>
          <p:nvPr/>
        </p:nvSpPr>
        <p:spPr>
          <a:xfrm>
            <a:off x="418820" y="1638300"/>
            <a:ext cx="80393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 smtClean="0"/>
              <a:t>Souvent les modèles de langue utilisent l’encodage « one hot »</a:t>
            </a:r>
            <a:endParaRPr lang="en-CA" dirty="0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27183338"/>
              </p:ext>
            </p:extLst>
          </p:nvPr>
        </p:nvGraphicFramePr>
        <p:xfrm>
          <a:off x="1347816" y="3486972"/>
          <a:ext cx="3297238" cy="1855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676" name="Equation" r:id="rId3" imgW="1752480" imgH="990360" progId="Equation.3">
                  <p:embed/>
                </p:oleObj>
              </mc:Choice>
              <mc:Fallback>
                <p:oleObj name="Equation" r:id="rId3" imgW="1752480" imgH="990360" progId="Equation.3">
                  <p:embed/>
                  <p:pic>
                    <p:nvPicPr>
                      <p:cNvPr id="7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47816" y="3486972"/>
                        <a:ext cx="3297238" cy="18557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Left Brace 7"/>
          <p:cNvSpPr/>
          <p:nvPr/>
        </p:nvSpPr>
        <p:spPr>
          <a:xfrm flipH="1">
            <a:off x="4897408" y="3752085"/>
            <a:ext cx="238125" cy="1116710"/>
          </a:xfrm>
          <a:prstGeom prst="leftBrac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56737738"/>
              </p:ext>
            </p:extLst>
          </p:nvPr>
        </p:nvGraphicFramePr>
        <p:xfrm>
          <a:off x="5246803" y="4023362"/>
          <a:ext cx="1199184" cy="4496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677" name="Equation" r:id="rId5" imgW="507960" imgH="190440" progId="Equation.3">
                  <p:embed/>
                </p:oleObj>
              </mc:Choice>
              <mc:Fallback>
                <p:oleObj name="Equation" r:id="rId5" imgW="507960" imgH="190440" progId="Equation.3">
                  <p:embed/>
                  <p:pic>
                    <p:nvPicPr>
                      <p:cNvPr id="9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46803" y="4023362"/>
                        <a:ext cx="1199184" cy="44969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801389" y="2643447"/>
            <a:ext cx="2271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 smtClean="0"/>
              <a:t>Pour des </a:t>
            </a:r>
            <a:r>
              <a:rPr lang="fr-CA" b="1" dirty="0" smtClean="0">
                <a:solidFill>
                  <a:srgbClr val="FF0000"/>
                </a:solidFill>
              </a:rPr>
              <a:t>mots</a:t>
            </a:r>
            <a:r>
              <a:rPr lang="fr-CA" dirty="0" smtClean="0"/>
              <a:t>…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910428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0025" y="61869"/>
            <a:ext cx="7772400" cy="1143000"/>
          </a:xfrm>
        </p:spPr>
        <p:txBody>
          <a:bodyPr/>
          <a:lstStyle/>
          <a:p>
            <a:pPr algn="l"/>
            <a:r>
              <a:rPr lang="fr-CA" dirty="0" smtClean="0"/>
              <a:t>Limites des « one-hot </a:t>
            </a:r>
            <a:r>
              <a:rPr lang="fr-CA" dirty="0" err="1" smtClean="0"/>
              <a:t>vectors</a:t>
            </a:r>
            <a:r>
              <a:rPr lang="fr-CA" dirty="0" smtClean="0"/>
              <a:t> »</a:t>
            </a:r>
            <a:endParaRPr lang="en-CA" dirty="0"/>
          </a:p>
        </p:txBody>
      </p:sp>
      <p:sp>
        <p:nvSpPr>
          <p:cNvPr id="6" name="TextBox 5"/>
          <p:cNvSpPr txBox="1"/>
          <p:nvPr/>
        </p:nvSpPr>
        <p:spPr>
          <a:xfrm>
            <a:off x="200025" y="1379577"/>
            <a:ext cx="9187130" cy="54784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 smtClean="0"/>
              <a:t>Bien que simple, cet encodage a plusieurs </a:t>
            </a:r>
            <a:r>
              <a:rPr lang="fr-CA" b="1" dirty="0" smtClean="0"/>
              <a:t>inconvénients</a:t>
            </a:r>
          </a:p>
          <a:p>
            <a:endParaRPr lang="fr-CA" dirty="0"/>
          </a:p>
          <a:p>
            <a:endParaRPr lang="fr-CA" dirty="0" smtClean="0"/>
          </a:p>
          <a:p>
            <a:r>
              <a:rPr lang="fr-CA" dirty="0" smtClean="0"/>
              <a:t>1- Peu efficace en mémoire lorsque non compressé </a:t>
            </a:r>
          </a:p>
          <a:p>
            <a:r>
              <a:rPr lang="fr-CA" sz="1600" dirty="0"/>
              <a:t>	</a:t>
            </a:r>
            <a:r>
              <a:rPr lang="fr-CA" sz="2000" dirty="0" smtClean="0"/>
              <a:t>ex.: 10,000 bits pour encoder le mot « </a:t>
            </a:r>
            <a:r>
              <a:rPr lang="fr-CA" sz="2000" b="1" dirty="0" smtClean="0"/>
              <a:t>je</a:t>
            </a:r>
            <a:r>
              <a:rPr lang="fr-CA" sz="2000" dirty="0" smtClean="0"/>
              <a:t> » dans une langue à 10,000 mots!</a:t>
            </a:r>
          </a:p>
          <a:p>
            <a:endParaRPr lang="fr-CA" sz="2000" dirty="0"/>
          </a:p>
          <a:p>
            <a:r>
              <a:rPr lang="fr-CA" dirty="0" smtClean="0"/>
              <a:t>2- Pas de distance sémantique entre les codes:</a:t>
            </a:r>
          </a:p>
          <a:p>
            <a:endParaRPr lang="fr-CA" sz="1400" dirty="0" smtClean="0"/>
          </a:p>
          <a:p>
            <a:r>
              <a:rPr lang="fr-CA" sz="1400" dirty="0" smtClean="0"/>
              <a:t>Ex.</a:t>
            </a:r>
            <a:endParaRPr lang="fr-CA" dirty="0"/>
          </a:p>
          <a:p>
            <a:r>
              <a:rPr lang="fr-CA" sz="1800" dirty="0"/>
              <a:t> </a:t>
            </a:r>
            <a:r>
              <a:rPr lang="fr-CA" sz="1800" dirty="0" smtClean="0"/>
              <a:t>   </a:t>
            </a:r>
            <a:r>
              <a:rPr lang="fr-CA" sz="1800" b="1" dirty="0" smtClean="0">
                <a:solidFill>
                  <a:schemeClr val="accent1"/>
                </a:solidFill>
              </a:rPr>
              <a:t>distance</a:t>
            </a:r>
            <a:r>
              <a:rPr lang="en-CA" sz="1800" dirty="0" smtClean="0"/>
              <a:t>[</a:t>
            </a:r>
            <a:r>
              <a:rPr lang="fr-CA" sz="1800" b="1" dirty="0">
                <a:solidFill>
                  <a:schemeClr val="accent6"/>
                </a:solidFill>
              </a:rPr>
              <a:t>one-hot</a:t>
            </a:r>
            <a:r>
              <a:rPr lang="fr-CA" sz="1800" dirty="0" smtClean="0"/>
              <a:t>(‘</a:t>
            </a:r>
            <a:r>
              <a:rPr lang="fr-CA" sz="1800" b="1" dirty="0" smtClean="0">
                <a:solidFill>
                  <a:srgbClr val="FF0000"/>
                </a:solidFill>
              </a:rPr>
              <a:t>bon</a:t>
            </a:r>
            <a:r>
              <a:rPr lang="fr-CA" sz="1800" dirty="0" smtClean="0"/>
              <a:t>’), </a:t>
            </a:r>
            <a:r>
              <a:rPr lang="fr-CA" sz="1800" b="1" dirty="0">
                <a:solidFill>
                  <a:schemeClr val="accent6"/>
                </a:solidFill>
              </a:rPr>
              <a:t>one-hot</a:t>
            </a:r>
            <a:r>
              <a:rPr lang="fr-CA" sz="1800" dirty="0" smtClean="0"/>
              <a:t>(‘</a:t>
            </a:r>
            <a:r>
              <a:rPr lang="fr-CA" sz="1800" b="1" dirty="0" smtClean="0">
                <a:solidFill>
                  <a:srgbClr val="FF0000"/>
                </a:solidFill>
              </a:rPr>
              <a:t>bien</a:t>
            </a:r>
            <a:r>
              <a:rPr lang="fr-CA" sz="1800" dirty="0" smtClean="0"/>
              <a:t>’)]=</a:t>
            </a:r>
            <a:r>
              <a:rPr lang="fr-CA" sz="1800" b="1" dirty="0">
                <a:solidFill>
                  <a:schemeClr val="accent1"/>
                </a:solidFill>
              </a:rPr>
              <a:t> distance</a:t>
            </a:r>
            <a:r>
              <a:rPr lang="en-CA" sz="1800" dirty="0"/>
              <a:t>[</a:t>
            </a:r>
            <a:r>
              <a:rPr lang="fr-CA" sz="1800" b="1" dirty="0">
                <a:solidFill>
                  <a:schemeClr val="accent6"/>
                </a:solidFill>
              </a:rPr>
              <a:t>one-hot</a:t>
            </a:r>
            <a:r>
              <a:rPr lang="fr-CA" sz="1800" dirty="0"/>
              <a:t>(‘</a:t>
            </a:r>
            <a:r>
              <a:rPr lang="fr-CA" sz="1800" b="1" dirty="0">
                <a:solidFill>
                  <a:srgbClr val="FF0000"/>
                </a:solidFill>
              </a:rPr>
              <a:t>bon</a:t>
            </a:r>
            <a:r>
              <a:rPr lang="fr-CA" sz="1800" dirty="0"/>
              <a:t>’), </a:t>
            </a:r>
            <a:r>
              <a:rPr lang="fr-CA" sz="1800" b="1" dirty="0">
                <a:solidFill>
                  <a:schemeClr val="accent6"/>
                </a:solidFill>
              </a:rPr>
              <a:t>one-hot</a:t>
            </a:r>
            <a:r>
              <a:rPr lang="fr-CA" sz="1800" dirty="0" smtClean="0"/>
              <a:t>(‘</a:t>
            </a:r>
            <a:r>
              <a:rPr lang="fr-CA" sz="1800" b="1" dirty="0" smtClean="0">
                <a:solidFill>
                  <a:srgbClr val="FF0000"/>
                </a:solidFill>
              </a:rPr>
              <a:t>trottoir</a:t>
            </a:r>
            <a:r>
              <a:rPr lang="fr-CA" sz="1800" dirty="0" smtClean="0"/>
              <a:t>’)]</a:t>
            </a:r>
          </a:p>
          <a:p>
            <a:endParaRPr lang="fr-CA" sz="1800" dirty="0"/>
          </a:p>
          <a:p>
            <a:endParaRPr lang="fr-CA" sz="1800" dirty="0" smtClean="0"/>
          </a:p>
          <a:p>
            <a:r>
              <a:rPr lang="fr-CA" sz="1800" dirty="0" smtClean="0"/>
              <a:t>Or, on souhaiterait un </a:t>
            </a:r>
            <a:r>
              <a:rPr lang="fr-CA" sz="1800" b="1" dirty="0" smtClean="0"/>
              <a:t>code</a:t>
            </a:r>
            <a:r>
              <a:rPr lang="fr-CA" sz="1800" dirty="0" smtClean="0"/>
              <a:t> tel que</a:t>
            </a:r>
          </a:p>
          <a:p>
            <a:r>
              <a:rPr lang="fr-CA" sz="1800" dirty="0"/>
              <a:t> </a:t>
            </a:r>
            <a:r>
              <a:rPr lang="fr-CA" sz="1800" b="1" dirty="0">
                <a:solidFill>
                  <a:schemeClr val="accent1"/>
                </a:solidFill>
              </a:rPr>
              <a:t>distance</a:t>
            </a:r>
            <a:r>
              <a:rPr lang="en-CA" sz="1800" dirty="0" smtClean="0"/>
              <a:t>[</a:t>
            </a:r>
            <a:r>
              <a:rPr lang="fr-CA" sz="1800" b="1" dirty="0" smtClean="0">
                <a:solidFill>
                  <a:schemeClr val="accent6"/>
                </a:solidFill>
              </a:rPr>
              <a:t>code</a:t>
            </a:r>
            <a:r>
              <a:rPr lang="fr-CA" sz="1800" dirty="0" smtClean="0"/>
              <a:t>(‘</a:t>
            </a:r>
            <a:r>
              <a:rPr lang="fr-CA" sz="1800" b="1" dirty="0">
                <a:solidFill>
                  <a:srgbClr val="FF0000"/>
                </a:solidFill>
              </a:rPr>
              <a:t>bon</a:t>
            </a:r>
            <a:r>
              <a:rPr lang="fr-CA" sz="1800" dirty="0"/>
              <a:t>’), </a:t>
            </a:r>
            <a:r>
              <a:rPr lang="fr-CA" sz="1800" b="1" dirty="0" smtClean="0">
                <a:solidFill>
                  <a:schemeClr val="accent6"/>
                </a:solidFill>
              </a:rPr>
              <a:t>code</a:t>
            </a:r>
            <a:r>
              <a:rPr lang="fr-CA" sz="1800" dirty="0" smtClean="0"/>
              <a:t>(‘</a:t>
            </a:r>
            <a:r>
              <a:rPr lang="fr-CA" sz="1800" b="1" dirty="0">
                <a:solidFill>
                  <a:srgbClr val="FF0000"/>
                </a:solidFill>
              </a:rPr>
              <a:t>bien</a:t>
            </a:r>
            <a:r>
              <a:rPr lang="fr-CA" sz="1800" dirty="0" smtClean="0"/>
              <a:t>’)] </a:t>
            </a:r>
            <a:r>
              <a:rPr lang="en-CA" sz="1800" dirty="0" smtClean="0"/>
              <a:t>&lt;&lt; </a:t>
            </a:r>
            <a:r>
              <a:rPr lang="fr-CA" sz="1800" b="1" dirty="0" smtClean="0">
                <a:solidFill>
                  <a:schemeClr val="accent1"/>
                </a:solidFill>
              </a:rPr>
              <a:t>distance</a:t>
            </a:r>
            <a:r>
              <a:rPr lang="en-CA" sz="1800" dirty="0" smtClean="0"/>
              <a:t>[</a:t>
            </a:r>
            <a:r>
              <a:rPr lang="fr-CA" sz="1800" b="1" dirty="0">
                <a:solidFill>
                  <a:schemeClr val="accent6"/>
                </a:solidFill>
              </a:rPr>
              <a:t>code</a:t>
            </a:r>
            <a:r>
              <a:rPr lang="fr-CA" sz="1800" dirty="0" smtClean="0"/>
              <a:t>(‘</a:t>
            </a:r>
            <a:r>
              <a:rPr lang="fr-CA" sz="1800" b="1" dirty="0">
                <a:solidFill>
                  <a:srgbClr val="FF0000"/>
                </a:solidFill>
              </a:rPr>
              <a:t>bon</a:t>
            </a:r>
            <a:r>
              <a:rPr lang="fr-CA" sz="1800" dirty="0"/>
              <a:t>’), </a:t>
            </a:r>
            <a:r>
              <a:rPr lang="fr-CA" sz="1800" b="1" dirty="0">
                <a:solidFill>
                  <a:schemeClr val="accent6"/>
                </a:solidFill>
              </a:rPr>
              <a:t>code</a:t>
            </a:r>
            <a:r>
              <a:rPr lang="fr-CA" sz="1800" dirty="0" smtClean="0"/>
              <a:t>(‘</a:t>
            </a:r>
            <a:r>
              <a:rPr lang="fr-CA" sz="1800" b="1" dirty="0">
                <a:solidFill>
                  <a:srgbClr val="FF0000"/>
                </a:solidFill>
              </a:rPr>
              <a:t>trottoir</a:t>
            </a:r>
            <a:r>
              <a:rPr lang="fr-CA" sz="1800" dirty="0" smtClean="0"/>
              <a:t>’)]</a:t>
            </a:r>
          </a:p>
          <a:p>
            <a:r>
              <a:rPr lang="fr-CA" sz="1800" dirty="0"/>
              <a:t> </a:t>
            </a:r>
            <a:r>
              <a:rPr lang="fr-CA" sz="1800" b="1" dirty="0">
                <a:solidFill>
                  <a:schemeClr val="accent1"/>
                </a:solidFill>
              </a:rPr>
              <a:t>distance</a:t>
            </a:r>
            <a:r>
              <a:rPr lang="en-CA" sz="1800" dirty="0" smtClean="0"/>
              <a:t>[</a:t>
            </a:r>
            <a:r>
              <a:rPr lang="fr-CA" sz="1800" b="1" dirty="0">
                <a:solidFill>
                  <a:schemeClr val="accent6"/>
                </a:solidFill>
              </a:rPr>
              <a:t>code</a:t>
            </a:r>
            <a:r>
              <a:rPr lang="fr-CA" sz="1800" dirty="0" smtClean="0"/>
              <a:t>(‘</a:t>
            </a:r>
            <a:r>
              <a:rPr lang="fr-CA" sz="1800" b="1" dirty="0" smtClean="0">
                <a:solidFill>
                  <a:srgbClr val="FF0000"/>
                </a:solidFill>
              </a:rPr>
              <a:t>Jean</a:t>
            </a:r>
            <a:r>
              <a:rPr lang="fr-CA" sz="1800" dirty="0" smtClean="0"/>
              <a:t>’), </a:t>
            </a:r>
            <a:r>
              <a:rPr lang="fr-CA" sz="1800" b="1" dirty="0" smtClean="0">
                <a:solidFill>
                  <a:schemeClr val="accent6"/>
                </a:solidFill>
              </a:rPr>
              <a:t>code</a:t>
            </a:r>
            <a:r>
              <a:rPr lang="fr-CA" sz="1800" dirty="0" smtClean="0"/>
              <a:t>(‘</a:t>
            </a:r>
            <a:r>
              <a:rPr lang="fr-CA" sz="1800" b="1" dirty="0" smtClean="0">
                <a:solidFill>
                  <a:srgbClr val="FF0000"/>
                </a:solidFill>
              </a:rPr>
              <a:t>Chantal</a:t>
            </a:r>
            <a:r>
              <a:rPr lang="fr-CA" sz="1800" dirty="0" smtClean="0"/>
              <a:t>’)] </a:t>
            </a:r>
            <a:r>
              <a:rPr lang="en-CA" sz="1800" dirty="0"/>
              <a:t>&lt;&lt; </a:t>
            </a:r>
            <a:r>
              <a:rPr lang="fr-CA" sz="1800" b="1" dirty="0">
                <a:solidFill>
                  <a:schemeClr val="accent1"/>
                </a:solidFill>
              </a:rPr>
              <a:t>distance</a:t>
            </a:r>
            <a:r>
              <a:rPr lang="en-CA" sz="1800" dirty="0" smtClean="0"/>
              <a:t>[</a:t>
            </a:r>
            <a:r>
              <a:rPr lang="fr-CA" sz="1800" b="1" dirty="0">
                <a:solidFill>
                  <a:schemeClr val="accent6"/>
                </a:solidFill>
              </a:rPr>
              <a:t>code</a:t>
            </a:r>
            <a:r>
              <a:rPr lang="fr-CA" sz="1800" dirty="0" smtClean="0"/>
              <a:t>(‘</a:t>
            </a:r>
            <a:r>
              <a:rPr lang="fr-CA" sz="1800" b="1" dirty="0">
                <a:solidFill>
                  <a:srgbClr val="FF0000"/>
                </a:solidFill>
              </a:rPr>
              <a:t>bon</a:t>
            </a:r>
            <a:r>
              <a:rPr lang="fr-CA" sz="1800" dirty="0"/>
              <a:t>’), </a:t>
            </a:r>
            <a:r>
              <a:rPr lang="fr-CA" sz="1800" b="1" dirty="0">
                <a:solidFill>
                  <a:schemeClr val="accent6"/>
                </a:solidFill>
              </a:rPr>
              <a:t>code</a:t>
            </a:r>
            <a:r>
              <a:rPr lang="fr-CA" sz="1800" dirty="0" smtClean="0"/>
              <a:t>(‘</a:t>
            </a:r>
            <a:r>
              <a:rPr lang="fr-CA" sz="1800" b="1" dirty="0">
                <a:solidFill>
                  <a:srgbClr val="FF0000"/>
                </a:solidFill>
              </a:rPr>
              <a:t>trottoir</a:t>
            </a:r>
            <a:r>
              <a:rPr lang="fr-CA" sz="1800" dirty="0"/>
              <a:t>’)]</a:t>
            </a:r>
          </a:p>
          <a:p>
            <a:r>
              <a:rPr lang="fr-CA" sz="1800" dirty="0"/>
              <a:t> </a:t>
            </a:r>
            <a:r>
              <a:rPr lang="fr-CA" sz="1800" b="1" dirty="0">
                <a:solidFill>
                  <a:schemeClr val="accent1"/>
                </a:solidFill>
              </a:rPr>
              <a:t>distance</a:t>
            </a:r>
            <a:r>
              <a:rPr lang="en-CA" sz="1800" dirty="0" smtClean="0"/>
              <a:t>[</a:t>
            </a:r>
            <a:r>
              <a:rPr lang="fr-CA" sz="1800" b="1" dirty="0">
                <a:solidFill>
                  <a:schemeClr val="accent6"/>
                </a:solidFill>
              </a:rPr>
              <a:t>code</a:t>
            </a:r>
            <a:r>
              <a:rPr lang="fr-CA" sz="1800" dirty="0" smtClean="0"/>
              <a:t>(‘</a:t>
            </a:r>
            <a:r>
              <a:rPr lang="fr-CA" sz="1800" b="1" dirty="0" smtClean="0">
                <a:solidFill>
                  <a:srgbClr val="FF0000"/>
                </a:solidFill>
              </a:rPr>
              <a:t>Inde</a:t>
            </a:r>
            <a:r>
              <a:rPr lang="fr-CA" sz="1800" dirty="0" smtClean="0"/>
              <a:t>’), </a:t>
            </a:r>
            <a:r>
              <a:rPr lang="fr-CA" sz="1800" b="1" dirty="0" smtClean="0">
                <a:solidFill>
                  <a:schemeClr val="accent6"/>
                </a:solidFill>
              </a:rPr>
              <a:t>code</a:t>
            </a:r>
            <a:r>
              <a:rPr lang="fr-CA" sz="1800" dirty="0" smtClean="0"/>
              <a:t>(‘</a:t>
            </a:r>
            <a:r>
              <a:rPr lang="fr-CA" sz="1800" b="1" dirty="0" smtClean="0">
                <a:solidFill>
                  <a:srgbClr val="FF0000"/>
                </a:solidFill>
              </a:rPr>
              <a:t>Liban</a:t>
            </a:r>
            <a:r>
              <a:rPr lang="fr-CA" sz="1800" dirty="0" smtClean="0"/>
              <a:t>’)] </a:t>
            </a:r>
            <a:r>
              <a:rPr lang="en-CA" sz="1800" dirty="0"/>
              <a:t>&lt;&lt; </a:t>
            </a:r>
            <a:r>
              <a:rPr lang="fr-CA" sz="1800" b="1" dirty="0">
                <a:solidFill>
                  <a:schemeClr val="accent1"/>
                </a:solidFill>
              </a:rPr>
              <a:t>distance</a:t>
            </a:r>
            <a:r>
              <a:rPr lang="en-CA" sz="1800" dirty="0" smtClean="0"/>
              <a:t>[</a:t>
            </a:r>
            <a:r>
              <a:rPr lang="fr-CA" sz="1800" b="1" dirty="0">
                <a:solidFill>
                  <a:schemeClr val="accent6"/>
                </a:solidFill>
              </a:rPr>
              <a:t>code</a:t>
            </a:r>
            <a:r>
              <a:rPr lang="fr-CA" sz="1800" dirty="0" smtClean="0"/>
              <a:t>(‘</a:t>
            </a:r>
            <a:r>
              <a:rPr lang="fr-CA" sz="1800" b="1" dirty="0">
                <a:solidFill>
                  <a:srgbClr val="FF0000"/>
                </a:solidFill>
              </a:rPr>
              <a:t>bon</a:t>
            </a:r>
            <a:r>
              <a:rPr lang="fr-CA" sz="1800" dirty="0"/>
              <a:t>’), </a:t>
            </a:r>
            <a:r>
              <a:rPr lang="fr-CA" sz="1800" b="1" dirty="0">
                <a:solidFill>
                  <a:schemeClr val="accent6"/>
                </a:solidFill>
              </a:rPr>
              <a:t>code</a:t>
            </a:r>
            <a:r>
              <a:rPr lang="fr-CA" sz="1800" dirty="0" smtClean="0"/>
              <a:t>(‘</a:t>
            </a:r>
            <a:r>
              <a:rPr lang="fr-CA" sz="1800" b="1" dirty="0">
                <a:solidFill>
                  <a:srgbClr val="FF0000"/>
                </a:solidFill>
              </a:rPr>
              <a:t>trottoir</a:t>
            </a:r>
            <a:r>
              <a:rPr lang="fr-CA" sz="1800" dirty="0"/>
              <a:t>’)]</a:t>
            </a:r>
          </a:p>
          <a:p>
            <a:endParaRPr lang="fr-CA" sz="1800" dirty="0" smtClean="0"/>
          </a:p>
          <a:p>
            <a:endParaRPr lang="fr-CA" sz="1800" dirty="0"/>
          </a:p>
        </p:txBody>
      </p:sp>
    </p:spTree>
    <p:extLst>
      <p:ext uri="{BB962C8B-B14F-4D97-AF65-F5344CB8AC3E}">
        <p14:creationId xmlns:p14="http://schemas.microsoft.com/office/powerpoint/2010/main" val="3623728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0025" y="61869"/>
            <a:ext cx="7772400" cy="1143000"/>
          </a:xfrm>
        </p:spPr>
        <p:txBody>
          <a:bodyPr/>
          <a:lstStyle/>
          <a:p>
            <a:pPr algn="l"/>
            <a:r>
              <a:rPr lang="fr-CA" dirty="0" smtClean="0"/>
              <a:t>Limites du « one-hot </a:t>
            </a:r>
            <a:r>
              <a:rPr lang="fr-CA" dirty="0" err="1" smtClean="0"/>
              <a:t>vector</a:t>
            </a:r>
            <a:r>
              <a:rPr lang="fr-CA" dirty="0" smtClean="0"/>
              <a:t> »</a:t>
            </a:r>
            <a:endParaRPr lang="en-CA" dirty="0"/>
          </a:p>
        </p:txBody>
      </p:sp>
      <p:sp>
        <p:nvSpPr>
          <p:cNvPr id="5" name="Rectangle 4"/>
          <p:cNvSpPr/>
          <p:nvPr/>
        </p:nvSpPr>
        <p:spPr>
          <a:xfrm>
            <a:off x="276918" y="2858740"/>
            <a:ext cx="870706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2000" b="1" u="sng" dirty="0"/>
              <a:t>http://mccormickml.com/2016/04/19/word2vec-tutorial-the-skip-gram-model/</a:t>
            </a:r>
          </a:p>
        </p:txBody>
      </p:sp>
      <p:sp>
        <p:nvSpPr>
          <p:cNvPr id="3" name="Rectangle 2"/>
          <p:cNvSpPr/>
          <p:nvPr/>
        </p:nvSpPr>
        <p:spPr>
          <a:xfrm>
            <a:off x="200025" y="1204869"/>
            <a:ext cx="886084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CA" sz="2200" dirty="0" smtClean="0"/>
              <a:t>Un solution est d’utiliser l’encodage </a:t>
            </a:r>
            <a:r>
              <a:rPr lang="fr-CA" sz="2200" b="1" dirty="0" smtClean="0">
                <a:solidFill>
                  <a:srgbClr val="FF0000"/>
                </a:solidFill>
              </a:rPr>
              <a:t>Word2Vec</a:t>
            </a:r>
            <a:r>
              <a:rPr lang="fr-CA" sz="2200" dirty="0" smtClean="0"/>
              <a:t> de [</a:t>
            </a:r>
            <a:r>
              <a:rPr lang="fr-CA" sz="2200" dirty="0" err="1" smtClean="0"/>
              <a:t>Mikolov</a:t>
            </a:r>
            <a:r>
              <a:rPr lang="fr-CA" sz="2200" dirty="0" smtClean="0"/>
              <a:t> et al. ’13] </a:t>
            </a:r>
            <a:endParaRPr lang="fr-CA" sz="2200" dirty="0"/>
          </a:p>
        </p:txBody>
      </p:sp>
      <p:sp>
        <p:nvSpPr>
          <p:cNvPr id="6" name="Rectangle 5"/>
          <p:cNvSpPr/>
          <p:nvPr/>
        </p:nvSpPr>
        <p:spPr>
          <a:xfrm>
            <a:off x="200025" y="6143828"/>
            <a:ext cx="849560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 smtClean="0">
                <a:solidFill>
                  <a:srgbClr val="222222"/>
                </a:solidFill>
                <a:latin typeface="Arial" panose="020B0604020202020204" pitchFamily="34" charset="0"/>
              </a:rPr>
              <a:t>T.Mikolov</a:t>
            </a:r>
            <a:r>
              <a:rPr lang="en-US" sz="1400" dirty="0" smtClean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et al. (2013). "Efficient Estimation of Word Representations in Vector </a:t>
            </a:r>
            <a:r>
              <a:rPr lang="en-US" sz="1400" dirty="0" smtClean="0">
                <a:solidFill>
                  <a:srgbClr val="222222"/>
                </a:solidFill>
                <a:latin typeface="Arial" panose="020B0604020202020204" pitchFamily="34" charset="0"/>
              </a:rPr>
              <a:t>Space”, in ICLR 2013</a:t>
            </a:r>
            <a:endParaRPr lang="en-CA" sz="1400" dirty="0"/>
          </a:p>
        </p:txBody>
      </p:sp>
      <p:sp>
        <p:nvSpPr>
          <p:cNvPr id="7" name="32-Point Star 6"/>
          <p:cNvSpPr/>
          <p:nvPr/>
        </p:nvSpPr>
        <p:spPr>
          <a:xfrm>
            <a:off x="1758660" y="4091121"/>
            <a:ext cx="2385753" cy="1490452"/>
          </a:xfrm>
          <a:prstGeom prst="star32">
            <a:avLst>
              <a:gd name="adj" fmla="val 43168"/>
            </a:avLst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Rectangle 7"/>
          <p:cNvSpPr/>
          <p:nvPr/>
        </p:nvSpPr>
        <p:spPr>
          <a:xfrm>
            <a:off x="2044931" y="4671649"/>
            <a:ext cx="19534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 err="1" smtClean="0">
                <a:solidFill>
                  <a:srgbClr val="222222"/>
                </a:solidFill>
                <a:latin typeface="Arial" panose="020B0604020202020204" pitchFamily="34" charset="0"/>
              </a:rPr>
              <a:t>Tr</a:t>
            </a:r>
            <a:r>
              <a:rPr lang="fr-CA" sz="1800" dirty="0" smtClean="0">
                <a:solidFill>
                  <a:srgbClr val="222222"/>
                </a:solidFill>
                <a:latin typeface="Arial" panose="020B0604020202020204" pitchFamily="34" charset="0"/>
              </a:rPr>
              <a:t>ès bon tutoriel!</a:t>
            </a:r>
            <a:endParaRPr lang="en-CA" sz="1800" dirty="0"/>
          </a:p>
        </p:txBody>
      </p:sp>
      <p:sp>
        <p:nvSpPr>
          <p:cNvPr id="9" name="Bent-Up Arrow 8"/>
          <p:cNvSpPr/>
          <p:nvPr/>
        </p:nvSpPr>
        <p:spPr>
          <a:xfrm>
            <a:off x="4284693" y="3660323"/>
            <a:ext cx="1376274" cy="1161059"/>
          </a:xfrm>
          <a:prstGeom prst="bentUpArrow">
            <a:avLst>
              <a:gd name="adj1" fmla="val 21420"/>
              <a:gd name="adj2" fmla="val 29516"/>
              <a:gd name="adj3" fmla="val 30419"/>
            </a:avLst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36935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200025" y="365284"/>
            <a:ext cx="8860848" cy="15388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CA" sz="2800" b="1" dirty="0" smtClean="0"/>
              <a:t>Word2Vec</a:t>
            </a:r>
            <a:r>
              <a:rPr lang="fr-CA" sz="2800" dirty="0" smtClean="0"/>
              <a:t> s’appuie sur 2 idées fondamentales</a:t>
            </a:r>
          </a:p>
          <a:p>
            <a:endParaRPr lang="fr-CA" sz="2200" dirty="0" smtClean="0"/>
          </a:p>
          <a:p>
            <a:endParaRPr lang="fr-CA" sz="2200" dirty="0"/>
          </a:p>
          <a:p>
            <a:r>
              <a:rPr lang="fr-CA" sz="2200" b="1" dirty="0" smtClean="0">
                <a:solidFill>
                  <a:srgbClr val="FF0000"/>
                </a:solidFill>
              </a:rPr>
              <a:t>Idée 1</a:t>
            </a:r>
            <a:r>
              <a:rPr lang="fr-CA" sz="2200" dirty="0" smtClean="0"/>
              <a:t>:  </a:t>
            </a:r>
            <a:r>
              <a:rPr lang="fr-CA" sz="2200" b="1" dirty="0" smtClean="0"/>
              <a:t>Dictionnaire = matrice d’encodage</a:t>
            </a:r>
            <a:endParaRPr lang="fr-CA" sz="22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-7199" y="2197061"/>
            <a:ext cx="89851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 smtClean="0"/>
              <a:t>Exemple jouet: on veut représenter ces 8 mots par un code à 4 éléments</a:t>
            </a:r>
            <a:endParaRPr lang="en-CA" dirty="0"/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5943565"/>
              </p:ext>
            </p:extLst>
          </p:nvPr>
        </p:nvGraphicFramePr>
        <p:xfrm>
          <a:off x="4724253" y="3649100"/>
          <a:ext cx="1327820" cy="26129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1955">
                  <a:extLst>
                    <a:ext uri="{9D8B030D-6E8A-4147-A177-3AD203B41FA5}">
                      <a16:colId xmlns:a16="http://schemas.microsoft.com/office/drawing/2014/main" val="781707821"/>
                    </a:ext>
                  </a:extLst>
                </a:gridCol>
                <a:gridCol w="331955">
                  <a:extLst>
                    <a:ext uri="{9D8B030D-6E8A-4147-A177-3AD203B41FA5}">
                      <a16:colId xmlns:a16="http://schemas.microsoft.com/office/drawing/2014/main" val="927203565"/>
                    </a:ext>
                  </a:extLst>
                </a:gridCol>
                <a:gridCol w="331955">
                  <a:extLst>
                    <a:ext uri="{9D8B030D-6E8A-4147-A177-3AD203B41FA5}">
                      <a16:colId xmlns:a16="http://schemas.microsoft.com/office/drawing/2014/main" val="3897009529"/>
                    </a:ext>
                  </a:extLst>
                </a:gridCol>
                <a:gridCol w="331955">
                  <a:extLst>
                    <a:ext uri="{9D8B030D-6E8A-4147-A177-3AD203B41FA5}">
                      <a16:colId xmlns:a16="http://schemas.microsoft.com/office/drawing/2014/main" val="3636482559"/>
                    </a:ext>
                  </a:extLst>
                </a:gridCol>
              </a:tblGrid>
              <a:tr h="326616">
                <a:tc>
                  <a:txBody>
                    <a:bodyPr/>
                    <a:lstStyle/>
                    <a:p>
                      <a:r>
                        <a:rPr lang="fr-CA" sz="1000" b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CA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sz="1000" b="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CA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sz="1000" b="0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en-CA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sz="1000" b="0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en-CA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7765521"/>
                  </a:ext>
                </a:extLst>
              </a:tr>
              <a:tr h="326616">
                <a:tc>
                  <a:txBody>
                    <a:bodyPr/>
                    <a:lstStyle/>
                    <a:p>
                      <a:r>
                        <a:rPr lang="fr-CA" sz="1000" b="0" dirty="0" smtClean="0"/>
                        <a:t>-1</a:t>
                      </a:r>
                      <a:endParaRPr lang="en-CA" sz="1000" b="0" dirty="0"/>
                    </a:p>
                  </a:txBody>
                  <a:tcPr>
                    <a:solidFill>
                      <a:schemeClr val="accent3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sz="1000" b="0" dirty="0" smtClean="0"/>
                        <a:t>-3</a:t>
                      </a:r>
                      <a:endParaRPr lang="en-CA" sz="1000" b="0" dirty="0"/>
                    </a:p>
                  </a:txBody>
                  <a:tcPr>
                    <a:solidFill>
                      <a:schemeClr val="accent3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sz="1000" b="0" dirty="0" smtClean="0"/>
                        <a:t>-2</a:t>
                      </a:r>
                      <a:endParaRPr lang="en-CA" sz="1000" b="0" dirty="0"/>
                    </a:p>
                  </a:txBody>
                  <a:tcPr>
                    <a:solidFill>
                      <a:schemeClr val="accent3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sz="1000" b="0" dirty="0" smtClean="0"/>
                        <a:t>2</a:t>
                      </a:r>
                      <a:endParaRPr lang="en-CA" sz="1000" b="0" dirty="0"/>
                    </a:p>
                  </a:txBody>
                  <a:tcPr>
                    <a:solidFill>
                      <a:schemeClr val="accent3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2756332"/>
                  </a:ext>
                </a:extLst>
              </a:tr>
              <a:tr h="326616">
                <a:tc>
                  <a:txBody>
                    <a:bodyPr/>
                    <a:lstStyle/>
                    <a:p>
                      <a:r>
                        <a:rPr lang="fr-CA" sz="1000" b="0" dirty="0" smtClean="0">
                          <a:solidFill>
                            <a:schemeClr val="tx1"/>
                          </a:solidFill>
                        </a:rPr>
                        <a:t>11</a:t>
                      </a:r>
                      <a:endParaRPr lang="en-CA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sz="1000" b="0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en-CA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sz="1000" b="0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en-CA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sz="1000" b="0" dirty="0" smtClean="0">
                          <a:solidFill>
                            <a:schemeClr val="tx1"/>
                          </a:solidFill>
                        </a:rPr>
                        <a:t>-3</a:t>
                      </a:r>
                      <a:endParaRPr lang="en-CA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0544490"/>
                  </a:ext>
                </a:extLst>
              </a:tr>
              <a:tr h="326616">
                <a:tc>
                  <a:txBody>
                    <a:bodyPr/>
                    <a:lstStyle/>
                    <a:p>
                      <a:r>
                        <a:rPr lang="fr-CA" sz="1000" b="0" dirty="0" smtClean="0"/>
                        <a:t>-4</a:t>
                      </a:r>
                      <a:endParaRPr lang="en-CA" sz="1000" b="0" dirty="0"/>
                    </a:p>
                  </a:txBody>
                  <a:tcPr>
                    <a:solidFill>
                      <a:schemeClr val="accent3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sz="1000" b="0" dirty="0" smtClean="0"/>
                        <a:t>8</a:t>
                      </a:r>
                      <a:endParaRPr lang="en-CA" sz="1000" b="0" dirty="0"/>
                    </a:p>
                  </a:txBody>
                  <a:tcPr>
                    <a:solidFill>
                      <a:schemeClr val="accent3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sz="1000" b="0" dirty="0" smtClean="0"/>
                        <a:t>-4</a:t>
                      </a:r>
                      <a:endParaRPr lang="en-CA" sz="1000" b="0" dirty="0"/>
                    </a:p>
                  </a:txBody>
                  <a:tcPr>
                    <a:solidFill>
                      <a:schemeClr val="accent3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sz="1000" b="0" dirty="0" smtClean="0"/>
                        <a:t>4</a:t>
                      </a:r>
                      <a:endParaRPr lang="en-CA" sz="1000" b="0" dirty="0"/>
                    </a:p>
                  </a:txBody>
                  <a:tcPr>
                    <a:solidFill>
                      <a:schemeClr val="accent3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7556816"/>
                  </a:ext>
                </a:extLst>
              </a:tr>
              <a:tr h="326616">
                <a:tc>
                  <a:txBody>
                    <a:bodyPr/>
                    <a:lstStyle/>
                    <a:p>
                      <a:r>
                        <a:rPr lang="fr-CA" sz="1000" b="0" dirty="0" smtClean="0">
                          <a:solidFill>
                            <a:schemeClr val="tx1"/>
                          </a:solidFill>
                        </a:rPr>
                        <a:t>24</a:t>
                      </a:r>
                      <a:endParaRPr lang="en-CA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sz="1000" b="0" dirty="0" smtClean="0">
                          <a:solidFill>
                            <a:schemeClr val="tx1"/>
                          </a:solidFill>
                        </a:rPr>
                        <a:t>-6</a:t>
                      </a:r>
                      <a:endParaRPr lang="en-CA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sz="1000" b="0" dirty="0" smtClean="0">
                          <a:solidFill>
                            <a:schemeClr val="tx1"/>
                          </a:solidFill>
                        </a:rPr>
                        <a:t>42</a:t>
                      </a:r>
                      <a:endParaRPr lang="en-CA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sz="1000" b="0" dirty="0" smtClean="0">
                          <a:solidFill>
                            <a:schemeClr val="tx1"/>
                          </a:solidFill>
                        </a:rPr>
                        <a:t>17</a:t>
                      </a:r>
                      <a:endParaRPr lang="en-CA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1827646"/>
                  </a:ext>
                </a:extLst>
              </a:tr>
              <a:tr h="326616">
                <a:tc>
                  <a:txBody>
                    <a:bodyPr/>
                    <a:lstStyle/>
                    <a:p>
                      <a:r>
                        <a:rPr lang="fr-CA" sz="1000" b="0" dirty="0" smtClean="0"/>
                        <a:t>91</a:t>
                      </a:r>
                      <a:endParaRPr lang="en-CA" sz="1000" b="0" dirty="0"/>
                    </a:p>
                  </a:txBody>
                  <a:tcPr>
                    <a:solidFill>
                      <a:schemeClr val="accent3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sz="1000" b="0" dirty="0" smtClean="0"/>
                        <a:t>13</a:t>
                      </a:r>
                      <a:endParaRPr lang="en-CA" sz="1000" b="0" dirty="0"/>
                    </a:p>
                  </a:txBody>
                  <a:tcPr>
                    <a:solidFill>
                      <a:schemeClr val="accent3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sz="1000" b="0" dirty="0" smtClean="0"/>
                        <a:t>14</a:t>
                      </a:r>
                      <a:endParaRPr lang="en-CA" sz="1000" b="0" dirty="0"/>
                    </a:p>
                  </a:txBody>
                  <a:tcPr>
                    <a:solidFill>
                      <a:schemeClr val="accent3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sz="1000" b="0" dirty="0" smtClean="0"/>
                        <a:t>-5</a:t>
                      </a:r>
                      <a:endParaRPr lang="en-CA" sz="1000" b="0" dirty="0"/>
                    </a:p>
                  </a:txBody>
                  <a:tcPr>
                    <a:solidFill>
                      <a:schemeClr val="accent3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3954033"/>
                  </a:ext>
                </a:extLst>
              </a:tr>
              <a:tr h="326616">
                <a:tc>
                  <a:txBody>
                    <a:bodyPr/>
                    <a:lstStyle/>
                    <a:p>
                      <a:r>
                        <a:rPr lang="fr-CA" sz="10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sz="1000" b="0" dirty="0" smtClean="0">
                          <a:solidFill>
                            <a:schemeClr val="tx1"/>
                          </a:solidFill>
                        </a:rPr>
                        <a:t>36</a:t>
                      </a:r>
                      <a:endParaRPr lang="en-CA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sz="1000" b="0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en-CA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sz="1000" b="0" dirty="0" smtClean="0">
                          <a:solidFill>
                            <a:schemeClr val="tx1"/>
                          </a:solidFill>
                        </a:rPr>
                        <a:t>56</a:t>
                      </a:r>
                      <a:endParaRPr lang="en-CA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9925393"/>
                  </a:ext>
                </a:extLst>
              </a:tr>
              <a:tr h="326616">
                <a:tc>
                  <a:txBody>
                    <a:bodyPr/>
                    <a:lstStyle/>
                    <a:p>
                      <a:r>
                        <a:rPr lang="fr-CA" sz="1000" b="0" dirty="0" smtClean="0"/>
                        <a:t>-1</a:t>
                      </a:r>
                      <a:endParaRPr lang="en-CA" sz="1000" b="0" dirty="0"/>
                    </a:p>
                  </a:txBody>
                  <a:tcPr>
                    <a:solidFill>
                      <a:schemeClr val="accent3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sz="1000" b="0" dirty="0" smtClean="0"/>
                        <a:t>0</a:t>
                      </a:r>
                      <a:endParaRPr lang="en-CA" sz="1000" b="0" dirty="0"/>
                    </a:p>
                  </a:txBody>
                  <a:tcPr>
                    <a:solidFill>
                      <a:schemeClr val="accent3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sz="1000" b="0" dirty="0" smtClean="0"/>
                        <a:t>1</a:t>
                      </a:r>
                      <a:endParaRPr lang="en-CA" sz="1000" b="0" dirty="0"/>
                    </a:p>
                  </a:txBody>
                  <a:tcPr>
                    <a:solidFill>
                      <a:schemeClr val="accent3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sz="1000" b="0" dirty="0" smtClean="0"/>
                        <a:t>35</a:t>
                      </a:r>
                      <a:endParaRPr lang="en-CA" sz="1000" b="0" dirty="0"/>
                    </a:p>
                  </a:txBody>
                  <a:tcPr>
                    <a:solidFill>
                      <a:schemeClr val="accent3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9697627"/>
                  </a:ext>
                </a:extLst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4861183"/>
              </p:ext>
            </p:extLst>
          </p:nvPr>
        </p:nvGraphicFramePr>
        <p:xfrm>
          <a:off x="1251915" y="3663374"/>
          <a:ext cx="2420448" cy="26125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2556">
                  <a:extLst>
                    <a:ext uri="{9D8B030D-6E8A-4147-A177-3AD203B41FA5}">
                      <a16:colId xmlns:a16="http://schemas.microsoft.com/office/drawing/2014/main" val="781707821"/>
                    </a:ext>
                  </a:extLst>
                </a:gridCol>
                <a:gridCol w="302556">
                  <a:extLst>
                    <a:ext uri="{9D8B030D-6E8A-4147-A177-3AD203B41FA5}">
                      <a16:colId xmlns:a16="http://schemas.microsoft.com/office/drawing/2014/main" val="927203565"/>
                    </a:ext>
                  </a:extLst>
                </a:gridCol>
                <a:gridCol w="302556">
                  <a:extLst>
                    <a:ext uri="{9D8B030D-6E8A-4147-A177-3AD203B41FA5}">
                      <a16:colId xmlns:a16="http://schemas.microsoft.com/office/drawing/2014/main" val="3897009529"/>
                    </a:ext>
                  </a:extLst>
                </a:gridCol>
                <a:gridCol w="302556">
                  <a:extLst>
                    <a:ext uri="{9D8B030D-6E8A-4147-A177-3AD203B41FA5}">
                      <a16:colId xmlns:a16="http://schemas.microsoft.com/office/drawing/2014/main" val="3636482559"/>
                    </a:ext>
                  </a:extLst>
                </a:gridCol>
                <a:gridCol w="302556">
                  <a:extLst>
                    <a:ext uri="{9D8B030D-6E8A-4147-A177-3AD203B41FA5}">
                      <a16:colId xmlns:a16="http://schemas.microsoft.com/office/drawing/2014/main" val="329976583"/>
                    </a:ext>
                  </a:extLst>
                </a:gridCol>
                <a:gridCol w="302556">
                  <a:extLst>
                    <a:ext uri="{9D8B030D-6E8A-4147-A177-3AD203B41FA5}">
                      <a16:colId xmlns:a16="http://schemas.microsoft.com/office/drawing/2014/main" val="2467545306"/>
                    </a:ext>
                  </a:extLst>
                </a:gridCol>
                <a:gridCol w="302556">
                  <a:extLst>
                    <a:ext uri="{9D8B030D-6E8A-4147-A177-3AD203B41FA5}">
                      <a16:colId xmlns:a16="http://schemas.microsoft.com/office/drawing/2014/main" val="4214213313"/>
                    </a:ext>
                  </a:extLst>
                </a:gridCol>
                <a:gridCol w="302556">
                  <a:extLst>
                    <a:ext uri="{9D8B030D-6E8A-4147-A177-3AD203B41FA5}">
                      <a16:colId xmlns:a16="http://schemas.microsoft.com/office/drawing/2014/main" val="2599840888"/>
                    </a:ext>
                  </a:extLst>
                </a:gridCol>
              </a:tblGrid>
              <a:tr h="266479">
                <a:tc>
                  <a:txBody>
                    <a:bodyPr/>
                    <a:lstStyle/>
                    <a:p>
                      <a:r>
                        <a:rPr lang="fr-CA" sz="1000" b="0" dirty="0" smtClean="0">
                          <a:solidFill>
                            <a:schemeClr val="tx1"/>
                          </a:solidFill>
                        </a:rPr>
                        <a:t> 1</a:t>
                      </a:r>
                      <a:endParaRPr lang="en-CA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sz="10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sz="10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sz="10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sz="10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sz="10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sz="10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sz="10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7765521"/>
                  </a:ext>
                </a:extLst>
              </a:tr>
              <a:tr h="335156">
                <a:tc>
                  <a:txBody>
                    <a:bodyPr/>
                    <a:lstStyle/>
                    <a:p>
                      <a:r>
                        <a:rPr lang="fr-CA" sz="1000" b="0" dirty="0" smtClean="0">
                          <a:solidFill>
                            <a:schemeClr val="tx1"/>
                          </a:solidFill>
                        </a:rPr>
                        <a:t> 0</a:t>
                      </a:r>
                      <a:endParaRPr lang="en-CA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sz="10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CA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sz="10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sz="10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sz="10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sz="10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sz="10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sz="10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2756332"/>
                  </a:ext>
                </a:extLst>
              </a:tr>
              <a:tr h="335156">
                <a:tc>
                  <a:txBody>
                    <a:bodyPr/>
                    <a:lstStyle/>
                    <a:p>
                      <a:r>
                        <a:rPr lang="fr-CA" sz="1000" b="0" dirty="0" smtClean="0">
                          <a:solidFill>
                            <a:schemeClr val="tx1"/>
                          </a:solidFill>
                        </a:rPr>
                        <a:t> 0</a:t>
                      </a:r>
                      <a:endParaRPr lang="en-CA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sz="10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sz="10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CA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sz="10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sz="10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sz="10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sz="10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sz="10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0544490"/>
                  </a:ext>
                </a:extLst>
              </a:tr>
              <a:tr h="335156">
                <a:tc>
                  <a:txBody>
                    <a:bodyPr/>
                    <a:lstStyle/>
                    <a:p>
                      <a:r>
                        <a:rPr lang="fr-CA" sz="1000" b="0" dirty="0" smtClean="0">
                          <a:solidFill>
                            <a:schemeClr val="tx1"/>
                          </a:solidFill>
                        </a:rPr>
                        <a:t> 0</a:t>
                      </a:r>
                      <a:endParaRPr lang="en-CA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sz="10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sz="10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sz="10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CA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sz="10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sz="10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sz="10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sz="10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7556816"/>
                  </a:ext>
                </a:extLst>
              </a:tr>
              <a:tr h="335156">
                <a:tc>
                  <a:txBody>
                    <a:bodyPr/>
                    <a:lstStyle/>
                    <a:p>
                      <a:r>
                        <a:rPr lang="fr-CA" sz="1000" b="0" dirty="0" smtClean="0">
                          <a:solidFill>
                            <a:schemeClr val="tx1"/>
                          </a:solidFill>
                        </a:rPr>
                        <a:t> 0</a:t>
                      </a:r>
                      <a:endParaRPr lang="en-CA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sz="10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sz="10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sz="10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sz="10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CA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sz="10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sz="10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sz="10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237060"/>
                  </a:ext>
                </a:extLst>
              </a:tr>
              <a:tr h="335156">
                <a:tc>
                  <a:txBody>
                    <a:bodyPr/>
                    <a:lstStyle/>
                    <a:p>
                      <a:r>
                        <a:rPr lang="fr-CA" sz="1000" b="0" dirty="0" smtClean="0">
                          <a:solidFill>
                            <a:schemeClr val="tx1"/>
                          </a:solidFill>
                        </a:rPr>
                        <a:t> 0</a:t>
                      </a:r>
                      <a:endParaRPr lang="en-CA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sz="10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sz="10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sz="10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sz="10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sz="10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CA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sz="10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sz="10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0633609"/>
                  </a:ext>
                </a:extLst>
              </a:tr>
              <a:tr h="335156">
                <a:tc>
                  <a:txBody>
                    <a:bodyPr/>
                    <a:lstStyle/>
                    <a:p>
                      <a:r>
                        <a:rPr lang="fr-CA" sz="1000" b="0" dirty="0" smtClean="0">
                          <a:solidFill>
                            <a:schemeClr val="tx1"/>
                          </a:solidFill>
                        </a:rPr>
                        <a:t> 0</a:t>
                      </a:r>
                      <a:endParaRPr lang="en-CA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sz="10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sz="10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sz="10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sz="10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sz="10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sz="10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CA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sz="10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1827646"/>
                  </a:ext>
                </a:extLst>
              </a:tr>
              <a:tr h="335156">
                <a:tc>
                  <a:txBody>
                    <a:bodyPr/>
                    <a:lstStyle/>
                    <a:p>
                      <a:r>
                        <a:rPr lang="fr-CA" sz="1000" b="0" dirty="0" smtClean="0">
                          <a:solidFill>
                            <a:schemeClr val="tx1"/>
                          </a:solidFill>
                        </a:rPr>
                        <a:t> 0</a:t>
                      </a:r>
                      <a:endParaRPr lang="en-CA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sz="10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sz="10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sz="10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sz="10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sz="10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sz="10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sz="10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CA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3954033"/>
                  </a:ext>
                </a:extLst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200025" y="3584372"/>
            <a:ext cx="1051890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CA" sz="2100" dirty="0" smtClean="0"/>
              <a:t>‘the’</a:t>
            </a:r>
          </a:p>
          <a:p>
            <a:pPr algn="r"/>
            <a:r>
              <a:rPr lang="fr-CA" sz="2100" dirty="0" smtClean="0"/>
              <a:t>‘quick’</a:t>
            </a:r>
          </a:p>
          <a:p>
            <a:pPr algn="r"/>
            <a:r>
              <a:rPr lang="fr-CA" sz="2100" dirty="0" smtClean="0"/>
              <a:t>‘</a:t>
            </a:r>
            <a:r>
              <a:rPr lang="fr-CA" sz="2100" dirty="0" err="1" smtClean="0"/>
              <a:t>brown</a:t>
            </a:r>
            <a:r>
              <a:rPr lang="fr-CA" sz="2100" dirty="0" smtClean="0"/>
              <a:t>’</a:t>
            </a:r>
            <a:endParaRPr lang="fr-CA" sz="2100" dirty="0"/>
          </a:p>
          <a:p>
            <a:pPr algn="r"/>
            <a:r>
              <a:rPr lang="fr-CA" sz="2100" dirty="0" smtClean="0"/>
              <a:t>‘fox’</a:t>
            </a:r>
            <a:endParaRPr lang="fr-CA" sz="2100" dirty="0"/>
          </a:p>
          <a:p>
            <a:pPr algn="r"/>
            <a:r>
              <a:rPr lang="fr-CA" sz="2100" dirty="0" smtClean="0"/>
              <a:t>‘jumps’</a:t>
            </a:r>
            <a:endParaRPr lang="fr-CA" sz="2100" dirty="0"/>
          </a:p>
          <a:p>
            <a:pPr algn="r"/>
            <a:r>
              <a:rPr lang="fr-CA" sz="2100" dirty="0" smtClean="0"/>
              <a:t>‘over’</a:t>
            </a:r>
            <a:endParaRPr lang="fr-CA" sz="2100" dirty="0"/>
          </a:p>
          <a:p>
            <a:pPr algn="r"/>
            <a:r>
              <a:rPr lang="fr-CA" sz="2100" dirty="0" smtClean="0"/>
              <a:t>‘</a:t>
            </a:r>
            <a:r>
              <a:rPr lang="fr-CA" sz="2100" dirty="0" err="1" smtClean="0"/>
              <a:t>lazy</a:t>
            </a:r>
            <a:r>
              <a:rPr lang="fr-CA" sz="2100" dirty="0" smtClean="0"/>
              <a:t>’</a:t>
            </a:r>
            <a:endParaRPr lang="fr-CA" sz="2100" dirty="0"/>
          </a:p>
          <a:p>
            <a:pPr algn="r"/>
            <a:r>
              <a:rPr lang="fr-CA" sz="2100" dirty="0" smtClean="0"/>
              <a:t>‘dog’</a:t>
            </a:r>
            <a:endParaRPr lang="fr-CA" sz="2100" dirty="0"/>
          </a:p>
        </p:txBody>
      </p:sp>
      <p:sp>
        <p:nvSpPr>
          <p:cNvPr id="14" name="Rectangle 13"/>
          <p:cNvSpPr/>
          <p:nvPr/>
        </p:nvSpPr>
        <p:spPr>
          <a:xfrm>
            <a:off x="1731027" y="3085057"/>
            <a:ext cx="15856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i="1" dirty="0" smtClean="0"/>
              <a:t>« one-hot »</a:t>
            </a:r>
            <a:endParaRPr lang="en-CA" i="1" dirty="0"/>
          </a:p>
        </p:txBody>
      </p:sp>
      <p:sp>
        <p:nvSpPr>
          <p:cNvPr id="18" name="Rectangle 17"/>
          <p:cNvSpPr/>
          <p:nvPr/>
        </p:nvSpPr>
        <p:spPr>
          <a:xfrm>
            <a:off x="4516065" y="3122707"/>
            <a:ext cx="174419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dirty="0" smtClean="0"/>
              <a:t>Dictionnaire</a:t>
            </a:r>
            <a:endParaRPr lang="en-CA" dirty="0"/>
          </a:p>
        </p:txBody>
      </p:sp>
      <p:sp>
        <p:nvSpPr>
          <p:cNvPr id="19" name="32-Point Star 18"/>
          <p:cNvSpPr/>
          <p:nvPr/>
        </p:nvSpPr>
        <p:spPr>
          <a:xfrm>
            <a:off x="6789055" y="3332327"/>
            <a:ext cx="2385753" cy="1490452"/>
          </a:xfrm>
          <a:prstGeom prst="star32">
            <a:avLst>
              <a:gd name="adj" fmla="val 43168"/>
            </a:avLst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Rectangle 19"/>
          <p:cNvSpPr/>
          <p:nvPr/>
        </p:nvSpPr>
        <p:spPr>
          <a:xfrm>
            <a:off x="7075326" y="3798625"/>
            <a:ext cx="19534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CA" sz="1800" dirty="0" smtClean="0">
                <a:solidFill>
                  <a:srgbClr val="222222"/>
                </a:solidFill>
                <a:latin typeface="Arial" panose="020B0604020202020204" pitchFamily="34" charset="0"/>
              </a:rPr>
              <a:t>1 ligne = code pour 1 mot</a:t>
            </a:r>
            <a:endParaRPr lang="en-CA" sz="1800" dirty="0"/>
          </a:p>
        </p:txBody>
      </p:sp>
      <p:sp>
        <p:nvSpPr>
          <p:cNvPr id="21" name="Bent-Up Arrow 20"/>
          <p:cNvSpPr/>
          <p:nvPr/>
        </p:nvSpPr>
        <p:spPr>
          <a:xfrm rot="5400000" flipV="1">
            <a:off x="7011252" y="4808771"/>
            <a:ext cx="1153366" cy="1181383"/>
          </a:xfrm>
          <a:prstGeom prst="bentUpArrow">
            <a:avLst>
              <a:gd name="adj1" fmla="val 21420"/>
              <a:gd name="adj2" fmla="val 29516"/>
              <a:gd name="adj3" fmla="val 30419"/>
            </a:avLst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69306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 animBg="1"/>
      <p:bldP spid="20" grpId="0"/>
      <p:bldP spid="2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Rounded Rectangle 225"/>
          <p:cNvSpPr/>
          <p:nvPr/>
        </p:nvSpPr>
        <p:spPr>
          <a:xfrm>
            <a:off x="6581775" y="4058823"/>
            <a:ext cx="1738313" cy="2456277"/>
          </a:xfrm>
          <a:prstGeom prst="roundRect">
            <a:avLst>
              <a:gd name="adj" fmla="val 11197"/>
            </a:avLst>
          </a:prstGeom>
          <a:solidFill>
            <a:srgbClr val="FFC000"/>
          </a:solidFill>
          <a:ln w="38100">
            <a:solidFill>
              <a:srgbClr val="FF9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7" name="TextBox 46"/>
          <p:cNvSpPr txBox="1"/>
          <p:nvPr/>
        </p:nvSpPr>
        <p:spPr>
          <a:xfrm>
            <a:off x="383439" y="230519"/>
            <a:ext cx="49856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 smtClean="0"/>
              <a:t>Réseau de neurones de base (2 classes)</a:t>
            </a:r>
          </a:p>
          <a:p>
            <a:r>
              <a:rPr lang="fr-CA" sz="1600" dirty="0" smtClean="0"/>
              <a:t>(on pourrait également ajouter un biais)</a:t>
            </a:r>
            <a:endParaRPr lang="en-CA" sz="1600" dirty="0"/>
          </a:p>
        </p:txBody>
      </p:sp>
      <p:sp>
        <p:nvSpPr>
          <p:cNvPr id="56" name="Oval 55"/>
          <p:cNvSpPr/>
          <p:nvPr/>
        </p:nvSpPr>
        <p:spPr>
          <a:xfrm>
            <a:off x="3704367" y="3591908"/>
            <a:ext cx="446363" cy="42889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7" name="Oval 66"/>
          <p:cNvSpPr/>
          <p:nvPr/>
        </p:nvSpPr>
        <p:spPr>
          <a:xfrm>
            <a:off x="1730936" y="2256795"/>
            <a:ext cx="409098" cy="364151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8" name="Oval 67"/>
          <p:cNvSpPr/>
          <p:nvPr/>
        </p:nvSpPr>
        <p:spPr>
          <a:xfrm>
            <a:off x="1730936" y="3667318"/>
            <a:ext cx="409098" cy="364151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3" name="Oval 72"/>
          <p:cNvSpPr/>
          <p:nvPr/>
        </p:nvSpPr>
        <p:spPr>
          <a:xfrm>
            <a:off x="1730936" y="5272630"/>
            <a:ext cx="409098" cy="364151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18" name="Straight Arrow Connector 117"/>
          <p:cNvCxnSpPr>
            <a:stCxn id="165" idx="6"/>
            <a:endCxn id="56" idx="2"/>
          </p:cNvCxnSpPr>
          <p:nvPr/>
        </p:nvCxnSpPr>
        <p:spPr>
          <a:xfrm>
            <a:off x="3168439" y="1522745"/>
            <a:ext cx="535928" cy="228360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/>
          <p:cNvCxnSpPr>
            <a:stCxn id="164" idx="6"/>
            <a:endCxn id="56" idx="2"/>
          </p:cNvCxnSpPr>
          <p:nvPr/>
        </p:nvCxnSpPr>
        <p:spPr>
          <a:xfrm>
            <a:off x="3173014" y="2812372"/>
            <a:ext cx="531353" cy="99398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/>
          <p:cNvCxnSpPr>
            <a:stCxn id="141" idx="6"/>
            <a:endCxn id="56" idx="2"/>
          </p:cNvCxnSpPr>
          <p:nvPr/>
        </p:nvCxnSpPr>
        <p:spPr>
          <a:xfrm flipV="1">
            <a:off x="3172621" y="3806354"/>
            <a:ext cx="531746" cy="2172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133"/>
          <p:cNvCxnSpPr>
            <a:stCxn id="67" idx="6"/>
            <a:endCxn id="164" idx="2"/>
          </p:cNvCxnSpPr>
          <p:nvPr/>
        </p:nvCxnSpPr>
        <p:spPr>
          <a:xfrm>
            <a:off x="2140034" y="2438871"/>
            <a:ext cx="613075" cy="37350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135"/>
          <p:cNvCxnSpPr>
            <a:stCxn id="68" idx="6"/>
            <a:endCxn id="141" idx="2"/>
          </p:cNvCxnSpPr>
          <p:nvPr/>
        </p:nvCxnSpPr>
        <p:spPr>
          <a:xfrm flipV="1">
            <a:off x="2140034" y="3828082"/>
            <a:ext cx="621832" cy="2131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/>
          <p:cNvCxnSpPr>
            <a:stCxn id="67" idx="6"/>
            <a:endCxn id="141" idx="2"/>
          </p:cNvCxnSpPr>
          <p:nvPr/>
        </p:nvCxnSpPr>
        <p:spPr>
          <a:xfrm>
            <a:off x="2140034" y="2438871"/>
            <a:ext cx="621832" cy="138921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Oval 139"/>
          <p:cNvSpPr/>
          <p:nvPr/>
        </p:nvSpPr>
        <p:spPr>
          <a:xfrm>
            <a:off x="2757291" y="4731873"/>
            <a:ext cx="419905" cy="40591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1" name="Oval 140"/>
          <p:cNvSpPr/>
          <p:nvPr/>
        </p:nvSpPr>
        <p:spPr>
          <a:xfrm>
            <a:off x="2761866" y="3604798"/>
            <a:ext cx="410755" cy="446567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4" name="Oval 143"/>
          <p:cNvSpPr/>
          <p:nvPr/>
        </p:nvSpPr>
        <p:spPr>
          <a:xfrm>
            <a:off x="2757291" y="5977994"/>
            <a:ext cx="419905" cy="40591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46" name="Straight Arrow Connector 145"/>
          <p:cNvCxnSpPr>
            <a:stCxn id="67" idx="6"/>
            <a:endCxn id="165" idx="2"/>
          </p:cNvCxnSpPr>
          <p:nvPr/>
        </p:nvCxnSpPr>
        <p:spPr>
          <a:xfrm flipV="1">
            <a:off x="2140034" y="1522745"/>
            <a:ext cx="617650" cy="91612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Arrow Connector 146"/>
          <p:cNvCxnSpPr>
            <a:stCxn id="68" idx="6"/>
            <a:endCxn id="164" idx="2"/>
          </p:cNvCxnSpPr>
          <p:nvPr/>
        </p:nvCxnSpPr>
        <p:spPr>
          <a:xfrm flipV="1">
            <a:off x="2140034" y="2812372"/>
            <a:ext cx="613075" cy="103702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Arrow Connector 149"/>
          <p:cNvCxnSpPr>
            <a:stCxn id="73" idx="6"/>
            <a:endCxn id="144" idx="2"/>
          </p:cNvCxnSpPr>
          <p:nvPr/>
        </p:nvCxnSpPr>
        <p:spPr>
          <a:xfrm>
            <a:off x="2140034" y="5454706"/>
            <a:ext cx="617257" cy="72624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/>
          <p:cNvCxnSpPr>
            <a:stCxn id="73" idx="6"/>
            <a:endCxn id="141" idx="2"/>
          </p:cNvCxnSpPr>
          <p:nvPr/>
        </p:nvCxnSpPr>
        <p:spPr>
          <a:xfrm flipV="1">
            <a:off x="2140034" y="3828082"/>
            <a:ext cx="621832" cy="162662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/>
          <p:cNvCxnSpPr>
            <a:stCxn id="73" idx="6"/>
            <a:endCxn id="140" idx="2"/>
          </p:cNvCxnSpPr>
          <p:nvPr/>
        </p:nvCxnSpPr>
        <p:spPr>
          <a:xfrm flipV="1">
            <a:off x="2140034" y="4934829"/>
            <a:ext cx="617257" cy="51987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Arrow Connector 155"/>
          <p:cNvCxnSpPr>
            <a:stCxn id="67" idx="6"/>
            <a:endCxn id="140" idx="2"/>
          </p:cNvCxnSpPr>
          <p:nvPr/>
        </p:nvCxnSpPr>
        <p:spPr>
          <a:xfrm>
            <a:off x="2140034" y="2438871"/>
            <a:ext cx="617257" cy="249595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Oval 163"/>
          <p:cNvSpPr/>
          <p:nvPr/>
        </p:nvSpPr>
        <p:spPr>
          <a:xfrm>
            <a:off x="2753109" y="2609416"/>
            <a:ext cx="419905" cy="40591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5" name="Oval 164"/>
          <p:cNvSpPr/>
          <p:nvPr/>
        </p:nvSpPr>
        <p:spPr>
          <a:xfrm>
            <a:off x="2757684" y="1299461"/>
            <a:ext cx="410755" cy="446567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166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94163865"/>
              </p:ext>
            </p:extLst>
          </p:nvPr>
        </p:nvGraphicFramePr>
        <p:xfrm>
          <a:off x="2786698" y="1295949"/>
          <a:ext cx="354012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716" name="Equation" r:id="rId3" imgW="177480" imgH="228600" progId="Equation.3">
                  <p:embed/>
                </p:oleObj>
              </mc:Choice>
              <mc:Fallback>
                <p:oleObj name="Equation" r:id="rId3" imgW="177480" imgH="228600" progId="Equation.3">
                  <p:embed/>
                  <p:pic>
                    <p:nvPicPr>
                      <p:cNvPr id="166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86698" y="1295949"/>
                        <a:ext cx="354012" cy="457200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22179909"/>
              </p:ext>
            </p:extLst>
          </p:nvPr>
        </p:nvGraphicFramePr>
        <p:xfrm>
          <a:off x="2786698" y="2606589"/>
          <a:ext cx="354012" cy="454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717" name="Equation" r:id="rId5" imgW="177480" imgH="228600" progId="Equation.3">
                  <p:embed/>
                </p:oleObj>
              </mc:Choice>
              <mc:Fallback>
                <p:oleObj name="Equation" r:id="rId5" imgW="177480" imgH="228600" progId="Equation.3">
                  <p:embed/>
                  <p:pic>
                    <p:nvPicPr>
                      <p:cNvPr id="167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86698" y="2606589"/>
                        <a:ext cx="354012" cy="454025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83" name="Straight Arrow Connector 182"/>
          <p:cNvCxnSpPr>
            <a:stCxn id="73" idx="6"/>
            <a:endCxn id="164" idx="2"/>
          </p:cNvCxnSpPr>
          <p:nvPr/>
        </p:nvCxnSpPr>
        <p:spPr>
          <a:xfrm flipV="1">
            <a:off x="2140034" y="2812372"/>
            <a:ext cx="613075" cy="264233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Arrow Connector 184"/>
          <p:cNvCxnSpPr>
            <a:stCxn id="68" idx="6"/>
            <a:endCxn id="144" idx="2"/>
          </p:cNvCxnSpPr>
          <p:nvPr/>
        </p:nvCxnSpPr>
        <p:spPr>
          <a:xfrm>
            <a:off x="2140034" y="3849394"/>
            <a:ext cx="617257" cy="233155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Arrow Connector 188"/>
          <p:cNvCxnSpPr>
            <a:stCxn id="144" idx="6"/>
            <a:endCxn id="56" idx="2"/>
          </p:cNvCxnSpPr>
          <p:nvPr/>
        </p:nvCxnSpPr>
        <p:spPr>
          <a:xfrm flipV="1">
            <a:off x="3177196" y="3806354"/>
            <a:ext cx="527171" cy="237459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Arrow Connector 189"/>
          <p:cNvCxnSpPr>
            <a:stCxn id="140" idx="6"/>
            <a:endCxn id="56" idx="2"/>
          </p:cNvCxnSpPr>
          <p:nvPr/>
        </p:nvCxnSpPr>
        <p:spPr>
          <a:xfrm flipV="1">
            <a:off x="3177196" y="3806354"/>
            <a:ext cx="527171" cy="112847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91" name="Object 19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25698552"/>
              </p:ext>
            </p:extLst>
          </p:nvPr>
        </p:nvGraphicFramePr>
        <p:xfrm>
          <a:off x="3538538" y="2343150"/>
          <a:ext cx="331787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718" name="Equation" r:id="rId7" imgW="190440" imgH="203040" progId="Equation.3">
                  <p:embed/>
                </p:oleObj>
              </mc:Choice>
              <mc:Fallback>
                <p:oleObj name="Equation" r:id="rId7" imgW="190440" imgH="203040" progId="Equation.3">
                  <p:embed/>
                  <p:pic>
                    <p:nvPicPr>
                      <p:cNvPr id="191" name="Object 19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38538" y="2343150"/>
                        <a:ext cx="331787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2" name="Object 19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34342582"/>
              </p:ext>
            </p:extLst>
          </p:nvPr>
        </p:nvGraphicFramePr>
        <p:xfrm>
          <a:off x="1823948" y="2264940"/>
          <a:ext cx="225425" cy="307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719" name="Equation" r:id="rId9" imgW="152280" imgH="215640" progId="Equation.3">
                  <p:embed/>
                </p:oleObj>
              </mc:Choice>
              <mc:Fallback>
                <p:oleObj name="Equation" r:id="rId9" imgW="152280" imgH="215640" progId="Equation.3">
                  <p:embed/>
                  <p:pic>
                    <p:nvPicPr>
                      <p:cNvPr id="192" name="Object 19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23948" y="2264940"/>
                        <a:ext cx="225425" cy="307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3" name="Object 19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3411699"/>
              </p:ext>
            </p:extLst>
          </p:nvPr>
        </p:nvGraphicFramePr>
        <p:xfrm>
          <a:off x="1841577" y="3676638"/>
          <a:ext cx="244475" cy="327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720" name="Equation" r:id="rId11" imgW="164880" imgH="228600" progId="Equation.DSMT4">
                  <p:embed/>
                </p:oleObj>
              </mc:Choice>
              <mc:Fallback>
                <p:oleObj name="Equation" r:id="rId11" imgW="164880" imgH="228600" progId="Equation.DSMT4">
                  <p:embed/>
                  <p:pic>
                    <p:nvPicPr>
                      <p:cNvPr id="193" name="Object 19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41577" y="3676638"/>
                        <a:ext cx="244475" cy="327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4" name="Object 19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96533436"/>
              </p:ext>
            </p:extLst>
          </p:nvPr>
        </p:nvGraphicFramePr>
        <p:xfrm>
          <a:off x="1837096" y="5252066"/>
          <a:ext cx="257175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721" name="Equation" r:id="rId13" imgW="164880" imgH="228600" progId="Equation.3">
                  <p:embed/>
                </p:oleObj>
              </mc:Choice>
              <mc:Fallback>
                <p:oleObj name="Equation" r:id="rId13" imgW="164880" imgH="228600" progId="Equation.3">
                  <p:embed/>
                  <p:pic>
                    <p:nvPicPr>
                      <p:cNvPr id="194" name="Object 19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7096" y="5252066"/>
                        <a:ext cx="257175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7" name="Object 26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09230098"/>
              </p:ext>
            </p:extLst>
          </p:nvPr>
        </p:nvGraphicFramePr>
        <p:xfrm>
          <a:off x="2105025" y="1700213"/>
          <a:ext cx="398463" cy="354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722" name="Equation" r:id="rId15" imgW="228600" imgH="203040" progId="Equation.3">
                  <p:embed/>
                </p:oleObj>
              </mc:Choice>
              <mc:Fallback>
                <p:oleObj name="Equation" r:id="rId15" imgW="228600" imgH="203040" progId="Equation.3">
                  <p:embed/>
                  <p:pic>
                    <p:nvPicPr>
                      <p:cNvPr id="267" name="Object 26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05025" y="1700213"/>
                        <a:ext cx="398463" cy="354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8" name="Object 26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70829472"/>
              </p:ext>
            </p:extLst>
          </p:nvPr>
        </p:nvGraphicFramePr>
        <p:xfrm>
          <a:off x="5776913" y="869950"/>
          <a:ext cx="2952750" cy="700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723" name="Equation" r:id="rId17" imgW="1168200" imgH="279360" progId="Equation.3">
                  <p:embed/>
                </p:oleObj>
              </mc:Choice>
              <mc:Fallback>
                <p:oleObj name="Equation" r:id="rId17" imgW="1168200" imgH="279360" progId="Equation.3">
                  <p:embed/>
                  <p:pic>
                    <p:nvPicPr>
                      <p:cNvPr id="268" name="Object 26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76913" y="869950"/>
                        <a:ext cx="2952750" cy="700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9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74690060"/>
              </p:ext>
            </p:extLst>
          </p:nvPr>
        </p:nvGraphicFramePr>
        <p:xfrm>
          <a:off x="2804641" y="3604798"/>
          <a:ext cx="354012" cy="454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724" name="Equation" r:id="rId19" imgW="177480" imgH="228600" progId="Equation.3">
                  <p:embed/>
                </p:oleObj>
              </mc:Choice>
              <mc:Fallback>
                <p:oleObj name="Equation" r:id="rId19" imgW="177480" imgH="228600" progId="Equation.3">
                  <p:embed/>
                  <p:pic>
                    <p:nvPicPr>
                      <p:cNvPr id="269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04641" y="3604798"/>
                        <a:ext cx="354012" cy="454025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0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6634267"/>
              </p:ext>
            </p:extLst>
          </p:nvPr>
        </p:nvGraphicFramePr>
        <p:xfrm>
          <a:off x="2776652" y="4687417"/>
          <a:ext cx="354012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725" name="Equation" r:id="rId21" imgW="177480" imgH="228600" progId="Equation.3">
                  <p:embed/>
                </p:oleObj>
              </mc:Choice>
              <mc:Fallback>
                <p:oleObj name="Equation" r:id="rId21" imgW="177480" imgH="228600" progId="Equation.3">
                  <p:embed/>
                  <p:pic>
                    <p:nvPicPr>
                      <p:cNvPr id="27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76652" y="4687417"/>
                        <a:ext cx="354012" cy="457200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1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08239934"/>
              </p:ext>
            </p:extLst>
          </p:nvPr>
        </p:nvGraphicFramePr>
        <p:xfrm>
          <a:off x="2776652" y="5952337"/>
          <a:ext cx="354012" cy="454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726" name="Equation" r:id="rId23" imgW="177480" imgH="228600" progId="Equation.3">
                  <p:embed/>
                </p:oleObj>
              </mc:Choice>
              <mc:Fallback>
                <p:oleObj name="Equation" r:id="rId23" imgW="177480" imgH="228600" progId="Equation.3">
                  <p:embed/>
                  <p:pic>
                    <p:nvPicPr>
                      <p:cNvPr id="271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76652" y="5952337"/>
                        <a:ext cx="354012" cy="454025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75" name="Straight Arrow Connector 274"/>
          <p:cNvCxnSpPr/>
          <p:nvPr/>
        </p:nvCxnSpPr>
        <p:spPr>
          <a:xfrm>
            <a:off x="7232650" y="1629387"/>
            <a:ext cx="0" cy="50755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aphicFrame>
        <p:nvGraphicFramePr>
          <p:cNvPr id="276" name="Object 27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33546869"/>
              </p:ext>
            </p:extLst>
          </p:nvPr>
        </p:nvGraphicFramePr>
        <p:xfrm>
          <a:off x="6121400" y="2182813"/>
          <a:ext cx="2224088" cy="127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727" name="Equation" r:id="rId24" imgW="927000" imgH="533160" progId="Equation.3">
                  <p:embed/>
                </p:oleObj>
              </mc:Choice>
              <mc:Fallback>
                <p:oleObj name="Equation" r:id="rId24" imgW="927000" imgH="533160" progId="Equation.3">
                  <p:embed/>
                  <p:pic>
                    <p:nvPicPr>
                      <p:cNvPr id="276" name="Object 27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21400" y="2182813"/>
                        <a:ext cx="2224088" cy="1271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97" name="Straight Arrow Connector 96"/>
          <p:cNvCxnSpPr>
            <a:stCxn id="68" idx="6"/>
            <a:endCxn id="165" idx="2"/>
          </p:cNvCxnSpPr>
          <p:nvPr/>
        </p:nvCxnSpPr>
        <p:spPr>
          <a:xfrm flipV="1">
            <a:off x="2140034" y="1522745"/>
            <a:ext cx="617650" cy="232664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>
            <a:stCxn id="73" idx="6"/>
            <a:endCxn id="165" idx="2"/>
          </p:cNvCxnSpPr>
          <p:nvPr/>
        </p:nvCxnSpPr>
        <p:spPr>
          <a:xfrm flipV="1">
            <a:off x="2140034" y="1522745"/>
            <a:ext cx="617650" cy="393196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>
            <a:stCxn id="68" idx="6"/>
            <a:endCxn id="140" idx="2"/>
          </p:cNvCxnSpPr>
          <p:nvPr/>
        </p:nvCxnSpPr>
        <p:spPr>
          <a:xfrm>
            <a:off x="2140034" y="3849394"/>
            <a:ext cx="617257" cy="108543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>
            <a:stCxn id="67" idx="6"/>
            <a:endCxn id="144" idx="2"/>
          </p:cNvCxnSpPr>
          <p:nvPr/>
        </p:nvCxnSpPr>
        <p:spPr>
          <a:xfrm>
            <a:off x="2140034" y="2438871"/>
            <a:ext cx="617257" cy="374207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3" name="Object 1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12707972"/>
              </p:ext>
            </p:extLst>
          </p:nvPr>
        </p:nvGraphicFramePr>
        <p:xfrm>
          <a:off x="6681788" y="4059238"/>
          <a:ext cx="1638300" cy="2425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728" name="Equation" r:id="rId26" imgW="647640" imgH="965160" progId="Equation.3">
                  <p:embed/>
                </p:oleObj>
              </mc:Choice>
              <mc:Fallback>
                <p:oleObj name="Equation" r:id="rId26" imgW="647640" imgH="965160" progId="Equation.3">
                  <p:embed/>
                  <p:pic>
                    <p:nvPicPr>
                      <p:cNvPr id="276" name="Object 27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81788" y="4059238"/>
                        <a:ext cx="1638300" cy="2425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7" name="Rectangle 226"/>
          <p:cNvSpPr/>
          <p:nvPr/>
        </p:nvSpPr>
        <p:spPr>
          <a:xfrm>
            <a:off x="4147517" y="3488725"/>
            <a:ext cx="3385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dirty="0" smtClean="0"/>
              <a:t>y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178713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6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200025" y="365284"/>
            <a:ext cx="8860848" cy="15388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CA" sz="2800" b="1" dirty="0" smtClean="0"/>
              <a:t>Word2Vec</a:t>
            </a:r>
            <a:r>
              <a:rPr lang="fr-CA" sz="2800" dirty="0" smtClean="0"/>
              <a:t> s’appuie sur 2 idées fondamentales</a:t>
            </a:r>
          </a:p>
          <a:p>
            <a:endParaRPr lang="fr-CA" sz="2200" dirty="0" smtClean="0"/>
          </a:p>
          <a:p>
            <a:endParaRPr lang="fr-CA" sz="2200" dirty="0"/>
          </a:p>
          <a:p>
            <a:r>
              <a:rPr lang="fr-CA" sz="2200" b="1" dirty="0" smtClean="0">
                <a:solidFill>
                  <a:srgbClr val="FF0000"/>
                </a:solidFill>
              </a:rPr>
              <a:t>Idée 1</a:t>
            </a:r>
            <a:r>
              <a:rPr lang="fr-CA" sz="2200" dirty="0" smtClean="0"/>
              <a:t>:  </a:t>
            </a:r>
            <a:r>
              <a:rPr lang="fr-CA" sz="2200" b="1" dirty="0" smtClean="0"/>
              <a:t>Dictionnaire = matrice d’encodage</a:t>
            </a:r>
            <a:endParaRPr lang="fr-CA" sz="22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266007" y="2211186"/>
            <a:ext cx="89250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b="1" dirty="0" smtClean="0"/>
              <a:t>Comment sélectionner le code d’un mot</a:t>
            </a:r>
            <a:r>
              <a:rPr lang="fr-CA" dirty="0" smtClean="0"/>
              <a:t>? En multipliant son vecteur </a:t>
            </a:r>
          </a:p>
          <a:p>
            <a:r>
              <a:rPr lang="fr-CA" dirty="0" smtClean="0"/>
              <a:t>One-hot par la matrice d’encodage (le dictionnaire!)</a:t>
            </a:r>
            <a:endParaRPr lang="en-CA" dirty="0"/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2717034"/>
              </p:ext>
            </p:extLst>
          </p:nvPr>
        </p:nvGraphicFramePr>
        <p:xfrm>
          <a:off x="4660334" y="4063082"/>
          <a:ext cx="1327820" cy="26129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1955">
                  <a:extLst>
                    <a:ext uri="{9D8B030D-6E8A-4147-A177-3AD203B41FA5}">
                      <a16:colId xmlns:a16="http://schemas.microsoft.com/office/drawing/2014/main" val="781707821"/>
                    </a:ext>
                  </a:extLst>
                </a:gridCol>
                <a:gridCol w="331955">
                  <a:extLst>
                    <a:ext uri="{9D8B030D-6E8A-4147-A177-3AD203B41FA5}">
                      <a16:colId xmlns:a16="http://schemas.microsoft.com/office/drawing/2014/main" val="927203565"/>
                    </a:ext>
                  </a:extLst>
                </a:gridCol>
                <a:gridCol w="331955">
                  <a:extLst>
                    <a:ext uri="{9D8B030D-6E8A-4147-A177-3AD203B41FA5}">
                      <a16:colId xmlns:a16="http://schemas.microsoft.com/office/drawing/2014/main" val="3897009529"/>
                    </a:ext>
                  </a:extLst>
                </a:gridCol>
                <a:gridCol w="331955">
                  <a:extLst>
                    <a:ext uri="{9D8B030D-6E8A-4147-A177-3AD203B41FA5}">
                      <a16:colId xmlns:a16="http://schemas.microsoft.com/office/drawing/2014/main" val="3636482559"/>
                    </a:ext>
                  </a:extLst>
                </a:gridCol>
              </a:tblGrid>
              <a:tr h="326616">
                <a:tc>
                  <a:txBody>
                    <a:bodyPr/>
                    <a:lstStyle/>
                    <a:p>
                      <a:r>
                        <a:rPr lang="fr-CA" sz="1000" b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CA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sz="1000" b="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CA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sz="1000" b="0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en-CA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sz="1000" b="0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en-CA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7765521"/>
                  </a:ext>
                </a:extLst>
              </a:tr>
              <a:tr h="326616">
                <a:tc>
                  <a:txBody>
                    <a:bodyPr/>
                    <a:lstStyle/>
                    <a:p>
                      <a:r>
                        <a:rPr lang="fr-CA" sz="1000" b="0" dirty="0" smtClean="0"/>
                        <a:t>-1</a:t>
                      </a:r>
                      <a:endParaRPr lang="en-CA" sz="1000" b="0" dirty="0"/>
                    </a:p>
                  </a:txBody>
                  <a:tcPr>
                    <a:solidFill>
                      <a:schemeClr val="accent3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sz="1000" b="0" dirty="0" smtClean="0"/>
                        <a:t>-3</a:t>
                      </a:r>
                      <a:endParaRPr lang="en-CA" sz="1000" b="0" dirty="0"/>
                    </a:p>
                  </a:txBody>
                  <a:tcPr>
                    <a:solidFill>
                      <a:schemeClr val="accent3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sz="1000" b="0" dirty="0" smtClean="0"/>
                        <a:t>-2</a:t>
                      </a:r>
                      <a:endParaRPr lang="en-CA" sz="1000" b="0" dirty="0"/>
                    </a:p>
                  </a:txBody>
                  <a:tcPr>
                    <a:solidFill>
                      <a:schemeClr val="accent3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sz="1000" b="0" dirty="0" smtClean="0"/>
                        <a:t>2</a:t>
                      </a:r>
                      <a:endParaRPr lang="en-CA" sz="1000" b="0" dirty="0"/>
                    </a:p>
                  </a:txBody>
                  <a:tcPr>
                    <a:solidFill>
                      <a:schemeClr val="accent3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2756332"/>
                  </a:ext>
                </a:extLst>
              </a:tr>
              <a:tr h="326616">
                <a:tc>
                  <a:txBody>
                    <a:bodyPr/>
                    <a:lstStyle/>
                    <a:p>
                      <a:r>
                        <a:rPr lang="fr-CA" sz="1000" b="0" dirty="0" smtClean="0">
                          <a:solidFill>
                            <a:schemeClr val="tx1"/>
                          </a:solidFill>
                        </a:rPr>
                        <a:t>11</a:t>
                      </a:r>
                      <a:endParaRPr lang="en-CA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sz="1000" b="0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en-CA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sz="1000" b="0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en-CA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sz="1000" b="0" dirty="0" smtClean="0">
                          <a:solidFill>
                            <a:schemeClr val="tx1"/>
                          </a:solidFill>
                        </a:rPr>
                        <a:t>-3</a:t>
                      </a:r>
                      <a:endParaRPr lang="en-CA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0544490"/>
                  </a:ext>
                </a:extLst>
              </a:tr>
              <a:tr h="326616">
                <a:tc>
                  <a:txBody>
                    <a:bodyPr/>
                    <a:lstStyle/>
                    <a:p>
                      <a:r>
                        <a:rPr lang="fr-CA" sz="1000" b="0" dirty="0" smtClean="0"/>
                        <a:t>-4</a:t>
                      </a:r>
                      <a:endParaRPr lang="en-CA" sz="1000" b="0" dirty="0"/>
                    </a:p>
                  </a:txBody>
                  <a:tcPr>
                    <a:solidFill>
                      <a:schemeClr val="accent3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sz="1000" b="0" dirty="0" smtClean="0"/>
                        <a:t>8</a:t>
                      </a:r>
                      <a:endParaRPr lang="en-CA" sz="1000" b="0" dirty="0"/>
                    </a:p>
                  </a:txBody>
                  <a:tcPr>
                    <a:solidFill>
                      <a:schemeClr val="accent3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sz="1000" b="0" dirty="0" smtClean="0"/>
                        <a:t>-4</a:t>
                      </a:r>
                      <a:endParaRPr lang="en-CA" sz="1000" b="0" dirty="0"/>
                    </a:p>
                  </a:txBody>
                  <a:tcPr>
                    <a:solidFill>
                      <a:schemeClr val="accent3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sz="1000" b="0" dirty="0" smtClean="0"/>
                        <a:t>4</a:t>
                      </a:r>
                      <a:endParaRPr lang="en-CA" sz="1000" b="0" dirty="0"/>
                    </a:p>
                  </a:txBody>
                  <a:tcPr>
                    <a:solidFill>
                      <a:schemeClr val="accent3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7556816"/>
                  </a:ext>
                </a:extLst>
              </a:tr>
              <a:tr h="326616">
                <a:tc>
                  <a:txBody>
                    <a:bodyPr/>
                    <a:lstStyle/>
                    <a:p>
                      <a:r>
                        <a:rPr lang="fr-CA" sz="1000" b="0" dirty="0" smtClean="0">
                          <a:solidFill>
                            <a:schemeClr val="tx1"/>
                          </a:solidFill>
                        </a:rPr>
                        <a:t>24</a:t>
                      </a:r>
                      <a:endParaRPr lang="en-CA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sz="1000" b="0" dirty="0" smtClean="0">
                          <a:solidFill>
                            <a:schemeClr val="tx1"/>
                          </a:solidFill>
                        </a:rPr>
                        <a:t>-6</a:t>
                      </a:r>
                      <a:endParaRPr lang="en-CA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sz="1000" b="0" dirty="0" smtClean="0">
                          <a:solidFill>
                            <a:schemeClr val="tx1"/>
                          </a:solidFill>
                        </a:rPr>
                        <a:t>42</a:t>
                      </a:r>
                      <a:endParaRPr lang="en-CA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sz="1000" b="0" dirty="0" smtClean="0">
                          <a:solidFill>
                            <a:schemeClr val="tx1"/>
                          </a:solidFill>
                        </a:rPr>
                        <a:t>17</a:t>
                      </a:r>
                      <a:endParaRPr lang="en-CA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1827646"/>
                  </a:ext>
                </a:extLst>
              </a:tr>
              <a:tr h="326616">
                <a:tc>
                  <a:txBody>
                    <a:bodyPr/>
                    <a:lstStyle/>
                    <a:p>
                      <a:r>
                        <a:rPr lang="fr-CA" sz="1000" b="0" dirty="0" smtClean="0"/>
                        <a:t>91</a:t>
                      </a:r>
                      <a:endParaRPr lang="en-CA" sz="1000" b="0" dirty="0"/>
                    </a:p>
                  </a:txBody>
                  <a:tcPr>
                    <a:solidFill>
                      <a:schemeClr val="accent3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sz="1000" b="0" dirty="0" smtClean="0"/>
                        <a:t>13</a:t>
                      </a:r>
                      <a:endParaRPr lang="en-CA" sz="1000" b="0" dirty="0"/>
                    </a:p>
                  </a:txBody>
                  <a:tcPr>
                    <a:solidFill>
                      <a:schemeClr val="accent3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sz="1000" b="0" dirty="0" smtClean="0"/>
                        <a:t>14</a:t>
                      </a:r>
                      <a:endParaRPr lang="en-CA" sz="1000" b="0" dirty="0"/>
                    </a:p>
                  </a:txBody>
                  <a:tcPr>
                    <a:solidFill>
                      <a:schemeClr val="accent3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sz="1000" b="0" dirty="0" smtClean="0"/>
                        <a:t>-5</a:t>
                      </a:r>
                      <a:endParaRPr lang="en-CA" sz="1000" b="0" dirty="0"/>
                    </a:p>
                  </a:txBody>
                  <a:tcPr>
                    <a:solidFill>
                      <a:schemeClr val="accent3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3954033"/>
                  </a:ext>
                </a:extLst>
              </a:tr>
              <a:tr h="326616">
                <a:tc>
                  <a:txBody>
                    <a:bodyPr/>
                    <a:lstStyle/>
                    <a:p>
                      <a:r>
                        <a:rPr lang="fr-CA" sz="10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sz="1000" b="0" dirty="0" smtClean="0">
                          <a:solidFill>
                            <a:schemeClr val="tx1"/>
                          </a:solidFill>
                        </a:rPr>
                        <a:t>36</a:t>
                      </a:r>
                      <a:endParaRPr lang="en-CA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sz="1000" b="0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en-CA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sz="1000" b="0" dirty="0" smtClean="0">
                          <a:solidFill>
                            <a:schemeClr val="tx1"/>
                          </a:solidFill>
                        </a:rPr>
                        <a:t>56</a:t>
                      </a:r>
                      <a:endParaRPr lang="en-CA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9925393"/>
                  </a:ext>
                </a:extLst>
              </a:tr>
              <a:tr h="326616">
                <a:tc>
                  <a:txBody>
                    <a:bodyPr/>
                    <a:lstStyle/>
                    <a:p>
                      <a:r>
                        <a:rPr lang="fr-CA" sz="1000" b="0" dirty="0" smtClean="0"/>
                        <a:t>-1</a:t>
                      </a:r>
                      <a:endParaRPr lang="en-CA" sz="1000" b="0" dirty="0"/>
                    </a:p>
                  </a:txBody>
                  <a:tcPr>
                    <a:solidFill>
                      <a:schemeClr val="accent3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sz="1000" b="0" dirty="0" smtClean="0"/>
                        <a:t>0</a:t>
                      </a:r>
                      <a:endParaRPr lang="en-CA" sz="1000" b="0" dirty="0"/>
                    </a:p>
                  </a:txBody>
                  <a:tcPr>
                    <a:solidFill>
                      <a:schemeClr val="accent3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sz="1000" b="0" dirty="0" smtClean="0"/>
                        <a:t>1</a:t>
                      </a:r>
                      <a:endParaRPr lang="en-CA" sz="1000" b="0" dirty="0"/>
                    </a:p>
                  </a:txBody>
                  <a:tcPr>
                    <a:solidFill>
                      <a:schemeClr val="accent3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sz="1000" b="0" dirty="0" smtClean="0"/>
                        <a:t>35</a:t>
                      </a:r>
                      <a:endParaRPr lang="en-CA" sz="1000" b="0" dirty="0"/>
                    </a:p>
                  </a:txBody>
                  <a:tcPr>
                    <a:solidFill>
                      <a:schemeClr val="accent3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9697627"/>
                  </a:ext>
                </a:extLst>
              </a:tr>
            </a:tbl>
          </a:graphicData>
        </a:graphic>
      </p:graphicFrame>
      <p:sp>
        <p:nvSpPr>
          <p:cNvPr id="14" name="Rectangle 13"/>
          <p:cNvSpPr/>
          <p:nvPr/>
        </p:nvSpPr>
        <p:spPr>
          <a:xfrm>
            <a:off x="266007" y="3210702"/>
            <a:ext cx="405284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sz="2000" dirty="0" smtClean="0"/>
              <a:t>Ex: sélectionner le code de « </a:t>
            </a:r>
            <a:r>
              <a:rPr lang="fr-CA" sz="2000" dirty="0" err="1" smtClean="0"/>
              <a:t>brown</a:t>
            </a:r>
            <a:r>
              <a:rPr lang="fr-CA" sz="2000" dirty="0" smtClean="0"/>
              <a:t> »</a:t>
            </a:r>
            <a:endParaRPr lang="en-CA" sz="2000" dirty="0"/>
          </a:p>
        </p:txBody>
      </p:sp>
      <p:sp>
        <p:nvSpPr>
          <p:cNvPr id="18" name="Rectangle 17"/>
          <p:cNvSpPr/>
          <p:nvPr/>
        </p:nvSpPr>
        <p:spPr>
          <a:xfrm>
            <a:off x="4318848" y="3456165"/>
            <a:ext cx="217880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CA" sz="1800" dirty="0" smtClean="0"/>
              <a:t>Dictionnaire</a:t>
            </a:r>
          </a:p>
          <a:p>
            <a:pPr algn="ctr"/>
            <a:r>
              <a:rPr lang="fr-CA" sz="1800" dirty="0" smtClean="0"/>
              <a:t>(matrice d’encodage)</a:t>
            </a:r>
            <a:endParaRPr lang="en-CA" sz="1800"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2282359"/>
              </p:ext>
            </p:extLst>
          </p:nvPr>
        </p:nvGraphicFramePr>
        <p:xfrm>
          <a:off x="1730955" y="5069360"/>
          <a:ext cx="2420448" cy="3351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2556">
                  <a:extLst>
                    <a:ext uri="{9D8B030D-6E8A-4147-A177-3AD203B41FA5}">
                      <a16:colId xmlns:a16="http://schemas.microsoft.com/office/drawing/2014/main" val="3019813941"/>
                    </a:ext>
                  </a:extLst>
                </a:gridCol>
                <a:gridCol w="302556">
                  <a:extLst>
                    <a:ext uri="{9D8B030D-6E8A-4147-A177-3AD203B41FA5}">
                      <a16:colId xmlns:a16="http://schemas.microsoft.com/office/drawing/2014/main" val="334664438"/>
                    </a:ext>
                  </a:extLst>
                </a:gridCol>
                <a:gridCol w="302556">
                  <a:extLst>
                    <a:ext uri="{9D8B030D-6E8A-4147-A177-3AD203B41FA5}">
                      <a16:colId xmlns:a16="http://schemas.microsoft.com/office/drawing/2014/main" val="4213779881"/>
                    </a:ext>
                  </a:extLst>
                </a:gridCol>
                <a:gridCol w="302556">
                  <a:extLst>
                    <a:ext uri="{9D8B030D-6E8A-4147-A177-3AD203B41FA5}">
                      <a16:colId xmlns:a16="http://schemas.microsoft.com/office/drawing/2014/main" val="564087475"/>
                    </a:ext>
                  </a:extLst>
                </a:gridCol>
                <a:gridCol w="302556">
                  <a:extLst>
                    <a:ext uri="{9D8B030D-6E8A-4147-A177-3AD203B41FA5}">
                      <a16:colId xmlns:a16="http://schemas.microsoft.com/office/drawing/2014/main" val="1590895283"/>
                    </a:ext>
                  </a:extLst>
                </a:gridCol>
                <a:gridCol w="302556">
                  <a:extLst>
                    <a:ext uri="{9D8B030D-6E8A-4147-A177-3AD203B41FA5}">
                      <a16:colId xmlns:a16="http://schemas.microsoft.com/office/drawing/2014/main" val="790607489"/>
                    </a:ext>
                  </a:extLst>
                </a:gridCol>
                <a:gridCol w="302556">
                  <a:extLst>
                    <a:ext uri="{9D8B030D-6E8A-4147-A177-3AD203B41FA5}">
                      <a16:colId xmlns:a16="http://schemas.microsoft.com/office/drawing/2014/main" val="807349286"/>
                    </a:ext>
                  </a:extLst>
                </a:gridCol>
                <a:gridCol w="302556">
                  <a:extLst>
                    <a:ext uri="{9D8B030D-6E8A-4147-A177-3AD203B41FA5}">
                      <a16:colId xmlns:a16="http://schemas.microsoft.com/office/drawing/2014/main" val="1741351977"/>
                    </a:ext>
                  </a:extLst>
                </a:gridCol>
              </a:tblGrid>
              <a:tr h="335156">
                <a:tc>
                  <a:txBody>
                    <a:bodyPr/>
                    <a:lstStyle/>
                    <a:p>
                      <a:r>
                        <a:rPr lang="fr-CA" sz="1000" b="0" dirty="0" smtClean="0">
                          <a:solidFill>
                            <a:schemeClr val="tx1"/>
                          </a:solidFill>
                        </a:rPr>
                        <a:t> 0</a:t>
                      </a:r>
                      <a:endParaRPr lang="en-CA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sz="10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sz="10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CA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sz="10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sz="10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sz="10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sz="10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sz="10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2293153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469104" y="4816491"/>
            <a:ext cx="3561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4000" dirty="0" smtClean="0"/>
              <a:t>(</a:t>
            </a:r>
            <a:endParaRPr lang="en-CA" dirty="0"/>
          </a:p>
        </p:txBody>
      </p:sp>
      <p:sp>
        <p:nvSpPr>
          <p:cNvPr id="16" name="TextBox 15"/>
          <p:cNvSpPr txBox="1"/>
          <p:nvPr/>
        </p:nvSpPr>
        <p:spPr>
          <a:xfrm rot="10800000">
            <a:off x="4049963" y="4949499"/>
            <a:ext cx="3561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4000" dirty="0" smtClean="0"/>
              <a:t>(</a:t>
            </a:r>
            <a:endParaRPr lang="en-CA" dirty="0"/>
          </a:p>
        </p:txBody>
      </p:sp>
      <p:sp>
        <p:nvSpPr>
          <p:cNvPr id="4" name="Arc 3"/>
          <p:cNvSpPr/>
          <p:nvPr/>
        </p:nvSpPr>
        <p:spPr>
          <a:xfrm>
            <a:off x="5483936" y="3835323"/>
            <a:ext cx="675796" cy="3193929"/>
          </a:xfrm>
          <a:prstGeom prst="arc">
            <a:avLst>
              <a:gd name="adj1" fmla="val 16682723"/>
              <a:gd name="adj2" fmla="val 4604443"/>
            </a:avLst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Arc 19"/>
          <p:cNvSpPr/>
          <p:nvPr/>
        </p:nvSpPr>
        <p:spPr>
          <a:xfrm rot="10800000">
            <a:off x="4431089" y="3578969"/>
            <a:ext cx="675796" cy="3193929"/>
          </a:xfrm>
          <a:prstGeom prst="arc">
            <a:avLst>
              <a:gd name="adj1" fmla="val 16682723"/>
              <a:gd name="adj2" fmla="val 4604443"/>
            </a:avLst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" name="TextBox 20"/>
          <p:cNvSpPr txBox="1"/>
          <p:nvPr/>
        </p:nvSpPr>
        <p:spPr>
          <a:xfrm rot="10800000">
            <a:off x="6164572" y="4882995"/>
            <a:ext cx="23551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4000" dirty="0"/>
              <a:t> </a:t>
            </a:r>
            <a:r>
              <a:rPr lang="fr-CA" sz="4000" dirty="0" smtClean="0"/>
              <a:t>(          ) =</a:t>
            </a:r>
            <a:endParaRPr lang="en-CA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1906996"/>
              </p:ext>
            </p:extLst>
          </p:nvPr>
        </p:nvGraphicFramePr>
        <p:xfrm>
          <a:off x="6807077" y="5015439"/>
          <a:ext cx="1327820" cy="3266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1955">
                  <a:extLst>
                    <a:ext uri="{9D8B030D-6E8A-4147-A177-3AD203B41FA5}">
                      <a16:colId xmlns:a16="http://schemas.microsoft.com/office/drawing/2014/main" val="4092015952"/>
                    </a:ext>
                  </a:extLst>
                </a:gridCol>
                <a:gridCol w="331955">
                  <a:extLst>
                    <a:ext uri="{9D8B030D-6E8A-4147-A177-3AD203B41FA5}">
                      <a16:colId xmlns:a16="http://schemas.microsoft.com/office/drawing/2014/main" val="3620785391"/>
                    </a:ext>
                  </a:extLst>
                </a:gridCol>
                <a:gridCol w="331955">
                  <a:extLst>
                    <a:ext uri="{9D8B030D-6E8A-4147-A177-3AD203B41FA5}">
                      <a16:colId xmlns:a16="http://schemas.microsoft.com/office/drawing/2014/main" val="3858984869"/>
                    </a:ext>
                  </a:extLst>
                </a:gridCol>
                <a:gridCol w="331955">
                  <a:extLst>
                    <a:ext uri="{9D8B030D-6E8A-4147-A177-3AD203B41FA5}">
                      <a16:colId xmlns:a16="http://schemas.microsoft.com/office/drawing/2014/main" val="3876412391"/>
                    </a:ext>
                  </a:extLst>
                </a:gridCol>
              </a:tblGrid>
              <a:tr h="326616">
                <a:tc>
                  <a:txBody>
                    <a:bodyPr/>
                    <a:lstStyle/>
                    <a:p>
                      <a:r>
                        <a:rPr lang="fr-CA" sz="1000" b="0" dirty="0" smtClean="0">
                          <a:solidFill>
                            <a:schemeClr val="tx1"/>
                          </a:solidFill>
                        </a:rPr>
                        <a:t>11</a:t>
                      </a:r>
                      <a:endParaRPr lang="en-CA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sz="1000" b="0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en-CA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sz="1000" b="0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en-CA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sz="1000" b="0" dirty="0" smtClean="0">
                          <a:solidFill>
                            <a:schemeClr val="tx1"/>
                          </a:solidFill>
                        </a:rPr>
                        <a:t>-3</a:t>
                      </a:r>
                      <a:endParaRPr lang="en-CA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42281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06163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59" name="Picture 19" descr="Image result for brilliant idea ah ah momen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2025" y="796058"/>
            <a:ext cx="2668848" cy="1940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200025" y="365284"/>
            <a:ext cx="8860848" cy="15388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CA" sz="2800" b="1" dirty="0" smtClean="0"/>
              <a:t>Word2Vec</a:t>
            </a:r>
            <a:r>
              <a:rPr lang="fr-CA" sz="2800" dirty="0" smtClean="0"/>
              <a:t> s’appuie sur 2 idées fondamentales</a:t>
            </a:r>
          </a:p>
          <a:p>
            <a:endParaRPr lang="fr-CA" sz="2200" dirty="0" smtClean="0"/>
          </a:p>
          <a:p>
            <a:endParaRPr lang="fr-CA" sz="2200" dirty="0"/>
          </a:p>
          <a:p>
            <a:r>
              <a:rPr lang="fr-CA" sz="2200" b="1" dirty="0" smtClean="0">
                <a:solidFill>
                  <a:srgbClr val="FF0000"/>
                </a:solidFill>
              </a:rPr>
              <a:t>Idée 1</a:t>
            </a:r>
            <a:r>
              <a:rPr lang="fr-CA" sz="2200" dirty="0" smtClean="0"/>
              <a:t>:  </a:t>
            </a:r>
            <a:r>
              <a:rPr lang="fr-CA" sz="2200" b="1" dirty="0" smtClean="0"/>
              <a:t>Dictionnaire = matrice d’encodage</a:t>
            </a:r>
            <a:endParaRPr lang="fr-CA" sz="22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1085401" y="2086966"/>
            <a:ext cx="589706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CA" b="1" dirty="0" smtClean="0">
                <a:solidFill>
                  <a:srgbClr val="FF0000"/>
                </a:solidFill>
              </a:rPr>
              <a:t>Première couche d’un réseau de neurones </a:t>
            </a:r>
          </a:p>
          <a:p>
            <a:pPr algn="ctr"/>
            <a:r>
              <a:rPr lang="fr-CA" b="1" dirty="0" smtClean="0">
                <a:solidFill>
                  <a:srgbClr val="FF0000"/>
                </a:solidFill>
              </a:rPr>
              <a:t>=</a:t>
            </a:r>
          </a:p>
          <a:p>
            <a:pPr algn="ctr"/>
            <a:r>
              <a:rPr lang="fr-CA" b="1" dirty="0" smtClean="0">
                <a:solidFill>
                  <a:srgbClr val="FF0000"/>
                </a:solidFill>
              </a:rPr>
              <a:t>matrice d’encodage</a:t>
            </a:r>
            <a:endParaRPr lang="en-CA" dirty="0">
              <a:solidFill>
                <a:srgbClr val="FF0000"/>
              </a:solidFill>
            </a:endParaRPr>
          </a:p>
        </p:txBody>
      </p:sp>
      <p:sp>
        <p:nvSpPr>
          <p:cNvPr id="23" name="Oval 22"/>
          <p:cNvSpPr/>
          <p:nvPr/>
        </p:nvSpPr>
        <p:spPr>
          <a:xfrm>
            <a:off x="2905082" y="3415420"/>
            <a:ext cx="368255" cy="303531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600" dirty="0" smtClean="0"/>
              <a:t>0</a:t>
            </a:r>
            <a:endParaRPr lang="en-CA" sz="1600" dirty="0"/>
          </a:p>
        </p:txBody>
      </p:sp>
      <p:sp>
        <p:nvSpPr>
          <p:cNvPr id="24" name="Oval 23"/>
          <p:cNvSpPr/>
          <p:nvPr/>
        </p:nvSpPr>
        <p:spPr>
          <a:xfrm>
            <a:off x="2905082" y="3800371"/>
            <a:ext cx="368255" cy="303531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600" dirty="0" smtClean="0"/>
              <a:t>0</a:t>
            </a:r>
            <a:endParaRPr lang="en-CA" sz="1600" dirty="0"/>
          </a:p>
        </p:txBody>
      </p:sp>
      <p:sp>
        <p:nvSpPr>
          <p:cNvPr id="25" name="Oval 24"/>
          <p:cNvSpPr/>
          <p:nvPr/>
        </p:nvSpPr>
        <p:spPr>
          <a:xfrm>
            <a:off x="2913050" y="4566398"/>
            <a:ext cx="368255" cy="303531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600" dirty="0" smtClean="0"/>
              <a:t>0</a:t>
            </a:r>
            <a:endParaRPr lang="en-CA" sz="1600" dirty="0"/>
          </a:p>
        </p:txBody>
      </p:sp>
      <p:sp>
        <p:nvSpPr>
          <p:cNvPr id="27" name="Oval 26"/>
          <p:cNvSpPr/>
          <p:nvPr/>
        </p:nvSpPr>
        <p:spPr>
          <a:xfrm>
            <a:off x="2913050" y="4989168"/>
            <a:ext cx="368255" cy="303531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600" dirty="0" smtClean="0"/>
              <a:t>0</a:t>
            </a:r>
            <a:endParaRPr lang="en-CA" sz="1600" dirty="0"/>
          </a:p>
        </p:txBody>
      </p:sp>
      <p:sp>
        <p:nvSpPr>
          <p:cNvPr id="29" name="Oval 28"/>
          <p:cNvSpPr/>
          <p:nvPr/>
        </p:nvSpPr>
        <p:spPr>
          <a:xfrm>
            <a:off x="2905082" y="4185722"/>
            <a:ext cx="368255" cy="303531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600" dirty="0" smtClean="0"/>
              <a:t>1</a:t>
            </a:r>
            <a:endParaRPr lang="en-CA" sz="1600" dirty="0"/>
          </a:p>
        </p:txBody>
      </p:sp>
      <p:sp>
        <p:nvSpPr>
          <p:cNvPr id="39" name="Oval 38"/>
          <p:cNvSpPr/>
          <p:nvPr/>
        </p:nvSpPr>
        <p:spPr>
          <a:xfrm>
            <a:off x="3934566" y="5002808"/>
            <a:ext cx="377983" cy="33834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" name="Oval 39"/>
          <p:cNvSpPr/>
          <p:nvPr/>
        </p:nvSpPr>
        <p:spPr>
          <a:xfrm>
            <a:off x="3938684" y="4558774"/>
            <a:ext cx="369746" cy="372227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1" name="Oval 40"/>
          <p:cNvSpPr/>
          <p:nvPr/>
        </p:nvSpPr>
        <p:spPr>
          <a:xfrm>
            <a:off x="3934566" y="5431743"/>
            <a:ext cx="377983" cy="33834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4" name="Oval 53"/>
          <p:cNvSpPr/>
          <p:nvPr/>
        </p:nvSpPr>
        <p:spPr>
          <a:xfrm>
            <a:off x="3930801" y="4100656"/>
            <a:ext cx="377983" cy="33834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94" name="Object 9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83727106"/>
              </p:ext>
            </p:extLst>
          </p:nvPr>
        </p:nvGraphicFramePr>
        <p:xfrm>
          <a:off x="4839970" y="4869929"/>
          <a:ext cx="809952" cy="4108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878" name="Equation" r:id="rId4" imgW="139680" imgH="75960" progId="Equation.3">
                  <p:embed/>
                </p:oleObj>
              </mc:Choice>
              <mc:Fallback>
                <p:oleObj name="Equation" r:id="rId4" imgW="139680" imgH="75960" progId="Equation.3">
                  <p:embed/>
                  <p:pic>
                    <p:nvPicPr>
                      <p:cNvPr id="94" name="Object 9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39970" y="4869929"/>
                        <a:ext cx="809952" cy="41084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5" name="Oval 94"/>
          <p:cNvSpPr/>
          <p:nvPr/>
        </p:nvSpPr>
        <p:spPr>
          <a:xfrm>
            <a:off x="2909066" y="5788800"/>
            <a:ext cx="368255" cy="303531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600" dirty="0" smtClean="0"/>
              <a:t>0</a:t>
            </a:r>
            <a:endParaRPr lang="en-CA" sz="1600" dirty="0"/>
          </a:p>
        </p:txBody>
      </p:sp>
      <p:sp>
        <p:nvSpPr>
          <p:cNvPr id="96" name="Oval 95"/>
          <p:cNvSpPr/>
          <p:nvPr/>
        </p:nvSpPr>
        <p:spPr>
          <a:xfrm>
            <a:off x="2909066" y="6211569"/>
            <a:ext cx="368255" cy="303531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600" dirty="0" smtClean="0"/>
              <a:t>0</a:t>
            </a:r>
            <a:endParaRPr lang="en-CA" sz="1600" dirty="0"/>
          </a:p>
        </p:txBody>
      </p:sp>
      <p:sp>
        <p:nvSpPr>
          <p:cNvPr id="97" name="Oval 96"/>
          <p:cNvSpPr/>
          <p:nvPr/>
        </p:nvSpPr>
        <p:spPr>
          <a:xfrm>
            <a:off x="2901098" y="5408123"/>
            <a:ext cx="368255" cy="303531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600" dirty="0" smtClean="0"/>
              <a:t>0</a:t>
            </a:r>
            <a:endParaRPr lang="en-CA" sz="1600" dirty="0"/>
          </a:p>
        </p:txBody>
      </p:sp>
      <p:sp>
        <p:nvSpPr>
          <p:cNvPr id="100" name="Right Arrow 99"/>
          <p:cNvSpPr/>
          <p:nvPr/>
        </p:nvSpPr>
        <p:spPr>
          <a:xfrm>
            <a:off x="3444240" y="4524525"/>
            <a:ext cx="373380" cy="690807"/>
          </a:xfrm>
          <a:prstGeom prst="rightArrow">
            <a:avLst>
              <a:gd name="adj1" fmla="val 50000"/>
              <a:gd name="adj2" fmla="val 4183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88" name="Object 8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32579341"/>
              </p:ext>
            </p:extLst>
          </p:nvPr>
        </p:nvGraphicFramePr>
        <p:xfrm>
          <a:off x="3443699" y="4730121"/>
          <a:ext cx="358681" cy="2950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879" name="Equation" r:id="rId6" imgW="228600" imgH="203040" progId="Equation.3">
                  <p:embed/>
                </p:oleObj>
              </mc:Choice>
              <mc:Fallback>
                <p:oleObj name="Equation" r:id="rId6" imgW="228600" imgH="203040" progId="Equation.3">
                  <p:embed/>
                  <p:pic>
                    <p:nvPicPr>
                      <p:cNvPr id="88" name="Object 8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43699" y="4730121"/>
                        <a:ext cx="358681" cy="29508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3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04143844"/>
              </p:ext>
            </p:extLst>
          </p:nvPr>
        </p:nvGraphicFramePr>
        <p:xfrm>
          <a:off x="1545904" y="4730121"/>
          <a:ext cx="1158875" cy="295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880" name="Equation" r:id="rId8" imgW="647640" imgH="177480" progId="Equation.3">
                  <p:embed/>
                </p:oleObj>
              </mc:Choice>
              <mc:Fallback>
                <p:oleObj name="Equation" r:id="rId8" imgW="647640" imgH="177480" progId="Equation.3">
                  <p:embed/>
                  <p:pic>
                    <p:nvPicPr>
                      <p:cNvPr id="57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5904" y="4730121"/>
                        <a:ext cx="1158875" cy="295275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4" name="Object 10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93767840"/>
              </p:ext>
            </p:extLst>
          </p:nvPr>
        </p:nvGraphicFramePr>
        <p:xfrm>
          <a:off x="5802828" y="4675818"/>
          <a:ext cx="2359274" cy="6987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881" name="Equation" r:id="rId10" imgW="634680" imgH="203040" progId="Equation.3">
                  <p:embed/>
                </p:oleObj>
              </mc:Choice>
              <mc:Fallback>
                <p:oleObj name="Equation" r:id="rId10" imgW="634680" imgH="203040" progId="Equation.3">
                  <p:embed/>
                  <p:pic>
                    <p:nvPicPr>
                      <p:cNvPr id="88" name="Object 8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02828" y="4675818"/>
                        <a:ext cx="2359274" cy="69876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82839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59" name="Picture 19" descr="Image result for brilliant idea ah ah momen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2025" y="796058"/>
            <a:ext cx="2668848" cy="1940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200025" y="365284"/>
            <a:ext cx="8860848" cy="15388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CA" sz="2800" b="1" dirty="0" smtClean="0"/>
              <a:t>Word2Vec</a:t>
            </a:r>
            <a:r>
              <a:rPr lang="fr-CA" sz="2800" dirty="0" smtClean="0"/>
              <a:t> s’appuie sur 2 idées fondamentales</a:t>
            </a:r>
          </a:p>
          <a:p>
            <a:endParaRPr lang="fr-CA" sz="2200" dirty="0" smtClean="0"/>
          </a:p>
          <a:p>
            <a:endParaRPr lang="fr-CA" sz="2200" dirty="0"/>
          </a:p>
          <a:p>
            <a:r>
              <a:rPr lang="fr-CA" sz="2200" b="1" dirty="0" smtClean="0">
                <a:solidFill>
                  <a:srgbClr val="FF0000"/>
                </a:solidFill>
              </a:rPr>
              <a:t>Idée 1</a:t>
            </a:r>
            <a:r>
              <a:rPr lang="fr-CA" sz="2200" dirty="0" smtClean="0"/>
              <a:t>:  </a:t>
            </a:r>
            <a:r>
              <a:rPr lang="fr-CA" sz="2200" b="1" dirty="0" smtClean="0"/>
              <a:t>Dictionnaire = matrice d’encodage</a:t>
            </a:r>
            <a:endParaRPr lang="fr-CA" sz="22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1085401" y="2086966"/>
            <a:ext cx="589706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CA" b="1" dirty="0" smtClean="0">
                <a:solidFill>
                  <a:srgbClr val="FF0000"/>
                </a:solidFill>
              </a:rPr>
              <a:t>Première couche d’un réseau de neurones </a:t>
            </a:r>
          </a:p>
          <a:p>
            <a:pPr algn="ctr"/>
            <a:r>
              <a:rPr lang="fr-CA" b="1" dirty="0" smtClean="0">
                <a:solidFill>
                  <a:srgbClr val="FF0000"/>
                </a:solidFill>
              </a:rPr>
              <a:t>=</a:t>
            </a:r>
          </a:p>
          <a:p>
            <a:pPr algn="ctr"/>
            <a:r>
              <a:rPr lang="fr-CA" b="1" dirty="0" smtClean="0">
                <a:solidFill>
                  <a:srgbClr val="FF0000"/>
                </a:solidFill>
              </a:rPr>
              <a:t>matrice d’encodage</a:t>
            </a:r>
            <a:endParaRPr lang="en-CA" dirty="0">
              <a:solidFill>
                <a:srgbClr val="FF0000"/>
              </a:solidFill>
            </a:endParaRPr>
          </a:p>
        </p:txBody>
      </p:sp>
      <p:graphicFrame>
        <p:nvGraphicFramePr>
          <p:cNvPr id="22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21257921"/>
              </p:ext>
            </p:extLst>
          </p:nvPr>
        </p:nvGraphicFramePr>
        <p:xfrm>
          <a:off x="727075" y="3594100"/>
          <a:ext cx="6878638" cy="1865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885" name="Equation" r:id="rId4" imgW="825480" imgH="241200" progId="Equation.3">
                  <p:embed/>
                </p:oleObj>
              </mc:Choice>
              <mc:Fallback>
                <p:oleObj name="Equation" r:id="rId4" imgW="825480" imgH="241200" progId="Equation.3">
                  <p:embed/>
                  <p:pic>
                    <p:nvPicPr>
                      <p:cNvPr id="104" name="Object 10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7075" y="3594100"/>
                        <a:ext cx="6878638" cy="1865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13375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59" name="Picture 19" descr="Image result for brilliant idea ah ah momen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2025" y="796058"/>
            <a:ext cx="2668848" cy="1940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200025" y="365284"/>
            <a:ext cx="8860848" cy="15388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CA" sz="2800" b="1" dirty="0" smtClean="0"/>
              <a:t>Word2Vec</a:t>
            </a:r>
            <a:r>
              <a:rPr lang="fr-CA" sz="2800" dirty="0" smtClean="0"/>
              <a:t> s’appuie sur 2 idées fondamentales</a:t>
            </a:r>
          </a:p>
          <a:p>
            <a:endParaRPr lang="fr-CA" sz="2200" dirty="0" smtClean="0"/>
          </a:p>
          <a:p>
            <a:endParaRPr lang="fr-CA" sz="2200" dirty="0"/>
          </a:p>
          <a:p>
            <a:r>
              <a:rPr lang="fr-CA" sz="2200" b="1" dirty="0" smtClean="0">
                <a:solidFill>
                  <a:srgbClr val="FF0000"/>
                </a:solidFill>
              </a:rPr>
              <a:t>Idée 1</a:t>
            </a:r>
            <a:r>
              <a:rPr lang="fr-CA" sz="2200" dirty="0" smtClean="0"/>
              <a:t>:  </a:t>
            </a:r>
            <a:r>
              <a:rPr lang="fr-CA" sz="2200" b="1" dirty="0" smtClean="0"/>
              <a:t>Dictionnaire = matrice d’encodage</a:t>
            </a:r>
            <a:endParaRPr lang="fr-CA" sz="2200" b="1" dirty="0"/>
          </a:p>
        </p:txBody>
      </p:sp>
      <p:sp>
        <p:nvSpPr>
          <p:cNvPr id="2" name="Rectangle 1"/>
          <p:cNvSpPr/>
          <p:nvPr/>
        </p:nvSpPr>
        <p:spPr>
          <a:xfrm>
            <a:off x="640357" y="3505738"/>
            <a:ext cx="7744429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CA" sz="3200" dirty="0" smtClean="0"/>
              <a:t>On pourra donc utiliser un réseau de neurones</a:t>
            </a:r>
          </a:p>
          <a:p>
            <a:pPr algn="ctr"/>
            <a:r>
              <a:rPr lang="fr-CA" sz="3200" dirty="0"/>
              <a:t>p</a:t>
            </a:r>
            <a:r>
              <a:rPr lang="fr-CA" sz="3200" dirty="0" smtClean="0"/>
              <a:t>our calculer le contenu du dictionnaire</a:t>
            </a:r>
            <a:endParaRPr lang="en-CA" sz="3200" dirty="0"/>
          </a:p>
        </p:txBody>
      </p:sp>
    </p:spTree>
    <p:extLst>
      <p:ext uri="{BB962C8B-B14F-4D97-AF65-F5344CB8AC3E}">
        <p14:creationId xmlns:p14="http://schemas.microsoft.com/office/powerpoint/2010/main" val="404591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200025" y="365284"/>
            <a:ext cx="8860848" cy="15388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CA" sz="2800" b="1" dirty="0" smtClean="0"/>
              <a:t>Word2Vec</a:t>
            </a:r>
            <a:r>
              <a:rPr lang="fr-CA" sz="2800" dirty="0" smtClean="0"/>
              <a:t> s’appuie sur 2 idées fondamentales</a:t>
            </a:r>
          </a:p>
          <a:p>
            <a:endParaRPr lang="fr-CA" sz="2200" dirty="0" smtClean="0"/>
          </a:p>
          <a:p>
            <a:endParaRPr lang="fr-CA" sz="2200" dirty="0"/>
          </a:p>
          <a:p>
            <a:r>
              <a:rPr lang="fr-CA" sz="2200" b="1" dirty="0" smtClean="0">
                <a:solidFill>
                  <a:srgbClr val="FF0000"/>
                </a:solidFill>
              </a:rPr>
              <a:t>Idée 2</a:t>
            </a:r>
            <a:r>
              <a:rPr lang="fr-CA" sz="2200" dirty="0" smtClean="0"/>
              <a:t>:  </a:t>
            </a:r>
            <a:r>
              <a:rPr lang="fr-CA" sz="2200" b="1" dirty="0" smtClean="0"/>
              <a:t>2 mots proches dans un texte = 2 mots </a:t>
            </a:r>
            <a:r>
              <a:rPr lang="fr-CA" sz="2200" b="1" dirty="0"/>
              <a:t>proches </a:t>
            </a:r>
            <a:r>
              <a:rPr lang="fr-CA" sz="2200" b="1" dirty="0" smtClean="0"/>
              <a:t>sémantiquement</a:t>
            </a:r>
            <a:endParaRPr lang="fr-CA" sz="2200" b="1" dirty="0"/>
          </a:p>
        </p:txBody>
      </p:sp>
      <p:pic>
        <p:nvPicPr>
          <p:cNvPr id="22" name="Picture 2" descr="http://mccormickml.com/assets/word2vec/training_dat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2592" y="2218702"/>
            <a:ext cx="5472930" cy="3267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77447" y="5706212"/>
            <a:ext cx="818204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2200" dirty="0" smtClean="0"/>
              <a:t>Basé sur un corpus de texte, on va créer des </a:t>
            </a:r>
            <a:r>
              <a:rPr lang="fr-CA" sz="2200" b="1" dirty="0" smtClean="0">
                <a:solidFill>
                  <a:srgbClr val="FF0000"/>
                </a:solidFill>
              </a:rPr>
              <a:t>millions de pairs de mots</a:t>
            </a:r>
            <a:endParaRPr lang="en-CA" sz="2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1903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0025" y="61869"/>
            <a:ext cx="7772400" cy="1143000"/>
          </a:xfrm>
        </p:spPr>
        <p:txBody>
          <a:bodyPr/>
          <a:lstStyle/>
          <a:p>
            <a:pPr algn="l"/>
            <a:r>
              <a:rPr lang="fr-CA" dirty="0" smtClean="0"/>
              <a:t>Word2Vec </a:t>
            </a:r>
            <a:r>
              <a:rPr lang="fr-CA" sz="1800" dirty="0"/>
              <a:t>[</a:t>
            </a:r>
            <a:r>
              <a:rPr lang="fr-CA" sz="1800" dirty="0" err="1"/>
              <a:t>Mikolov</a:t>
            </a:r>
            <a:r>
              <a:rPr lang="fr-CA" sz="1800" dirty="0"/>
              <a:t> et al. ’13]</a:t>
            </a:r>
            <a:endParaRPr lang="en-CA" dirty="0"/>
          </a:p>
        </p:txBody>
      </p:sp>
      <p:pic>
        <p:nvPicPr>
          <p:cNvPr id="7" name="Picture 19" descr="Image result for brilliant idea ah ah momen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9645" y="234826"/>
            <a:ext cx="2668848" cy="1940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Oval 7"/>
          <p:cNvSpPr/>
          <p:nvPr/>
        </p:nvSpPr>
        <p:spPr>
          <a:xfrm>
            <a:off x="2958422" y="1843031"/>
            <a:ext cx="368255" cy="303531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600" dirty="0" smtClean="0"/>
              <a:t>0</a:t>
            </a:r>
            <a:endParaRPr lang="en-CA" sz="1600" dirty="0"/>
          </a:p>
        </p:txBody>
      </p:sp>
      <p:sp>
        <p:nvSpPr>
          <p:cNvPr id="9" name="Oval 8"/>
          <p:cNvSpPr/>
          <p:nvPr/>
        </p:nvSpPr>
        <p:spPr>
          <a:xfrm>
            <a:off x="2958422" y="2227982"/>
            <a:ext cx="368255" cy="303531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600" dirty="0" smtClean="0"/>
              <a:t>0</a:t>
            </a:r>
            <a:endParaRPr lang="en-CA" sz="1600" dirty="0"/>
          </a:p>
        </p:txBody>
      </p:sp>
      <p:sp>
        <p:nvSpPr>
          <p:cNvPr id="10" name="Oval 9"/>
          <p:cNvSpPr/>
          <p:nvPr/>
        </p:nvSpPr>
        <p:spPr>
          <a:xfrm>
            <a:off x="2966390" y="2994009"/>
            <a:ext cx="368255" cy="303531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600" dirty="0" smtClean="0"/>
              <a:t>0</a:t>
            </a:r>
            <a:endParaRPr lang="en-CA" sz="1600" dirty="0"/>
          </a:p>
        </p:txBody>
      </p:sp>
      <p:sp>
        <p:nvSpPr>
          <p:cNvPr id="11" name="Oval 10"/>
          <p:cNvSpPr/>
          <p:nvPr/>
        </p:nvSpPr>
        <p:spPr>
          <a:xfrm>
            <a:off x="2966390" y="3416779"/>
            <a:ext cx="368255" cy="303531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600" dirty="0" smtClean="0"/>
              <a:t>0</a:t>
            </a:r>
            <a:endParaRPr lang="en-CA" sz="1600" dirty="0"/>
          </a:p>
        </p:txBody>
      </p:sp>
      <p:sp>
        <p:nvSpPr>
          <p:cNvPr id="12" name="Oval 11"/>
          <p:cNvSpPr/>
          <p:nvPr/>
        </p:nvSpPr>
        <p:spPr>
          <a:xfrm>
            <a:off x="2958422" y="2613333"/>
            <a:ext cx="368255" cy="303531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600" dirty="0" smtClean="0"/>
              <a:t>1</a:t>
            </a:r>
            <a:endParaRPr lang="en-CA" sz="1600" dirty="0"/>
          </a:p>
        </p:txBody>
      </p:sp>
      <p:sp>
        <p:nvSpPr>
          <p:cNvPr id="13" name="Oval 12"/>
          <p:cNvSpPr/>
          <p:nvPr/>
        </p:nvSpPr>
        <p:spPr>
          <a:xfrm>
            <a:off x="3987906" y="3483759"/>
            <a:ext cx="377983" cy="33834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Oval 13"/>
          <p:cNvSpPr/>
          <p:nvPr/>
        </p:nvSpPr>
        <p:spPr>
          <a:xfrm>
            <a:off x="3992024" y="3039725"/>
            <a:ext cx="369746" cy="372227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/>
          <p:cNvSpPr/>
          <p:nvPr/>
        </p:nvSpPr>
        <p:spPr>
          <a:xfrm>
            <a:off x="3987906" y="3912694"/>
            <a:ext cx="377983" cy="33834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Oval 15"/>
          <p:cNvSpPr/>
          <p:nvPr/>
        </p:nvSpPr>
        <p:spPr>
          <a:xfrm>
            <a:off x="3984141" y="2581607"/>
            <a:ext cx="377983" cy="33834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/>
          <p:cNvSpPr/>
          <p:nvPr/>
        </p:nvSpPr>
        <p:spPr>
          <a:xfrm>
            <a:off x="2962406" y="4216411"/>
            <a:ext cx="368255" cy="303531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600" dirty="0" smtClean="0"/>
              <a:t>0</a:t>
            </a:r>
            <a:endParaRPr lang="en-CA" sz="1600" dirty="0"/>
          </a:p>
        </p:txBody>
      </p:sp>
      <p:sp>
        <p:nvSpPr>
          <p:cNvPr id="18" name="Oval 17"/>
          <p:cNvSpPr/>
          <p:nvPr/>
        </p:nvSpPr>
        <p:spPr>
          <a:xfrm>
            <a:off x="2962406" y="4639180"/>
            <a:ext cx="368255" cy="303531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600" dirty="0" smtClean="0"/>
              <a:t>0</a:t>
            </a:r>
            <a:endParaRPr lang="en-CA" sz="1600" dirty="0"/>
          </a:p>
        </p:txBody>
      </p:sp>
      <p:sp>
        <p:nvSpPr>
          <p:cNvPr id="19" name="Oval 18"/>
          <p:cNvSpPr/>
          <p:nvPr/>
        </p:nvSpPr>
        <p:spPr>
          <a:xfrm>
            <a:off x="2954438" y="3835734"/>
            <a:ext cx="368255" cy="303531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600" dirty="0" smtClean="0"/>
              <a:t>0</a:t>
            </a:r>
            <a:endParaRPr lang="en-CA" sz="1600" dirty="0"/>
          </a:p>
        </p:txBody>
      </p:sp>
      <p:sp>
        <p:nvSpPr>
          <p:cNvPr id="20" name="Right Arrow 19"/>
          <p:cNvSpPr/>
          <p:nvPr/>
        </p:nvSpPr>
        <p:spPr>
          <a:xfrm>
            <a:off x="3497580" y="3029661"/>
            <a:ext cx="373380" cy="690807"/>
          </a:xfrm>
          <a:prstGeom prst="rightArrow">
            <a:avLst>
              <a:gd name="adj1" fmla="val 50000"/>
              <a:gd name="adj2" fmla="val 4183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21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48746855"/>
              </p:ext>
            </p:extLst>
          </p:nvPr>
        </p:nvGraphicFramePr>
        <p:xfrm>
          <a:off x="3497039" y="3227524"/>
          <a:ext cx="358681" cy="2950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935" name="Equation" r:id="rId4" imgW="228600" imgH="203040" progId="Equation.3">
                  <p:embed/>
                </p:oleObj>
              </mc:Choice>
              <mc:Fallback>
                <p:oleObj name="Equation" r:id="rId4" imgW="228600" imgH="203040" progId="Equation.3">
                  <p:embed/>
                  <p:pic>
                    <p:nvPicPr>
                      <p:cNvPr id="88" name="Object 8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97039" y="3227524"/>
                        <a:ext cx="358681" cy="29508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54789200"/>
              </p:ext>
            </p:extLst>
          </p:nvPr>
        </p:nvGraphicFramePr>
        <p:xfrm>
          <a:off x="1580480" y="3225655"/>
          <a:ext cx="1158875" cy="295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936" name="Equation" r:id="rId6" imgW="647640" imgH="177480" progId="Equation.3">
                  <p:embed/>
                </p:oleObj>
              </mc:Choice>
              <mc:Fallback>
                <p:oleObj name="Equation" r:id="rId6" imgW="647640" imgH="177480" progId="Equation.3">
                  <p:embed/>
                  <p:pic>
                    <p:nvPicPr>
                      <p:cNvPr id="103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0480" y="3225655"/>
                        <a:ext cx="1158875" cy="295275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Oval 22"/>
          <p:cNvSpPr/>
          <p:nvPr/>
        </p:nvSpPr>
        <p:spPr>
          <a:xfrm>
            <a:off x="4939622" y="1826808"/>
            <a:ext cx="368255" cy="303531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600" dirty="0" smtClean="0"/>
              <a:t>0</a:t>
            </a:r>
            <a:endParaRPr lang="en-CA" sz="1600" dirty="0"/>
          </a:p>
        </p:txBody>
      </p:sp>
      <p:sp>
        <p:nvSpPr>
          <p:cNvPr id="24" name="Oval 23"/>
          <p:cNvSpPr/>
          <p:nvPr/>
        </p:nvSpPr>
        <p:spPr>
          <a:xfrm>
            <a:off x="4939622" y="2211759"/>
            <a:ext cx="368255" cy="303531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600" dirty="0" smtClean="0"/>
              <a:t>0</a:t>
            </a:r>
            <a:endParaRPr lang="en-CA" sz="1600" dirty="0"/>
          </a:p>
        </p:txBody>
      </p:sp>
      <p:sp>
        <p:nvSpPr>
          <p:cNvPr id="25" name="Oval 24"/>
          <p:cNvSpPr/>
          <p:nvPr/>
        </p:nvSpPr>
        <p:spPr>
          <a:xfrm>
            <a:off x="4947590" y="2977786"/>
            <a:ext cx="368255" cy="303531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600" dirty="0"/>
              <a:t>1</a:t>
            </a:r>
            <a:endParaRPr lang="en-CA" sz="1600" dirty="0"/>
          </a:p>
        </p:txBody>
      </p:sp>
      <p:sp>
        <p:nvSpPr>
          <p:cNvPr id="26" name="Oval 25"/>
          <p:cNvSpPr/>
          <p:nvPr/>
        </p:nvSpPr>
        <p:spPr>
          <a:xfrm>
            <a:off x="4947590" y="3400556"/>
            <a:ext cx="368255" cy="303531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600" dirty="0" smtClean="0"/>
              <a:t>0</a:t>
            </a:r>
            <a:endParaRPr lang="en-CA" sz="1600" dirty="0"/>
          </a:p>
        </p:txBody>
      </p:sp>
      <p:sp>
        <p:nvSpPr>
          <p:cNvPr id="27" name="Oval 26"/>
          <p:cNvSpPr/>
          <p:nvPr/>
        </p:nvSpPr>
        <p:spPr>
          <a:xfrm>
            <a:off x="4939622" y="2597110"/>
            <a:ext cx="368255" cy="303531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600" dirty="0"/>
              <a:t>0</a:t>
            </a:r>
            <a:endParaRPr lang="en-CA" sz="1600" dirty="0"/>
          </a:p>
        </p:txBody>
      </p:sp>
      <p:sp>
        <p:nvSpPr>
          <p:cNvPr id="28" name="Oval 27"/>
          <p:cNvSpPr/>
          <p:nvPr/>
        </p:nvSpPr>
        <p:spPr>
          <a:xfrm>
            <a:off x="4943606" y="4200188"/>
            <a:ext cx="368255" cy="303531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600" dirty="0" smtClean="0"/>
              <a:t>0</a:t>
            </a:r>
            <a:endParaRPr lang="en-CA" sz="1600" dirty="0"/>
          </a:p>
        </p:txBody>
      </p:sp>
      <p:sp>
        <p:nvSpPr>
          <p:cNvPr id="29" name="Oval 28"/>
          <p:cNvSpPr/>
          <p:nvPr/>
        </p:nvSpPr>
        <p:spPr>
          <a:xfrm>
            <a:off x="4943606" y="4622957"/>
            <a:ext cx="368255" cy="303531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600" dirty="0" smtClean="0"/>
              <a:t>0</a:t>
            </a:r>
            <a:endParaRPr lang="en-CA" sz="1600" dirty="0"/>
          </a:p>
        </p:txBody>
      </p:sp>
      <p:sp>
        <p:nvSpPr>
          <p:cNvPr id="30" name="Oval 29"/>
          <p:cNvSpPr/>
          <p:nvPr/>
        </p:nvSpPr>
        <p:spPr>
          <a:xfrm>
            <a:off x="4935638" y="3819511"/>
            <a:ext cx="368255" cy="303531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600" dirty="0" smtClean="0"/>
              <a:t>0</a:t>
            </a:r>
            <a:endParaRPr lang="en-CA" sz="1600" dirty="0"/>
          </a:p>
        </p:txBody>
      </p:sp>
      <p:sp>
        <p:nvSpPr>
          <p:cNvPr id="31" name="Right Arrow 30"/>
          <p:cNvSpPr/>
          <p:nvPr/>
        </p:nvSpPr>
        <p:spPr>
          <a:xfrm>
            <a:off x="4509522" y="3029661"/>
            <a:ext cx="373380" cy="690807"/>
          </a:xfrm>
          <a:prstGeom prst="rightArrow">
            <a:avLst>
              <a:gd name="adj1" fmla="val 50000"/>
              <a:gd name="adj2" fmla="val 4183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32" name="Object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34734651"/>
              </p:ext>
            </p:extLst>
          </p:nvPr>
        </p:nvGraphicFramePr>
        <p:xfrm>
          <a:off x="4518025" y="3226753"/>
          <a:ext cx="338138" cy="295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937" name="Equation" r:id="rId8" imgW="215640" imgH="203040" progId="Equation.3">
                  <p:embed/>
                </p:oleObj>
              </mc:Choice>
              <mc:Fallback>
                <p:oleObj name="Equation" r:id="rId8" imgW="215640" imgH="203040" progId="Equation.3">
                  <p:embed/>
                  <p:pic>
                    <p:nvPicPr>
                      <p:cNvPr id="21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18025" y="3226753"/>
                        <a:ext cx="338138" cy="295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68159786"/>
              </p:ext>
            </p:extLst>
          </p:nvPr>
        </p:nvGraphicFramePr>
        <p:xfrm>
          <a:off x="5589588" y="3168650"/>
          <a:ext cx="841375" cy="358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938" name="Equation" r:id="rId10" imgW="469800" imgH="215640" progId="Equation.3">
                  <p:embed/>
                </p:oleObj>
              </mc:Choice>
              <mc:Fallback>
                <p:oleObj name="Equation" r:id="rId10" imgW="469800" imgH="215640" progId="Equation.3">
                  <p:embed/>
                  <p:pic>
                    <p:nvPicPr>
                      <p:cNvPr id="22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89588" y="3168650"/>
                        <a:ext cx="841375" cy="358775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043667" y="5454721"/>
            <a:ext cx="463620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CA" dirty="0" smtClean="0"/>
              <a:t>Entraîner un réseau de neurones</a:t>
            </a:r>
          </a:p>
          <a:p>
            <a:pPr algn="ctr"/>
            <a:r>
              <a:rPr lang="fr-CA" dirty="0" smtClean="0"/>
              <a:t>à reproduire le 2</a:t>
            </a:r>
            <a:r>
              <a:rPr lang="fr-CA" baseline="30000" dirty="0" smtClean="0"/>
              <a:t>e</a:t>
            </a:r>
            <a:r>
              <a:rPr lang="fr-CA" dirty="0" smtClean="0"/>
              <a:t> mot partant du 1</a:t>
            </a:r>
            <a:r>
              <a:rPr lang="fr-CA" baseline="30000" dirty="0" smtClean="0"/>
              <a:t>er</a:t>
            </a:r>
            <a:r>
              <a:rPr lang="fr-CA" dirty="0" smtClean="0"/>
              <a:t> 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923415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0025" y="61869"/>
            <a:ext cx="7772400" cy="1143000"/>
          </a:xfrm>
        </p:spPr>
        <p:txBody>
          <a:bodyPr/>
          <a:lstStyle/>
          <a:p>
            <a:pPr algn="l"/>
            <a:r>
              <a:rPr lang="fr-CA" dirty="0" smtClean="0"/>
              <a:t>Word2Vec </a:t>
            </a:r>
            <a:r>
              <a:rPr lang="fr-CA" sz="1800" dirty="0"/>
              <a:t>[</a:t>
            </a:r>
            <a:r>
              <a:rPr lang="fr-CA" sz="1800" dirty="0" err="1"/>
              <a:t>Mikolov</a:t>
            </a:r>
            <a:r>
              <a:rPr lang="fr-CA" sz="1800" dirty="0"/>
              <a:t> et al. ’13]</a:t>
            </a:r>
            <a:endParaRPr lang="en-CA" dirty="0"/>
          </a:p>
        </p:txBody>
      </p:sp>
      <p:pic>
        <p:nvPicPr>
          <p:cNvPr id="7" name="Picture 19" descr="Image result for brilliant idea ah ah momen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9645" y="234826"/>
            <a:ext cx="2668848" cy="1940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Oval 7"/>
          <p:cNvSpPr/>
          <p:nvPr/>
        </p:nvSpPr>
        <p:spPr>
          <a:xfrm>
            <a:off x="2958422" y="1843031"/>
            <a:ext cx="368255" cy="303531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600" dirty="0" smtClean="0"/>
              <a:t>0</a:t>
            </a:r>
            <a:endParaRPr lang="en-CA" sz="1600" dirty="0"/>
          </a:p>
        </p:txBody>
      </p:sp>
      <p:sp>
        <p:nvSpPr>
          <p:cNvPr id="9" name="Oval 8"/>
          <p:cNvSpPr/>
          <p:nvPr/>
        </p:nvSpPr>
        <p:spPr>
          <a:xfrm>
            <a:off x="2958422" y="2227982"/>
            <a:ext cx="368255" cy="303531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600" dirty="0" smtClean="0"/>
              <a:t>0</a:t>
            </a:r>
            <a:endParaRPr lang="en-CA" sz="1600" dirty="0"/>
          </a:p>
        </p:txBody>
      </p:sp>
      <p:sp>
        <p:nvSpPr>
          <p:cNvPr id="10" name="Oval 9"/>
          <p:cNvSpPr/>
          <p:nvPr/>
        </p:nvSpPr>
        <p:spPr>
          <a:xfrm>
            <a:off x="2966390" y="2994009"/>
            <a:ext cx="368255" cy="303531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600" dirty="0" smtClean="0"/>
              <a:t>0</a:t>
            </a:r>
            <a:endParaRPr lang="en-CA" sz="1600" dirty="0"/>
          </a:p>
        </p:txBody>
      </p:sp>
      <p:sp>
        <p:nvSpPr>
          <p:cNvPr id="11" name="Oval 10"/>
          <p:cNvSpPr/>
          <p:nvPr/>
        </p:nvSpPr>
        <p:spPr>
          <a:xfrm>
            <a:off x="2966390" y="3416779"/>
            <a:ext cx="368255" cy="303531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600" dirty="0" smtClean="0"/>
              <a:t>0</a:t>
            </a:r>
            <a:endParaRPr lang="en-CA" sz="1600" dirty="0"/>
          </a:p>
        </p:txBody>
      </p:sp>
      <p:sp>
        <p:nvSpPr>
          <p:cNvPr id="12" name="Oval 11"/>
          <p:cNvSpPr/>
          <p:nvPr/>
        </p:nvSpPr>
        <p:spPr>
          <a:xfrm>
            <a:off x="2958422" y="2613333"/>
            <a:ext cx="368255" cy="303531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600" dirty="0" smtClean="0"/>
              <a:t>1</a:t>
            </a:r>
            <a:endParaRPr lang="en-CA" sz="1600" dirty="0"/>
          </a:p>
        </p:txBody>
      </p:sp>
      <p:sp>
        <p:nvSpPr>
          <p:cNvPr id="13" name="Oval 12"/>
          <p:cNvSpPr/>
          <p:nvPr/>
        </p:nvSpPr>
        <p:spPr>
          <a:xfrm>
            <a:off x="3987906" y="3483759"/>
            <a:ext cx="377983" cy="33834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Oval 13"/>
          <p:cNvSpPr/>
          <p:nvPr/>
        </p:nvSpPr>
        <p:spPr>
          <a:xfrm>
            <a:off x="3992024" y="3039725"/>
            <a:ext cx="369746" cy="372227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/>
          <p:cNvSpPr/>
          <p:nvPr/>
        </p:nvSpPr>
        <p:spPr>
          <a:xfrm>
            <a:off x="3987906" y="3912694"/>
            <a:ext cx="377983" cy="33834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Oval 15"/>
          <p:cNvSpPr/>
          <p:nvPr/>
        </p:nvSpPr>
        <p:spPr>
          <a:xfrm>
            <a:off x="3984141" y="2581607"/>
            <a:ext cx="377983" cy="33834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/>
          <p:cNvSpPr/>
          <p:nvPr/>
        </p:nvSpPr>
        <p:spPr>
          <a:xfrm>
            <a:off x="2962406" y="4216411"/>
            <a:ext cx="368255" cy="303531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600" dirty="0" smtClean="0"/>
              <a:t>0</a:t>
            </a:r>
            <a:endParaRPr lang="en-CA" sz="1600" dirty="0"/>
          </a:p>
        </p:txBody>
      </p:sp>
      <p:sp>
        <p:nvSpPr>
          <p:cNvPr id="18" name="Oval 17"/>
          <p:cNvSpPr/>
          <p:nvPr/>
        </p:nvSpPr>
        <p:spPr>
          <a:xfrm>
            <a:off x="2962406" y="4639180"/>
            <a:ext cx="368255" cy="303531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600" dirty="0" smtClean="0"/>
              <a:t>0</a:t>
            </a:r>
            <a:endParaRPr lang="en-CA" sz="1600" dirty="0"/>
          </a:p>
        </p:txBody>
      </p:sp>
      <p:sp>
        <p:nvSpPr>
          <p:cNvPr id="19" name="Oval 18"/>
          <p:cNvSpPr/>
          <p:nvPr/>
        </p:nvSpPr>
        <p:spPr>
          <a:xfrm>
            <a:off x="2954438" y="3835734"/>
            <a:ext cx="368255" cy="303531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600" dirty="0" smtClean="0"/>
              <a:t>0</a:t>
            </a:r>
            <a:endParaRPr lang="en-CA" sz="1600" dirty="0"/>
          </a:p>
        </p:txBody>
      </p:sp>
      <p:sp>
        <p:nvSpPr>
          <p:cNvPr id="20" name="Right Arrow 19"/>
          <p:cNvSpPr/>
          <p:nvPr/>
        </p:nvSpPr>
        <p:spPr>
          <a:xfrm>
            <a:off x="3497580" y="3029661"/>
            <a:ext cx="373380" cy="690807"/>
          </a:xfrm>
          <a:prstGeom prst="rightArrow">
            <a:avLst>
              <a:gd name="adj1" fmla="val 50000"/>
              <a:gd name="adj2" fmla="val 4183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21" name="Object 20"/>
          <p:cNvGraphicFramePr>
            <a:graphicFrameLocks noChangeAspect="1"/>
          </p:cNvGraphicFramePr>
          <p:nvPr>
            <p:extLst/>
          </p:nvPr>
        </p:nvGraphicFramePr>
        <p:xfrm>
          <a:off x="3497039" y="3227524"/>
          <a:ext cx="358681" cy="2950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006" name="Equation" r:id="rId4" imgW="228600" imgH="203040" progId="Equation.3">
                  <p:embed/>
                </p:oleObj>
              </mc:Choice>
              <mc:Fallback>
                <p:oleObj name="Equation" r:id="rId4" imgW="228600" imgH="203040" progId="Equation.3">
                  <p:embed/>
                  <p:pic>
                    <p:nvPicPr>
                      <p:cNvPr id="21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97039" y="3227524"/>
                        <a:ext cx="358681" cy="29508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6"/>
          <p:cNvGraphicFramePr>
            <a:graphicFrameLocks noChangeAspect="1"/>
          </p:cNvGraphicFramePr>
          <p:nvPr>
            <p:extLst/>
          </p:nvPr>
        </p:nvGraphicFramePr>
        <p:xfrm>
          <a:off x="1580480" y="3225655"/>
          <a:ext cx="1158875" cy="295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007" name="Equation" r:id="rId6" imgW="647640" imgH="177480" progId="Equation.3">
                  <p:embed/>
                </p:oleObj>
              </mc:Choice>
              <mc:Fallback>
                <p:oleObj name="Equation" r:id="rId6" imgW="647640" imgH="177480" progId="Equation.3">
                  <p:embed/>
                  <p:pic>
                    <p:nvPicPr>
                      <p:cNvPr id="22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0480" y="3225655"/>
                        <a:ext cx="1158875" cy="295275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Oval 22"/>
          <p:cNvSpPr/>
          <p:nvPr/>
        </p:nvSpPr>
        <p:spPr>
          <a:xfrm>
            <a:off x="5892813" y="1779955"/>
            <a:ext cx="368255" cy="303531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600" dirty="0" smtClean="0"/>
              <a:t>0</a:t>
            </a:r>
            <a:endParaRPr lang="en-CA" sz="1600" dirty="0"/>
          </a:p>
        </p:txBody>
      </p:sp>
      <p:sp>
        <p:nvSpPr>
          <p:cNvPr id="24" name="Oval 23"/>
          <p:cNvSpPr/>
          <p:nvPr/>
        </p:nvSpPr>
        <p:spPr>
          <a:xfrm>
            <a:off x="5892813" y="2164906"/>
            <a:ext cx="368255" cy="303531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600" dirty="0" smtClean="0"/>
              <a:t>0</a:t>
            </a:r>
            <a:endParaRPr lang="en-CA" sz="1600" dirty="0"/>
          </a:p>
        </p:txBody>
      </p:sp>
      <p:sp>
        <p:nvSpPr>
          <p:cNvPr id="25" name="Oval 24"/>
          <p:cNvSpPr/>
          <p:nvPr/>
        </p:nvSpPr>
        <p:spPr>
          <a:xfrm>
            <a:off x="5900781" y="2930933"/>
            <a:ext cx="368255" cy="303531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600" dirty="0"/>
              <a:t>1</a:t>
            </a:r>
            <a:endParaRPr lang="en-CA" sz="1600" dirty="0"/>
          </a:p>
        </p:txBody>
      </p:sp>
      <p:sp>
        <p:nvSpPr>
          <p:cNvPr id="26" name="Oval 25"/>
          <p:cNvSpPr/>
          <p:nvPr/>
        </p:nvSpPr>
        <p:spPr>
          <a:xfrm>
            <a:off x="5900781" y="3353703"/>
            <a:ext cx="368255" cy="303531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600" dirty="0" smtClean="0"/>
              <a:t>0</a:t>
            </a:r>
            <a:endParaRPr lang="en-CA" sz="1600" dirty="0"/>
          </a:p>
        </p:txBody>
      </p:sp>
      <p:sp>
        <p:nvSpPr>
          <p:cNvPr id="27" name="Oval 26"/>
          <p:cNvSpPr/>
          <p:nvPr/>
        </p:nvSpPr>
        <p:spPr>
          <a:xfrm>
            <a:off x="5892813" y="2550257"/>
            <a:ext cx="368255" cy="303531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600" dirty="0"/>
              <a:t>0</a:t>
            </a:r>
            <a:endParaRPr lang="en-CA" sz="1600" dirty="0"/>
          </a:p>
        </p:txBody>
      </p:sp>
      <p:sp>
        <p:nvSpPr>
          <p:cNvPr id="28" name="Oval 27"/>
          <p:cNvSpPr/>
          <p:nvPr/>
        </p:nvSpPr>
        <p:spPr>
          <a:xfrm>
            <a:off x="5896797" y="4153335"/>
            <a:ext cx="368255" cy="303531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600" dirty="0" smtClean="0"/>
              <a:t>0</a:t>
            </a:r>
            <a:endParaRPr lang="en-CA" sz="1600" dirty="0"/>
          </a:p>
        </p:txBody>
      </p:sp>
      <p:sp>
        <p:nvSpPr>
          <p:cNvPr id="29" name="Oval 28"/>
          <p:cNvSpPr/>
          <p:nvPr/>
        </p:nvSpPr>
        <p:spPr>
          <a:xfrm>
            <a:off x="5896797" y="4576104"/>
            <a:ext cx="368255" cy="303531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600" dirty="0" smtClean="0"/>
              <a:t>0</a:t>
            </a:r>
            <a:endParaRPr lang="en-CA" sz="1600" dirty="0"/>
          </a:p>
        </p:txBody>
      </p:sp>
      <p:sp>
        <p:nvSpPr>
          <p:cNvPr id="30" name="Oval 29"/>
          <p:cNvSpPr/>
          <p:nvPr/>
        </p:nvSpPr>
        <p:spPr>
          <a:xfrm>
            <a:off x="5888829" y="3772658"/>
            <a:ext cx="368255" cy="303531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600" dirty="0" smtClean="0"/>
              <a:t>0</a:t>
            </a:r>
            <a:endParaRPr lang="en-CA" sz="1600" dirty="0"/>
          </a:p>
        </p:txBody>
      </p:sp>
      <p:sp>
        <p:nvSpPr>
          <p:cNvPr id="31" name="Right Arrow 30"/>
          <p:cNvSpPr/>
          <p:nvPr/>
        </p:nvSpPr>
        <p:spPr>
          <a:xfrm>
            <a:off x="4509522" y="3029661"/>
            <a:ext cx="373380" cy="690807"/>
          </a:xfrm>
          <a:prstGeom prst="rightArrow">
            <a:avLst>
              <a:gd name="adj1" fmla="val 50000"/>
              <a:gd name="adj2" fmla="val 4183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32" name="Object 31"/>
          <p:cNvGraphicFramePr>
            <a:graphicFrameLocks noChangeAspect="1"/>
          </p:cNvGraphicFramePr>
          <p:nvPr>
            <p:extLst/>
          </p:nvPr>
        </p:nvGraphicFramePr>
        <p:xfrm>
          <a:off x="4518025" y="3226753"/>
          <a:ext cx="338138" cy="295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008" name="Equation" r:id="rId8" imgW="215640" imgH="203040" progId="Equation.3">
                  <p:embed/>
                </p:oleObj>
              </mc:Choice>
              <mc:Fallback>
                <p:oleObj name="Equation" r:id="rId8" imgW="215640" imgH="203040" progId="Equation.3">
                  <p:embed/>
                  <p:pic>
                    <p:nvPicPr>
                      <p:cNvPr id="32" name="Object 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18025" y="3226753"/>
                        <a:ext cx="338138" cy="295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99748028"/>
              </p:ext>
            </p:extLst>
          </p:nvPr>
        </p:nvGraphicFramePr>
        <p:xfrm>
          <a:off x="6543675" y="3119438"/>
          <a:ext cx="841375" cy="360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009" name="Equation" r:id="rId10" imgW="469800" imgH="215640" progId="Equation.3">
                  <p:embed/>
                </p:oleObj>
              </mc:Choice>
              <mc:Fallback>
                <p:oleObj name="Equation" r:id="rId10" imgW="469800" imgH="215640" progId="Equation.3">
                  <p:embed/>
                  <p:pic>
                    <p:nvPicPr>
                      <p:cNvPr id="33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43675" y="3119438"/>
                        <a:ext cx="841375" cy="360362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779986" y="5454721"/>
            <a:ext cx="516359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CA" dirty="0" smtClean="0"/>
              <a:t>Puisque la sortie est de type «</a:t>
            </a:r>
            <a:r>
              <a:rPr lang="fr-CA" i="1" dirty="0" smtClean="0"/>
              <a:t> one-hot</a:t>
            </a:r>
            <a:r>
              <a:rPr lang="fr-CA" dirty="0" smtClean="0"/>
              <a:t> » </a:t>
            </a:r>
          </a:p>
          <a:p>
            <a:pPr algn="ctr"/>
            <a:r>
              <a:rPr lang="fr-CA" dirty="0"/>
              <a:t>o</a:t>
            </a:r>
            <a:r>
              <a:rPr lang="fr-CA" dirty="0" smtClean="0"/>
              <a:t>n utilise un </a:t>
            </a:r>
            <a:r>
              <a:rPr lang="fr-CA" dirty="0" err="1" smtClean="0"/>
              <a:t>softmax</a:t>
            </a:r>
            <a:endParaRPr lang="en-CA" dirty="0"/>
          </a:p>
        </p:txBody>
      </p:sp>
      <p:sp>
        <p:nvSpPr>
          <p:cNvPr id="35" name="Oval 34"/>
          <p:cNvSpPr/>
          <p:nvPr/>
        </p:nvSpPr>
        <p:spPr>
          <a:xfrm>
            <a:off x="4857720" y="1779955"/>
            <a:ext cx="368255" cy="303531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600" dirty="0"/>
          </a:p>
        </p:txBody>
      </p:sp>
      <p:sp>
        <p:nvSpPr>
          <p:cNvPr id="36" name="Oval 35"/>
          <p:cNvSpPr/>
          <p:nvPr/>
        </p:nvSpPr>
        <p:spPr>
          <a:xfrm>
            <a:off x="4857720" y="2164906"/>
            <a:ext cx="368255" cy="303531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600" dirty="0"/>
          </a:p>
        </p:txBody>
      </p:sp>
      <p:sp>
        <p:nvSpPr>
          <p:cNvPr id="37" name="Oval 36"/>
          <p:cNvSpPr/>
          <p:nvPr/>
        </p:nvSpPr>
        <p:spPr>
          <a:xfrm>
            <a:off x="4865688" y="2930933"/>
            <a:ext cx="368255" cy="303531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600" dirty="0"/>
          </a:p>
        </p:txBody>
      </p:sp>
      <p:sp>
        <p:nvSpPr>
          <p:cNvPr id="38" name="Oval 37"/>
          <p:cNvSpPr/>
          <p:nvPr/>
        </p:nvSpPr>
        <p:spPr>
          <a:xfrm>
            <a:off x="4865688" y="3353703"/>
            <a:ext cx="368255" cy="303531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600" dirty="0"/>
          </a:p>
        </p:txBody>
      </p:sp>
      <p:sp>
        <p:nvSpPr>
          <p:cNvPr id="39" name="Oval 38"/>
          <p:cNvSpPr/>
          <p:nvPr/>
        </p:nvSpPr>
        <p:spPr>
          <a:xfrm>
            <a:off x="4857720" y="2550257"/>
            <a:ext cx="368255" cy="303531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600" dirty="0"/>
          </a:p>
        </p:txBody>
      </p:sp>
      <p:sp>
        <p:nvSpPr>
          <p:cNvPr id="40" name="Oval 39"/>
          <p:cNvSpPr/>
          <p:nvPr/>
        </p:nvSpPr>
        <p:spPr>
          <a:xfrm>
            <a:off x="4861704" y="4153335"/>
            <a:ext cx="368255" cy="303531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600" dirty="0"/>
          </a:p>
        </p:txBody>
      </p:sp>
      <p:sp>
        <p:nvSpPr>
          <p:cNvPr id="41" name="Oval 40"/>
          <p:cNvSpPr/>
          <p:nvPr/>
        </p:nvSpPr>
        <p:spPr>
          <a:xfrm>
            <a:off x="4861704" y="4576104"/>
            <a:ext cx="368255" cy="303531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600" dirty="0"/>
          </a:p>
        </p:txBody>
      </p:sp>
      <p:sp>
        <p:nvSpPr>
          <p:cNvPr id="42" name="Oval 41"/>
          <p:cNvSpPr/>
          <p:nvPr/>
        </p:nvSpPr>
        <p:spPr>
          <a:xfrm>
            <a:off x="4853736" y="3772658"/>
            <a:ext cx="368255" cy="303531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600" dirty="0"/>
          </a:p>
        </p:txBody>
      </p:sp>
      <p:sp>
        <p:nvSpPr>
          <p:cNvPr id="43" name="Right Arrow 42"/>
          <p:cNvSpPr/>
          <p:nvPr/>
        </p:nvSpPr>
        <p:spPr>
          <a:xfrm>
            <a:off x="5344010" y="2799524"/>
            <a:ext cx="502858" cy="1202198"/>
          </a:xfrm>
          <a:prstGeom prst="rightArrow">
            <a:avLst>
              <a:gd name="adj1" fmla="val 79041"/>
              <a:gd name="adj2" fmla="val 41837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 smtClean="0"/>
              <a:t>SM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179438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0025" y="61869"/>
            <a:ext cx="7772400" cy="1143000"/>
          </a:xfrm>
        </p:spPr>
        <p:txBody>
          <a:bodyPr/>
          <a:lstStyle/>
          <a:p>
            <a:pPr algn="l"/>
            <a:r>
              <a:rPr lang="fr-CA" dirty="0" smtClean="0"/>
              <a:t>Word2Vec </a:t>
            </a:r>
            <a:r>
              <a:rPr lang="fr-CA" sz="1800" dirty="0"/>
              <a:t>[</a:t>
            </a:r>
            <a:r>
              <a:rPr lang="fr-CA" sz="1800" dirty="0" err="1"/>
              <a:t>Mikolov</a:t>
            </a:r>
            <a:r>
              <a:rPr lang="fr-CA" sz="1800" dirty="0"/>
              <a:t> et al. ’13]</a:t>
            </a:r>
            <a:endParaRPr lang="en-CA" dirty="0"/>
          </a:p>
        </p:txBody>
      </p:sp>
      <p:pic>
        <p:nvPicPr>
          <p:cNvPr id="7" name="Picture 19" descr="Image result for brilliant idea ah ah momen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9645" y="234826"/>
            <a:ext cx="2668848" cy="1940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Oval 7"/>
          <p:cNvSpPr/>
          <p:nvPr/>
        </p:nvSpPr>
        <p:spPr>
          <a:xfrm>
            <a:off x="2958422" y="1843031"/>
            <a:ext cx="368255" cy="303531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600" dirty="0" smtClean="0"/>
              <a:t>0</a:t>
            </a:r>
            <a:endParaRPr lang="en-CA" sz="1600" dirty="0"/>
          </a:p>
        </p:txBody>
      </p:sp>
      <p:sp>
        <p:nvSpPr>
          <p:cNvPr id="9" name="Oval 8"/>
          <p:cNvSpPr/>
          <p:nvPr/>
        </p:nvSpPr>
        <p:spPr>
          <a:xfrm>
            <a:off x="2958422" y="2227982"/>
            <a:ext cx="368255" cy="303531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600" dirty="0" smtClean="0"/>
              <a:t>0</a:t>
            </a:r>
            <a:endParaRPr lang="en-CA" sz="1600" dirty="0"/>
          </a:p>
        </p:txBody>
      </p:sp>
      <p:sp>
        <p:nvSpPr>
          <p:cNvPr id="10" name="Oval 9"/>
          <p:cNvSpPr/>
          <p:nvPr/>
        </p:nvSpPr>
        <p:spPr>
          <a:xfrm>
            <a:off x="2966390" y="2994009"/>
            <a:ext cx="368255" cy="303531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600" dirty="0" smtClean="0"/>
              <a:t>0</a:t>
            </a:r>
            <a:endParaRPr lang="en-CA" sz="1600" dirty="0"/>
          </a:p>
        </p:txBody>
      </p:sp>
      <p:sp>
        <p:nvSpPr>
          <p:cNvPr id="11" name="Oval 10"/>
          <p:cNvSpPr/>
          <p:nvPr/>
        </p:nvSpPr>
        <p:spPr>
          <a:xfrm>
            <a:off x="2966390" y="3416779"/>
            <a:ext cx="368255" cy="303531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600" dirty="0" smtClean="0"/>
              <a:t>0</a:t>
            </a:r>
            <a:endParaRPr lang="en-CA" sz="1600" dirty="0"/>
          </a:p>
        </p:txBody>
      </p:sp>
      <p:sp>
        <p:nvSpPr>
          <p:cNvPr id="12" name="Oval 11"/>
          <p:cNvSpPr/>
          <p:nvPr/>
        </p:nvSpPr>
        <p:spPr>
          <a:xfrm>
            <a:off x="2958422" y="2613333"/>
            <a:ext cx="368255" cy="303531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600" dirty="0" smtClean="0"/>
              <a:t>1</a:t>
            </a:r>
            <a:endParaRPr lang="en-CA" sz="1600" dirty="0"/>
          </a:p>
        </p:txBody>
      </p:sp>
      <p:sp>
        <p:nvSpPr>
          <p:cNvPr id="13" name="Oval 12"/>
          <p:cNvSpPr/>
          <p:nvPr/>
        </p:nvSpPr>
        <p:spPr>
          <a:xfrm>
            <a:off x="3987906" y="3483759"/>
            <a:ext cx="377983" cy="33834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Oval 13"/>
          <p:cNvSpPr/>
          <p:nvPr/>
        </p:nvSpPr>
        <p:spPr>
          <a:xfrm>
            <a:off x="3992024" y="3039725"/>
            <a:ext cx="369746" cy="372227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/>
          <p:cNvSpPr/>
          <p:nvPr/>
        </p:nvSpPr>
        <p:spPr>
          <a:xfrm>
            <a:off x="3987906" y="3912694"/>
            <a:ext cx="377983" cy="33834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Oval 15"/>
          <p:cNvSpPr/>
          <p:nvPr/>
        </p:nvSpPr>
        <p:spPr>
          <a:xfrm>
            <a:off x="3984141" y="2581607"/>
            <a:ext cx="377983" cy="33834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/>
          <p:cNvSpPr/>
          <p:nvPr/>
        </p:nvSpPr>
        <p:spPr>
          <a:xfrm>
            <a:off x="2962406" y="4216411"/>
            <a:ext cx="368255" cy="303531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600" dirty="0" smtClean="0"/>
              <a:t>0</a:t>
            </a:r>
            <a:endParaRPr lang="en-CA" sz="1600" dirty="0"/>
          </a:p>
        </p:txBody>
      </p:sp>
      <p:sp>
        <p:nvSpPr>
          <p:cNvPr id="18" name="Oval 17"/>
          <p:cNvSpPr/>
          <p:nvPr/>
        </p:nvSpPr>
        <p:spPr>
          <a:xfrm>
            <a:off x="2962406" y="4639180"/>
            <a:ext cx="368255" cy="303531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600" dirty="0" smtClean="0"/>
              <a:t>0</a:t>
            </a:r>
            <a:endParaRPr lang="en-CA" sz="1600" dirty="0"/>
          </a:p>
        </p:txBody>
      </p:sp>
      <p:sp>
        <p:nvSpPr>
          <p:cNvPr id="19" name="Oval 18"/>
          <p:cNvSpPr/>
          <p:nvPr/>
        </p:nvSpPr>
        <p:spPr>
          <a:xfrm>
            <a:off x="2954438" y="3835734"/>
            <a:ext cx="368255" cy="303531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600" dirty="0" smtClean="0"/>
              <a:t>0</a:t>
            </a:r>
            <a:endParaRPr lang="en-CA" sz="1600" dirty="0"/>
          </a:p>
        </p:txBody>
      </p:sp>
      <p:sp>
        <p:nvSpPr>
          <p:cNvPr id="20" name="Right Arrow 19"/>
          <p:cNvSpPr/>
          <p:nvPr/>
        </p:nvSpPr>
        <p:spPr>
          <a:xfrm>
            <a:off x="3497580" y="3029661"/>
            <a:ext cx="373380" cy="690807"/>
          </a:xfrm>
          <a:prstGeom prst="rightArrow">
            <a:avLst>
              <a:gd name="adj1" fmla="val 50000"/>
              <a:gd name="adj2" fmla="val 4183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21" name="Object 20"/>
          <p:cNvGraphicFramePr>
            <a:graphicFrameLocks noChangeAspect="1"/>
          </p:cNvGraphicFramePr>
          <p:nvPr>
            <p:extLst/>
          </p:nvPr>
        </p:nvGraphicFramePr>
        <p:xfrm>
          <a:off x="3497039" y="3227524"/>
          <a:ext cx="358681" cy="2950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085" name="Equation" r:id="rId4" imgW="228600" imgH="203040" progId="Equation.3">
                  <p:embed/>
                </p:oleObj>
              </mc:Choice>
              <mc:Fallback>
                <p:oleObj name="Equation" r:id="rId4" imgW="228600" imgH="203040" progId="Equation.3">
                  <p:embed/>
                  <p:pic>
                    <p:nvPicPr>
                      <p:cNvPr id="21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97039" y="3227524"/>
                        <a:ext cx="358681" cy="29508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6"/>
          <p:cNvGraphicFramePr>
            <a:graphicFrameLocks noChangeAspect="1"/>
          </p:cNvGraphicFramePr>
          <p:nvPr>
            <p:extLst/>
          </p:nvPr>
        </p:nvGraphicFramePr>
        <p:xfrm>
          <a:off x="1580480" y="3225655"/>
          <a:ext cx="1158875" cy="295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086" name="Equation" r:id="rId6" imgW="647640" imgH="177480" progId="Equation.3">
                  <p:embed/>
                </p:oleObj>
              </mc:Choice>
              <mc:Fallback>
                <p:oleObj name="Equation" r:id="rId6" imgW="647640" imgH="177480" progId="Equation.3">
                  <p:embed/>
                  <p:pic>
                    <p:nvPicPr>
                      <p:cNvPr id="22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0480" y="3225655"/>
                        <a:ext cx="1158875" cy="295275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Oval 22"/>
          <p:cNvSpPr/>
          <p:nvPr/>
        </p:nvSpPr>
        <p:spPr>
          <a:xfrm>
            <a:off x="5892813" y="1779955"/>
            <a:ext cx="368255" cy="303531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600" dirty="0" smtClean="0"/>
              <a:t>0</a:t>
            </a:r>
            <a:endParaRPr lang="en-CA" sz="1600" dirty="0"/>
          </a:p>
        </p:txBody>
      </p:sp>
      <p:sp>
        <p:nvSpPr>
          <p:cNvPr id="24" name="Oval 23"/>
          <p:cNvSpPr/>
          <p:nvPr/>
        </p:nvSpPr>
        <p:spPr>
          <a:xfrm>
            <a:off x="5892813" y="2164906"/>
            <a:ext cx="368255" cy="303531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600" dirty="0" smtClean="0"/>
              <a:t>0</a:t>
            </a:r>
            <a:endParaRPr lang="en-CA" sz="1600" dirty="0"/>
          </a:p>
        </p:txBody>
      </p:sp>
      <p:sp>
        <p:nvSpPr>
          <p:cNvPr id="25" name="Oval 24"/>
          <p:cNvSpPr/>
          <p:nvPr/>
        </p:nvSpPr>
        <p:spPr>
          <a:xfrm>
            <a:off x="5900781" y="2930933"/>
            <a:ext cx="368255" cy="303531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600" dirty="0"/>
              <a:t>1</a:t>
            </a:r>
            <a:endParaRPr lang="en-CA" sz="1600" dirty="0"/>
          </a:p>
        </p:txBody>
      </p:sp>
      <p:sp>
        <p:nvSpPr>
          <p:cNvPr id="26" name="Oval 25"/>
          <p:cNvSpPr/>
          <p:nvPr/>
        </p:nvSpPr>
        <p:spPr>
          <a:xfrm>
            <a:off x="5900781" y="3353703"/>
            <a:ext cx="368255" cy="303531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600" dirty="0" smtClean="0"/>
              <a:t>0</a:t>
            </a:r>
            <a:endParaRPr lang="en-CA" sz="1600" dirty="0"/>
          </a:p>
        </p:txBody>
      </p:sp>
      <p:sp>
        <p:nvSpPr>
          <p:cNvPr id="27" name="Oval 26"/>
          <p:cNvSpPr/>
          <p:nvPr/>
        </p:nvSpPr>
        <p:spPr>
          <a:xfrm>
            <a:off x="5892813" y="2550257"/>
            <a:ext cx="368255" cy="303531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600" dirty="0"/>
              <a:t>0</a:t>
            </a:r>
            <a:endParaRPr lang="en-CA" sz="1600" dirty="0"/>
          </a:p>
        </p:txBody>
      </p:sp>
      <p:sp>
        <p:nvSpPr>
          <p:cNvPr id="28" name="Oval 27"/>
          <p:cNvSpPr/>
          <p:nvPr/>
        </p:nvSpPr>
        <p:spPr>
          <a:xfrm>
            <a:off x="5896797" y="4153335"/>
            <a:ext cx="368255" cy="303531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600" dirty="0" smtClean="0"/>
              <a:t>0</a:t>
            </a:r>
            <a:endParaRPr lang="en-CA" sz="1600" dirty="0"/>
          </a:p>
        </p:txBody>
      </p:sp>
      <p:sp>
        <p:nvSpPr>
          <p:cNvPr id="29" name="Oval 28"/>
          <p:cNvSpPr/>
          <p:nvPr/>
        </p:nvSpPr>
        <p:spPr>
          <a:xfrm>
            <a:off x="5896797" y="4576104"/>
            <a:ext cx="368255" cy="303531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600" dirty="0" smtClean="0"/>
              <a:t>0</a:t>
            </a:r>
            <a:endParaRPr lang="en-CA" sz="1600" dirty="0"/>
          </a:p>
        </p:txBody>
      </p:sp>
      <p:sp>
        <p:nvSpPr>
          <p:cNvPr id="30" name="Oval 29"/>
          <p:cNvSpPr/>
          <p:nvPr/>
        </p:nvSpPr>
        <p:spPr>
          <a:xfrm>
            <a:off x="5888829" y="3772658"/>
            <a:ext cx="368255" cy="303531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600" dirty="0" smtClean="0"/>
              <a:t>0</a:t>
            </a:r>
            <a:endParaRPr lang="en-CA" sz="1600" dirty="0"/>
          </a:p>
        </p:txBody>
      </p:sp>
      <p:sp>
        <p:nvSpPr>
          <p:cNvPr id="31" name="Right Arrow 30"/>
          <p:cNvSpPr/>
          <p:nvPr/>
        </p:nvSpPr>
        <p:spPr>
          <a:xfrm>
            <a:off x="4509522" y="3029661"/>
            <a:ext cx="373380" cy="690807"/>
          </a:xfrm>
          <a:prstGeom prst="rightArrow">
            <a:avLst>
              <a:gd name="adj1" fmla="val 50000"/>
              <a:gd name="adj2" fmla="val 4183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32" name="Object 31"/>
          <p:cNvGraphicFramePr>
            <a:graphicFrameLocks noChangeAspect="1"/>
          </p:cNvGraphicFramePr>
          <p:nvPr>
            <p:extLst/>
          </p:nvPr>
        </p:nvGraphicFramePr>
        <p:xfrm>
          <a:off x="4518025" y="3226753"/>
          <a:ext cx="338138" cy="295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087" name="Equation" r:id="rId8" imgW="215640" imgH="203040" progId="Equation.3">
                  <p:embed/>
                </p:oleObj>
              </mc:Choice>
              <mc:Fallback>
                <p:oleObj name="Equation" r:id="rId8" imgW="215640" imgH="203040" progId="Equation.3">
                  <p:embed/>
                  <p:pic>
                    <p:nvPicPr>
                      <p:cNvPr id="32" name="Object 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18025" y="3226753"/>
                        <a:ext cx="338138" cy="295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14864492"/>
              </p:ext>
            </p:extLst>
          </p:nvPr>
        </p:nvGraphicFramePr>
        <p:xfrm>
          <a:off x="6543675" y="3119438"/>
          <a:ext cx="841375" cy="360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088" name="Equation" r:id="rId10" imgW="469800" imgH="215640" progId="Equation.3">
                  <p:embed/>
                </p:oleObj>
              </mc:Choice>
              <mc:Fallback>
                <p:oleObj name="Equation" r:id="rId10" imgW="469800" imgH="215640" progId="Equation.3">
                  <p:embed/>
                  <p:pic>
                    <p:nvPicPr>
                      <p:cNvPr id="33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43675" y="3119438"/>
                        <a:ext cx="841375" cy="360362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" name="Oval 34"/>
          <p:cNvSpPr/>
          <p:nvPr/>
        </p:nvSpPr>
        <p:spPr>
          <a:xfrm>
            <a:off x="4857720" y="1779955"/>
            <a:ext cx="368255" cy="303531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600" dirty="0"/>
          </a:p>
        </p:txBody>
      </p:sp>
      <p:sp>
        <p:nvSpPr>
          <p:cNvPr id="36" name="Oval 35"/>
          <p:cNvSpPr/>
          <p:nvPr/>
        </p:nvSpPr>
        <p:spPr>
          <a:xfrm>
            <a:off x="4857720" y="2164906"/>
            <a:ext cx="368255" cy="303531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600" dirty="0"/>
          </a:p>
        </p:txBody>
      </p:sp>
      <p:sp>
        <p:nvSpPr>
          <p:cNvPr id="37" name="Oval 36"/>
          <p:cNvSpPr/>
          <p:nvPr/>
        </p:nvSpPr>
        <p:spPr>
          <a:xfrm>
            <a:off x="4865688" y="2930933"/>
            <a:ext cx="368255" cy="303531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600" dirty="0"/>
          </a:p>
        </p:txBody>
      </p:sp>
      <p:sp>
        <p:nvSpPr>
          <p:cNvPr id="38" name="Oval 37"/>
          <p:cNvSpPr/>
          <p:nvPr/>
        </p:nvSpPr>
        <p:spPr>
          <a:xfrm>
            <a:off x="4865688" y="3353703"/>
            <a:ext cx="368255" cy="303531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600" dirty="0"/>
          </a:p>
        </p:txBody>
      </p:sp>
      <p:sp>
        <p:nvSpPr>
          <p:cNvPr id="39" name="Oval 38"/>
          <p:cNvSpPr/>
          <p:nvPr/>
        </p:nvSpPr>
        <p:spPr>
          <a:xfrm>
            <a:off x="4857720" y="2550257"/>
            <a:ext cx="368255" cy="303531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600" dirty="0"/>
          </a:p>
        </p:txBody>
      </p:sp>
      <p:sp>
        <p:nvSpPr>
          <p:cNvPr id="40" name="Oval 39"/>
          <p:cNvSpPr/>
          <p:nvPr/>
        </p:nvSpPr>
        <p:spPr>
          <a:xfrm>
            <a:off x="4861704" y="4153335"/>
            <a:ext cx="368255" cy="303531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600" dirty="0"/>
          </a:p>
        </p:txBody>
      </p:sp>
      <p:sp>
        <p:nvSpPr>
          <p:cNvPr id="41" name="Oval 40"/>
          <p:cNvSpPr/>
          <p:nvPr/>
        </p:nvSpPr>
        <p:spPr>
          <a:xfrm>
            <a:off x="4861704" y="4576104"/>
            <a:ext cx="368255" cy="303531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600" dirty="0"/>
          </a:p>
        </p:txBody>
      </p:sp>
      <p:sp>
        <p:nvSpPr>
          <p:cNvPr id="42" name="Oval 41"/>
          <p:cNvSpPr/>
          <p:nvPr/>
        </p:nvSpPr>
        <p:spPr>
          <a:xfrm>
            <a:off x="4853736" y="3772658"/>
            <a:ext cx="368255" cy="303531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600" dirty="0"/>
          </a:p>
        </p:txBody>
      </p:sp>
      <p:sp>
        <p:nvSpPr>
          <p:cNvPr id="43" name="Right Arrow 42"/>
          <p:cNvSpPr/>
          <p:nvPr/>
        </p:nvSpPr>
        <p:spPr>
          <a:xfrm>
            <a:off x="5344010" y="2799524"/>
            <a:ext cx="502858" cy="1202198"/>
          </a:xfrm>
          <a:prstGeom prst="rightArrow">
            <a:avLst>
              <a:gd name="adj1" fmla="val 79041"/>
              <a:gd name="adj2" fmla="val 41837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 smtClean="0"/>
              <a:t>SM</a:t>
            </a:r>
            <a:endParaRPr lang="en-CA" dirty="0"/>
          </a:p>
        </p:txBody>
      </p:sp>
      <p:graphicFrame>
        <p:nvGraphicFramePr>
          <p:cNvPr id="44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9897510"/>
              </p:ext>
            </p:extLst>
          </p:nvPr>
        </p:nvGraphicFramePr>
        <p:xfrm>
          <a:off x="2472110" y="5370241"/>
          <a:ext cx="4074824" cy="5581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089" name="Equation" r:id="rId12" imgW="1638000" imgH="241200" progId="Equation.3">
                  <p:embed/>
                </p:oleObj>
              </mc:Choice>
              <mc:Fallback>
                <p:oleObj name="Equation" r:id="rId12" imgW="1638000" imgH="241200" progId="Equation.3">
                  <p:embed/>
                  <p:pic>
                    <p:nvPicPr>
                      <p:cNvPr id="33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72110" y="5370241"/>
                        <a:ext cx="4074824" cy="558164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78667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0025" y="61869"/>
            <a:ext cx="7772400" cy="1143000"/>
          </a:xfrm>
        </p:spPr>
        <p:txBody>
          <a:bodyPr/>
          <a:lstStyle/>
          <a:p>
            <a:pPr algn="l"/>
            <a:r>
              <a:rPr lang="fr-CA" dirty="0" smtClean="0"/>
              <a:t>Word2Vec </a:t>
            </a:r>
            <a:r>
              <a:rPr lang="fr-CA" sz="1800" dirty="0"/>
              <a:t>[</a:t>
            </a:r>
            <a:r>
              <a:rPr lang="fr-CA" sz="1800" dirty="0" err="1"/>
              <a:t>Mikolov</a:t>
            </a:r>
            <a:r>
              <a:rPr lang="fr-CA" sz="1800" dirty="0"/>
              <a:t> et al. ’13]</a:t>
            </a:r>
            <a:endParaRPr lang="en-CA" dirty="0"/>
          </a:p>
        </p:txBody>
      </p:sp>
      <p:pic>
        <p:nvPicPr>
          <p:cNvPr id="7" name="Picture 19" descr="Image result for brilliant idea ah ah momen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9645" y="234826"/>
            <a:ext cx="2668848" cy="1940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Oval 7"/>
          <p:cNvSpPr/>
          <p:nvPr/>
        </p:nvSpPr>
        <p:spPr>
          <a:xfrm>
            <a:off x="2958422" y="1843031"/>
            <a:ext cx="368255" cy="303531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600" dirty="0" smtClean="0"/>
              <a:t>0</a:t>
            </a:r>
            <a:endParaRPr lang="en-CA" sz="1600" dirty="0"/>
          </a:p>
        </p:txBody>
      </p:sp>
      <p:sp>
        <p:nvSpPr>
          <p:cNvPr id="9" name="Oval 8"/>
          <p:cNvSpPr/>
          <p:nvPr/>
        </p:nvSpPr>
        <p:spPr>
          <a:xfrm>
            <a:off x="2958422" y="2227982"/>
            <a:ext cx="368255" cy="303531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600" dirty="0" smtClean="0"/>
              <a:t>0</a:t>
            </a:r>
            <a:endParaRPr lang="en-CA" sz="1600" dirty="0"/>
          </a:p>
        </p:txBody>
      </p:sp>
      <p:sp>
        <p:nvSpPr>
          <p:cNvPr id="10" name="Oval 9"/>
          <p:cNvSpPr/>
          <p:nvPr/>
        </p:nvSpPr>
        <p:spPr>
          <a:xfrm>
            <a:off x="2966390" y="2994009"/>
            <a:ext cx="368255" cy="303531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600" dirty="0" smtClean="0"/>
              <a:t>0</a:t>
            </a:r>
            <a:endParaRPr lang="en-CA" sz="1600" dirty="0"/>
          </a:p>
        </p:txBody>
      </p:sp>
      <p:sp>
        <p:nvSpPr>
          <p:cNvPr id="11" name="Oval 10"/>
          <p:cNvSpPr/>
          <p:nvPr/>
        </p:nvSpPr>
        <p:spPr>
          <a:xfrm>
            <a:off x="2966390" y="3416779"/>
            <a:ext cx="368255" cy="303531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600" dirty="0" smtClean="0"/>
              <a:t>0</a:t>
            </a:r>
            <a:endParaRPr lang="en-CA" sz="1600" dirty="0"/>
          </a:p>
        </p:txBody>
      </p:sp>
      <p:sp>
        <p:nvSpPr>
          <p:cNvPr id="12" name="Oval 11"/>
          <p:cNvSpPr/>
          <p:nvPr/>
        </p:nvSpPr>
        <p:spPr>
          <a:xfrm>
            <a:off x="2958422" y="2613333"/>
            <a:ext cx="368255" cy="303531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600" dirty="0" smtClean="0"/>
              <a:t>1</a:t>
            </a:r>
            <a:endParaRPr lang="en-CA" sz="1600" dirty="0"/>
          </a:p>
        </p:txBody>
      </p:sp>
      <p:sp>
        <p:nvSpPr>
          <p:cNvPr id="13" name="Oval 12"/>
          <p:cNvSpPr/>
          <p:nvPr/>
        </p:nvSpPr>
        <p:spPr>
          <a:xfrm>
            <a:off x="3987906" y="3483759"/>
            <a:ext cx="377983" cy="33834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Oval 13"/>
          <p:cNvSpPr/>
          <p:nvPr/>
        </p:nvSpPr>
        <p:spPr>
          <a:xfrm>
            <a:off x="3992024" y="3039725"/>
            <a:ext cx="369746" cy="372227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/>
          <p:cNvSpPr/>
          <p:nvPr/>
        </p:nvSpPr>
        <p:spPr>
          <a:xfrm>
            <a:off x="3987906" y="3912694"/>
            <a:ext cx="377983" cy="33834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Oval 15"/>
          <p:cNvSpPr/>
          <p:nvPr/>
        </p:nvSpPr>
        <p:spPr>
          <a:xfrm>
            <a:off x="3984141" y="2581607"/>
            <a:ext cx="377983" cy="33834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/>
          <p:cNvSpPr/>
          <p:nvPr/>
        </p:nvSpPr>
        <p:spPr>
          <a:xfrm>
            <a:off x="2962406" y="4216411"/>
            <a:ext cx="368255" cy="303531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600" dirty="0" smtClean="0"/>
              <a:t>0</a:t>
            </a:r>
            <a:endParaRPr lang="en-CA" sz="1600" dirty="0"/>
          </a:p>
        </p:txBody>
      </p:sp>
      <p:sp>
        <p:nvSpPr>
          <p:cNvPr id="18" name="Oval 17"/>
          <p:cNvSpPr/>
          <p:nvPr/>
        </p:nvSpPr>
        <p:spPr>
          <a:xfrm>
            <a:off x="2962406" y="4639180"/>
            <a:ext cx="368255" cy="303531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600" dirty="0" smtClean="0"/>
              <a:t>0</a:t>
            </a:r>
            <a:endParaRPr lang="en-CA" sz="1600" dirty="0"/>
          </a:p>
        </p:txBody>
      </p:sp>
      <p:sp>
        <p:nvSpPr>
          <p:cNvPr id="19" name="Oval 18"/>
          <p:cNvSpPr/>
          <p:nvPr/>
        </p:nvSpPr>
        <p:spPr>
          <a:xfrm>
            <a:off x="2954438" y="3835734"/>
            <a:ext cx="368255" cy="303531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600" dirty="0" smtClean="0"/>
              <a:t>0</a:t>
            </a:r>
            <a:endParaRPr lang="en-CA" sz="1600" dirty="0"/>
          </a:p>
        </p:txBody>
      </p:sp>
      <p:sp>
        <p:nvSpPr>
          <p:cNvPr id="20" name="Right Arrow 19"/>
          <p:cNvSpPr/>
          <p:nvPr/>
        </p:nvSpPr>
        <p:spPr>
          <a:xfrm>
            <a:off x="3497580" y="3029661"/>
            <a:ext cx="373380" cy="690807"/>
          </a:xfrm>
          <a:prstGeom prst="rightArrow">
            <a:avLst>
              <a:gd name="adj1" fmla="val 50000"/>
              <a:gd name="adj2" fmla="val 4183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21" name="Object 20"/>
          <p:cNvGraphicFramePr>
            <a:graphicFrameLocks noChangeAspect="1"/>
          </p:cNvGraphicFramePr>
          <p:nvPr>
            <p:extLst/>
          </p:nvPr>
        </p:nvGraphicFramePr>
        <p:xfrm>
          <a:off x="3497039" y="3227524"/>
          <a:ext cx="358681" cy="2950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7071" name="Equation" r:id="rId4" imgW="228600" imgH="203040" progId="Equation.3">
                  <p:embed/>
                </p:oleObj>
              </mc:Choice>
              <mc:Fallback>
                <p:oleObj name="Equation" r:id="rId4" imgW="228600" imgH="203040" progId="Equation.3">
                  <p:embed/>
                  <p:pic>
                    <p:nvPicPr>
                      <p:cNvPr id="21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97039" y="3227524"/>
                        <a:ext cx="358681" cy="29508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6"/>
          <p:cNvGraphicFramePr>
            <a:graphicFrameLocks noChangeAspect="1"/>
          </p:cNvGraphicFramePr>
          <p:nvPr>
            <p:extLst/>
          </p:nvPr>
        </p:nvGraphicFramePr>
        <p:xfrm>
          <a:off x="1580480" y="3225655"/>
          <a:ext cx="1158875" cy="295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7072" name="Equation" r:id="rId6" imgW="647640" imgH="177480" progId="Equation.3">
                  <p:embed/>
                </p:oleObj>
              </mc:Choice>
              <mc:Fallback>
                <p:oleObj name="Equation" r:id="rId6" imgW="647640" imgH="177480" progId="Equation.3">
                  <p:embed/>
                  <p:pic>
                    <p:nvPicPr>
                      <p:cNvPr id="22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0480" y="3225655"/>
                        <a:ext cx="1158875" cy="295275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Oval 22"/>
          <p:cNvSpPr/>
          <p:nvPr/>
        </p:nvSpPr>
        <p:spPr>
          <a:xfrm>
            <a:off x="5892813" y="1779955"/>
            <a:ext cx="368255" cy="303531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600" dirty="0" smtClean="0"/>
              <a:t>0</a:t>
            </a:r>
            <a:endParaRPr lang="en-CA" sz="1600" dirty="0"/>
          </a:p>
        </p:txBody>
      </p:sp>
      <p:sp>
        <p:nvSpPr>
          <p:cNvPr id="24" name="Oval 23"/>
          <p:cNvSpPr/>
          <p:nvPr/>
        </p:nvSpPr>
        <p:spPr>
          <a:xfrm>
            <a:off x="5892813" y="2164906"/>
            <a:ext cx="368255" cy="303531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600" dirty="0" smtClean="0"/>
              <a:t>0</a:t>
            </a:r>
            <a:endParaRPr lang="en-CA" sz="1600" dirty="0"/>
          </a:p>
        </p:txBody>
      </p:sp>
      <p:sp>
        <p:nvSpPr>
          <p:cNvPr id="25" name="Oval 24"/>
          <p:cNvSpPr/>
          <p:nvPr/>
        </p:nvSpPr>
        <p:spPr>
          <a:xfrm>
            <a:off x="5900781" y="2930933"/>
            <a:ext cx="368255" cy="303531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600" dirty="0"/>
              <a:t>1</a:t>
            </a:r>
            <a:endParaRPr lang="en-CA" sz="1600" dirty="0"/>
          </a:p>
        </p:txBody>
      </p:sp>
      <p:sp>
        <p:nvSpPr>
          <p:cNvPr id="26" name="Oval 25"/>
          <p:cNvSpPr/>
          <p:nvPr/>
        </p:nvSpPr>
        <p:spPr>
          <a:xfrm>
            <a:off x="5900781" y="3353703"/>
            <a:ext cx="368255" cy="303531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600" dirty="0" smtClean="0"/>
              <a:t>0</a:t>
            </a:r>
            <a:endParaRPr lang="en-CA" sz="1600" dirty="0"/>
          </a:p>
        </p:txBody>
      </p:sp>
      <p:sp>
        <p:nvSpPr>
          <p:cNvPr id="27" name="Oval 26"/>
          <p:cNvSpPr/>
          <p:nvPr/>
        </p:nvSpPr>
        <p:spPr>
          <a:xfrm>
            <a:off x="5892813" y="2550257"/>
            <a:ext cx="368255" cy="303531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600" dirty="0"/>
              <a:t>0</a:t>
            </a:r>
            <a:endParaRPr lang="en-CA" sz="1600" dirty="0"/>
          </a:p>
        </p:txBody>
      </p:sp>
      <p:sp>
        <p:nvSpPr>
          <p:cNvPr id="28" name="Oval 27"/>
          <p:cNvSpPr/>
          <p:nvPr/>
        </p:nvSpPr>
        <p:spPr>
          <a:xfrm>
            <a:off x="5896797" y="4153335"/>
            <a:ext cx="368255" cy="303531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600" dirty="0" smtClean="0"/>
              <a:t>0</a:t>
            </a:r>
            <a:endParaRPr lang="en-CA" sz="1600" dirty="0"/>
          </a:p>
        </p:txBody>
      </p:sp>
      <p:sp>
        <p:nvSpPr>
          <p:cNvPr id="29" name="Oval 28"/>
          <p:cNvSpPr/>
          <p:nvPr/>
        </p:nvSpPr>
        <p:spPr>
          <a:xfrm>
            <a:off x="5896797" y="4576104"/>
            <a:ext cx="368255" cy="303531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600" dirty="0" smtClean="0"/>
              <a:t>0</a:t>
            </a:r>
            <a:endParaRPr lang="en-CA" sz="1600" dirty="0"/>
          </a:p>
        </p:txBody>
      </p:sp>
      <p:sp>
        <p:nvSpPr>
          <p:cNvPr id="30" name="Oval 29"/>
          <p:cNvSpPr/>
          <p:nvPr/>
        </p:nvSpPr>
        <p:spPr>
          <a:xfrm>
            <a:off x="5888829" y="3772658"/>
            <a:ext cx="368255" cy="303531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600" dirty="0" smtClean="0"/>
              <a:t>0</a:t>
            </a:r>
            <a:endParaRPr lang="en-CA" sz="1600" dirty="0"/>
          </a:p>
        </p:txBody>
      </p:sp>
      <p:sp>
        <p:nvSpPr>
          <p:cNvPr id="31" name="Right Arrow 30"/>
          <p:cNvSpPr/>
          <p:nvPr/>
        </p:nvSpPr>
        <p:spPr>
          <a:xfrm>
            <a:off x="4509522" y="3029661"/>
            <a:ext cx="373380" cy="690807"/>
          </a:xfrm>
          <a:prstGeom prst="rightArrow">
            <a:avLst>
              <a:gd name="adj1" fmla="val 50000"/>
              <a:gd name="adj2" fmla="val 4183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32" name="Object 31"/>
          <p:cNvGraphicFramePr>
            <a:graphicFrameLocks noChangeAspect="1"/>
          </p:cNvGraphicFramePr>
          <p:nvPr>
            <p:extLst/>
          </p:nvPr>
        </p:nvGraphicFramePr>
        <p:xfrm>
          <a:off x="4518025" y="3226753"/>
          <a:ext cx="338138" cy="295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7073" name="Equation" r:id="rId8" imgW="215640" imgH="203040" progId="Equation.3">
                  <p:embed/>
                </p:oleObj>
              </mc:Choice>
              <mc:Fallback>
                <p:oleObj name="Equation" r:id="rId8" imgW="215640" imgH="203040" progId="Equation.3">
                  <p:embed/>
                  <p:pic>
                    <p:nvPicPr>
                      <p:cNvPr id="32" name="Object 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18025" y="3226753"/>
                        <a:ext cx="338138" cy="295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Object 6"/>
          <p:cNvGraphicFramePr>
            <a:graphicFrameLocks noChangeAspect="1"/>
          </p:cNvGraphicFramePr>
          <p:nvPr>
            <p:extLst/>
          </p:nvPr>
        </p:nvGraphicFramePr>
        <p:xfrm>
          <a:off x="6543675" y="3119438"/>
          <a:ext cx="841375" cy="360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7074" name="Equation" r:id="rId10" imgW="469800" imgH="215640" progId="Equation.3">
                  <p:embed/>
                </p:oleObj>
              </mc:Choice>
              <mc:Fallback>
                <p:oleObj name="Equation" r:id="rId10" imgW="469800" imgH="215640" progId="Equation.3">
                  <p:embed/>
                  <p:pic>
                    <p:nvPicPr>
                      <p:cNvPr id="33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43675" y="3119438"/>
                        <a:ext cx="841375" cy="360362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" name="Oval 34"/>
          <p:cNvSpPr/>
          <p:nvPr/>
        </p:nvSpPr>
        <p:spPr>
          <a:xfrm>
            <a:off x="4857720" y="1779955"/>
            <a:ext cx="368255" cy="303531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600" dirty="0"/>
          </a:p>
        </p:txBody>
      </p:sp>
      <p:sp>
        <p:nvSpPr>
          <p:cNvPr id="36" name="Oval 35"/>
          <p:cNvSpPr/>
          <p:nvPr/>
        </p:nvSpPr>
        <p:spPr>
          <a:xfrm>
            <a:off x="4857720" y="2164906"/>
            <a:ext cx="368255" cy="303531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600" dirty="0"/>
          </a:p>
        </p:txBody>
      </p:sp>
      <p:sp>
        <p:nvSpPr>
          <p:cNvPr id="37" name="Oval 36"/>
          <p:cNvSpPr/>
          <p:nvPr/>
        </p:nvSpPr>
        <p:spPr>
          <a:xfrm>
            <a:off x="4865688" y="2930933"/>
            <a:ext cx="368255" cy="303531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600" dirty="0"/>
          </a:p>
        </p:txBody>
      </p:sp>
      <p:sp>
        <p:nvSpPr>
          <p:cNvPr id="38" name="Oval 37"/>
          <p:cNvSpPr/>
          <p:nvPr/>
        </p:nvSpPr>
        <p:spPr>
          <a:xfrm>
            <a:off x="4865688" y="3353703"/>
            <a:ext cx="368255" cy="303531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600" dirty="0"/>
          </a:p>
        </p:txBody>
      </p:sp>
      <p:sp>
        <p:nvSpPr>
          <p:cNvPr id="39" name="Oval 38"/>
          <p:cNvSpPr/>
          <p:nvPr/>
        </p:nvSpPr>
        <p:spPr>
          <a:xfrm>
            <a:off x="4857720" y="2550257"/>
            <a:ext cx="368255" cy="303531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600" dirty="0"/>
          </a:p>
        </p:txBody>
      </p:sp>
      <p:sp>
        <p:nvSpPr>
          <p:cNvPr id="40" name="Oval 39"/>
          <p:cNvSpPr/>
          <p:nvPr/>
        </p:nvSpPr>
        <p:spPr>
          <a:xfrm>
            <a:off x="4861704" y="4153335"/>
            <a:ext cx="368255" cy="303531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600" dirty="0"/>
          </a:p>
        </p:txBody>
      </p:sp>
      <p:sp>
        <p:nvSpPr>
          <p:cNvPr id="41" name="Oval 40"/>
          <p:cNvSpPr/>
          <p:nvPr/>
        </p:nvSpPr>
        <p:spPr>
          <a:xfrm>
            <a:off x="4861704" y="4576104"/>
            <a:ext cx="368255" cy="303531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600" dirty="0"/>
          </a:p>
        </p:txBody>
      </p:sp>
      <p:sp>
        <p:nvSpPr>
          <p:cNvPr id="42" name="Oval 41"/>
          <p:cNvSpPr/>
          <p:nvPr/>
        </p:nvSpPr>
        <p:spPr>
          <a:xfrm>
            <a:off x="4853736" y="3772658"/>
            <a:ext cx="368255" cy="303531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600" dirty="0"/>
          </a:p>
        </p:txBody>
      </p:sp>
      <p:sp>
        <p:nvSpPr>
          <p:cNvPr id="43" name="Right Arrow 42"/>
          <p:cNvSpPr/>
          <p:nvPr/>
        </p:nvSpPr>
        <p:spPr>
          <a:xfrm>
            <a:off x="5344010" y="2799524"/>
            <a:ext cx="502858" cy="1202198"/>
          </a:xfrm>
          <a:prstGeom prst="rightArrow">
            <a:avLst>
              <a:gd name="adj1" fmla="val 79041"/>
              <a:gd name="adj2" fmla="val 41837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 smtClean="0"/>
              <a:t>SM</a:t>
            </a:r>
            <a:endParaRPr lang="en-CA" dirty="0"/>
          </a:p>
        </p:txBody>
      </p:sp>
      <p:sp>
        <p:nvSpPr>
          <p:cNvPr id="45" name="TextBox 44"/>
          <p:cNvSpPr txBox="1"/>
          <p:nvPr/>
        </p:nvSpPr>
        <p:spPr>
          <a:xfrm>
            <a:off x="2668843" y="5454721"/>
            <a:ext cx="33858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CA" dirty="0" smtClean="0"/>
              <a:t>Lorsqu’entraîné, utiliser   </a:t>
            </a:r>
          </a:p>
          <a:p>
            <a:pPr algn="ctr"/>
            <a:r>
              <a:rPr lang="fr-CA" dirty="0" smtClean="0"/>
              <a:t>comme dictionnaire</a:t>
            </a:r>
            <a:endParaRPr lang="en-CA" dirty="0"/>
          </a:p>
        </p:txBody>
      </p:sp>
      <p:graphicFrame>
        <p:nvGraphicFramePr>
          <p:cNvPr id="46" name="Object 4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14324173"/>
              </p:ext>
            </p:extLst>
          </p:nvPr>
        </p:nvGraphicFramePr>
        <p:xfrm>
          <a:off x="5769184" y="5457293"/>
          <a:ext cx="501927" cy="4129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7075" name="Equation" r:id="rId4" imgW="228600" imgH="203040" progId="Equation.3">
                  <p:embed/>
                </p:oleObj>
              </mc:Choice>
              <mc:Fallback>
                <p:oleObj name="Equation" r:id="rId4" imgW="228600" imgH="203040" progId="Equation.3">
                  <p:embed/>
                  <p:pic>
                    <p:nvPicPr>
                      <p:cNvPr id="34" name="Object 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69184" y="5457293"/>
                        <a:ext cx="501927" cy="41292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88893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0025" y="61869"/>
            <a:ext cx="7772400" cy="1143000"/>
          </a:xfrm>
        </p:spPr>
        <p:txBody>
          <a:bodyPr/>
          <a:lstStyle/>
          <a:p>
            <a:pPr algn="l"/>
            <a:r>
              <a:rPr lang="fr-CA" dirty="0" smtClean="0"/>
              <a:t>Word2Vec </a:t>
            </a:r>
            <a:r>
              <a:rPr lang="fr-CA" sz="1800" dirty="0"/>
              <a:t>[</a:t>
            </a:r>
            <a:r>
              <a:rPr lang="fr-CA" sz="1800" dirty="0" err="1"/>
              <a:t>Mikolov</a:t>
            </a:r>
            <a:r>
              <a:rPr lang="fr-CA" sz="1800" dirty="0"/>
              <a:t> et al. ’13]</a:t>
            </a:r>
            <a:endParaRPr lang="en-CA" dirty="0"/>
          </a:p>
        </p:txBody>
      </p:sp>
      <p:sp>
        <p:nvSpPr>
          <p:cNvPr id="3" name="TextBox 2"/>
          <p:cNvSpPr txBox="1"/>
          <p:nvPr/>
        </p:nvSpPr>
        <p:spPr>
          <a:xfrm>
            <a:off x="166253" y="1654234"/>
            <a:ext cx="897774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 smtClean="0"/>
              <a:t>Cet algorithme vient avec </a:t>
            </a:r>
            <a:r>
              <a:rPr lang="fr-CA" b="1" dirty="0" smtClean="0"/>
              <a:t>d’autres détails</a:t>
            </a:r>
          </a:p>
          <a:p>
            <a:endParaRPr lang="fr-CA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CA" dirty="0" smtClean="0"/>
              <a:t>Réduire l’occurrence des mots fréquents et sémantiquement faibles (</a:t>
            </a:r>
            <a:r>
              <a:rPr lang="fr-CA" i="1" dirty="0" smtClean="0"/>
              <a:t>the, of, for, </a:t>
            </a:r>
            <a:r>
              <a:rPr lang="fr-CA" i="1" dirty="0" err="1" smtClean="0"/>
              <a:t>this</a:t>
            </a:r>
            <a:r>
              <a:rPr lang="fr-CA" i="1" dirty="0" smtClean="0"/>
              <a:t>, or, and,</a:t>
            </a:r>
            <a:r>
              <a:rPr lang="fr-CA" dirty="0" smtClean="0"/>
              <a:t>…)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CA" dirty="0" smtClean="0"/>
              <a:t>Combiner des mots qui forment une entité (ex: </a:t>
            </a:r>
            <a:r>
              <a:rPr lang="fr-CA" i="1" dirty="0" smtClean="0"/>
              <a:t>nations unies</a:t>
            </a:r>
            <a:r>
              <a:rPr lang="fr-CA" dirty="0" smtClean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CA" dirty="0" smtClean="0"/>
              <a:t>Divers trucs pour simplifier</a:t>
            </a:r>
            <a:r>
              <a:rPr lang="en-CA" dirty="0" smtClean="0"/>
              <a:t>/</a:t>
            </a:r>
            <a:r>
              <a:rPr lang="fr-CA" dirty="0" smtClean="0"/>
              <a:t>accélérer l’entraînement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922719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/>
          <p:cNvSpPr txBox="1"/>
          <p:nvPr/>
        </p:nvSpPr>
        <p:spPr>
          <a:xfrm>
            <a:off x="97689" y="244675"/>
            <a:ext cx="90661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b="1" dirty="0" smtClean="0"/>
              <a:t>Réseau récurrent </a:t>
            </a:r>
            <a:r>
              <a:rPr lang="fr-CA" dirty="0" smtClean="0"/>
              <a:t>: la sortie des neurones est réinjectée dans leur entrée</a:t>
            </a:r>
            <a:endParaRPr lang="en-CA" dirty="0"/>
          </a:p>
        </p:txBody>
      </p:sp>
      <p:sp>
        <p:nvSpPr>
          <p:cNvPr id="56" name="Oval 55"/>
          <p:cNvSpPr/>
          <p:nvPr/>
        </p:nvSpPr>
        <p:spPr>
          <a:xfrm>
            <a:off x="3685317" y="4839809"/>
            <a:ext cx="446363" cy="42889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7" name="Oval 66"/>
          <p:cNvSpPr/>
          <p:nvPr/>
        </p:nvSpPr>
        <p:spPr>
          <a:xfrm>
            <a:off x="1302311" y="4276221"/>
            <a:ext cx="409098" cy="364151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8" name="Oval 67"/>
          <p:cNvSpPr/>
          <p:nvPr/>
        </p:nvSpPr>
        <p:spPr>
          <a:xfrm>
            <a:off x="1302311" y="4819969"/>
            <a:ext cx="409098" cy="364151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3" name="Oval 72"/>
          <p:cNvSpPr/>
          <p:nvPr/>
        </p:nvSpPr>
        <p:spPr>
          <a:xfrm>
            <a:off x="1302311" y="5406106"/>
            <a:ext cx="409098" cy="364151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18" name="Straight Arrow Connector 117"/>
          <p:cNvCxnSpPr>
            <a:stCxn id="165" idx="6"/>
            <a:endCxn id="56" idx="2"/>
          </p:cNvCxnSpPr>
          <p:nvPr/>
        </p:nvCxnSpPr>
        <p:spPr>
          <a:xfrm>
            <a:off x="3149389" y="3913646"/>
            <a:ext cx="535928" cy="114060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/>
          <p:cNvCxnSpPr>
            <a:stCxn id="164" idx="6"/>
            <a:endCxn id="56" idx="2"/>
          </p:cNvCxnSpPr>
          <p:nvPr/>
        </p:nvCxnSpPr>
        <p:spPr>
          <a:xfrm>
            <a:off x="3153964" y="4488898"/>
            <a:ext cx="531353" cy="56535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/>
          <p:cNvCxnSpPr>
            <a:stCxn id="141" idx="6"/>
            <a:endCxn id="56" idx="2"/>
          </p:cNvCxnSpPr>
          <p:nvPr/>
        </p:nvCxnSpPr>
        <p:spPr>
          <a:xfrm flipV="1">
            <a:off x="3153571" y="5054255"/>
            <a:ext cx="531746" cy="2172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133"/>
          <p:cNvCxnSpPr>
            <a:stCxn id="67" idx="6"/>
            <a:endCxn id="164" idx="2"/>
          </p:cNvCxnSpPr>
          <p:nvPr/>
        </p:nvCxnSpPr>
        <p:spPr>
          <a:xfrm>
            <a:off x="1711409" y="4458297"/>
            <a:ext cx="1022650" cy="3060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135"/>
          <p:cNvCxnSpPr>
            <a:stCxn id="68" idx="6"/>
            <a:endCxn id="141" idx="2"/>
          </p:cNvCxnSpPr>
          <p:nvPr/>
        </p:nvCxnSpPr>
        <p:spPr>
          <a:xfrm>
            <a:off x="1711409" y="5002045"/>
            <a:ext cx="1031407" cy="7393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/>
          <p:cNvCxnSpPr>
            <a:stCxn id="67" idx="6"/>
            <a:endCxn id="141" idx="2"/>
          </p:cNvCxnSpPr>
          <p:nvPr/>
        </p:nvCxnSpPr>
        <p:spPr>
          <a:xfrm>
            <a:off x="1711409" y="4458297"/>
            <a:ext cx="1031407" cy="61768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/>
          <p:cNvCxnSpPr>
            <a:stCxn id="67" idx="6"/>
            <a:endCxn id="165" idx="2"/>
          </p:cNvCxnSpPr>
          <p:nvPr/>
        </p:nvCxnSpPr>
        <p:spPr>
          <a:xfrm flipV="1">
            <a:off x="1711409" y="3913646"/>
            <a:ext cx="1027225" cy="54465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Arrow Connector 146"/>
          <p:cNvCxnSpPr>
            <a:stCxn id="68" idx="6"/>
            <a:endCxn id="164" idx="2"/>
          </p:cNvCxnSpPr>
          <p:nvPr/>
        </p:nvCxnSpPr>
        <p:spPr>
          <a:xfrm flipV="1">
            <a:off x="1711409" y="4488898"/>
            <a:ext cx="1022650" cy="51314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Arrow Connector 149"/>
          <p:cNvCxnSpPr>
            <a:stCxn id="73" idx="6"/>
            <a:endCxn id="144" idx="2"/>
          </p:cNvCxnSpPr>
          <p:nvPr/>
        </p:nvCxnSpPr>
        <p:spPr>
          <a:xfrm>
            <a:off x="1711409" y="5588182"/>
            <a:ext cx="1026832" cy="54526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/>
          <p:cNvCxnSpPr>
            <a:stCxn id="73" idx="6"/>
            <a:endCxn id="141" idx="2"/>
          </p:cNvCxnSpPr>
          <p:nvPr/>
        </p:nvCxnSpPr>
        <p:spPr>
          <a:xfrm flipV="1">
            <a:off x="1711409" y="5075983"/>
            <a:ext cx="1031407" cy="51219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/>
          <p:cNvCxnSpPr>
            <a:stCxn id="73" idx="6"/>
            <a:endCxn id="140" idx="2"/>
          </p:cNvCxnSpPr>
          <p:nvPr/>
        </p:nvCxnSpPr>
        <p:spPr>
          <a:xfrm>
            <a:off x="1711409" y="5588182"/>
            <a:ext cx="1026832" cy="4209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Arrow Connector 155"/>
          <p:cNvCxnSpPr>
            <a:stCxn id="67" idx="6"/>
            <a:endCxn id="140" idx="2"/>
          </p:cNvCxnSpPr>
          <p:nvPr/>
        </p:nvCxnSpPr>
        <p:spPr>
          <a:xfrm>
            <a:off x="1711409" y="4458297"/>
            <a:ext cx="1026832" cy="117198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Arrow Connector 182"/>
          <p:cNvCxnSpPr>
            <a:stCxn id="73" idx="6"/>
            <a:endCxn id="164" idx="2"/>
          </p:cNvCxnSpPr>
          <p:nvPr/>
        </p:nvCxnSpPr>
        <p:spPr>
          <a:xfrm flipV="1">
            <a:off x="1711409" y="4488898"/>
            <a:ext cx="1022650" cy="109928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Arrow Connector 184"/>
          <p:cNvCxnSpPr>
            <a:stCxn id="68" idx="6"/>
            <a:endCxn id="144" idx="2"/>
          </p:cNvCxnSpPr>
          <p:nvPr/>
        </p:nvCxnSpPr>
        <p:spPr>
          <a:xfrm>
            <a:off x="1711409" y="5002045"/>
            <a:ext cx="1026832" cy="113140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Arrow Connector 188"/>
          <p:cNvCxnSpPr>
            <a:stCxn id="144" idx="5"/>
            <a:endCxn id="56" idx="2"/>
          </p:cNvCxnSpPr>
          <p:nvPr/>
        </p:nvCxnSpPr>
        <p:spPr>
          <a:xfrm flipV="1">
            <a:off x="3096652" y="5054255"/>
            <a:ext cx="588665" cy="122270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Arrow Connector 189"/>
          <p:cNvCxnSpPr>
            <a:stCxn id="140" idx="6"/>
            <a:endCxn id="56" idx="2"/>
          </p:cNvCxnSpPr>
          <p:nvPr/>
        </p:nvCxnSpPr>
        <p:spPr>
          <a:xfrm flipV="1">
            <a:off x="3158146" y="5054255"/>
            <a:ext cx="527171" cy="57602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92" name="Object 191"/>
          <p:cNvGraphicFramePr>
            <a:graphicFrameLocks noChangeAspect="1"/>
          </p:cNvGraphicFramePr>
          <p:nvPr>
            <p:extLst/>
          </p:nvPr>
        </p:nvGraphicFramePr>
        <p:xfrm>
          <a:off x="1395323" y="4284366"/>
          <a:ext cx="225425" cy="307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533" name="Equation" r:id="rId3" imgW="152280" imgH="215640" progId="Equation.3">
                  <p:embed/>
                </p:oleObj>
              </mc:Choice>
              <mc:Fallback>
                <p:oleObj name="Equation" r:id="rId3" imgW="152280" imgH="215640" progId="Equation.3">
                  <p:embed/>
                  <p:pic>
                    <p:nvPicPr>
                      <p:cNvPr id="192" name="Object 19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95323" y="4284366"/>
                        <a:ext cx="225425" cy="307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3" name="Object 192"/>
          <p:cNvGraphicFramePr>
            <a:graphicFrameLocks noChangeAspect="1"/>
          </p:cNvGraphicFramePr>
          <p:nvPr>
            <p:extLst/>
          </p:nvPr>
        </p:nvGraphicFramePr>
        <p:xfrm>
          <a:off x="1412952" y="4829289"/>
          <a:ext cx="244475" cy="327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534" name="Equation" r:id="rId5" imgW="164880" imgH="228600" progId="Equation.DSMT4">
                  <p:embed/>
                </p:oleObj>
              </mc:Choice>
              <mc:Fallback>
                <p:oleObj name="Equation" r:id="rId5" imgW="164880" imgH="228600" progId="Equation.DSMT4">
                  <p:embed/>
                  <p:pic>
                    <p:nvPicPr>
                      <p:cNvPr id="193" name="Object 19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12952" y="4829289"/>
                        <a:ext cx="244475" cy="327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4" name="Object 193"/>
          <p:cNvGraphicFramePr>
            <a:graphicFrameLocks noChangeAspect="1"/>
          </p:cNvGraphicFramePr>
          <p:nvPr>
            <p:extLst/>
          </p:nvPr>
        </p:nvGraphicFramePr>
        <p:xfrm>
          <a:off x="1408471" y="5385542"/>
          <a:ext cx="257175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535" name="Equation" r:id="rId7" imgW="164880" imgH="228600" progId="Equation.3">
                  <p:embed/>
                </p:oleObj>
              </mc:Choice>
              <mc:Fallback>
                <p:oleObj name="Equation" r:id="rId7" imgW="164880" imgH="228600" progId="Equation.3">
                  <p:embed/>
                  <p:pic>
                    <p:nvPicPr>
                      <p:cNvPr id="194" name="Object 19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8471" y="5385542"/>
                        <a:ext cx="257175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97" name="Straight Arrow Connector 96"/>
          <p:cNvCxnSpPr>
            <a:stCxn id="68" idx="6"/>
            <a:endCxn id="165" idx="2"/>
          </p:cNvCxnSpPr>
          <p:nvPr/>
        </p:nvCxnSpPr>
        <p:spPr>
          <a:xfrm flipV="1">
            <a:off x="1711409" y="3913646"/>
            <a:ext cx="1027225" cy="108839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>
            <a:stCxn id="73" idx="6"/>
            <a:endCxn id="165" idx="2"/>
          </p:cNvCxnSpPr>
          <p:nvPr/>
        </p:nvCxnSpPr>
        <p:spPr>
          <a:xfrm flipV="1">
            <a:off x="1711409" y="3913646"/>
            <a:ext cx="1027225" cy="167453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>
            <a:stCxn id="68" idx="6"/>
            <a:endCxn id="140" idx="2"/>
          </p:cNvCxnSpPr>
          <p:nvPr/>
        </p:nvCxnSpPr>
        <p:spPr>
          <a:xfrm>
            <a:off x="1711409" y="5002045"/>
            <a:ext cx="1026832" cy="62823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>
            <a:stCxn id="67" idx="6"/>
            <a:endCxn id="144" idx="2"/>
          </p:cNvCxnSpPr>
          <p:nvPr/>
        </p:nvCxnSpPr>
        <p:spPr>
          <a:xfrm>
            <a:off x="1711409" y="4458297"/>
            <a:ext cx="1026832" cy="167515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Oval 139"/>
          <p:cNvSpPr/>
          <p:nvPr/>
        </p:nvSpPr>
        <p:spPr>
          <a:xfrm>
            <a:off x="2738241" y="5427324"/>
            <a:ext cx="419905" cy="40591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1" name="Oval 140"/>
          <p:cNvSpPr/>
          <p:nvPr/>
        </p:nvSpPr>
        <p:spPr>
          <a:xfrm>
            <a:off x="2742816" y="4852699"/>
            <a:ext cx="410755" cy="446567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4" name="Oval 143"/>
          <p:cNvSpPr/>
          <p:nvPr/>
        </p:nvSpPr>
        <p:spPr>
          <a:xfrm>
            <a:off x="2738241" y="5930495"/>
            <a:ext cx="419905" cy="40591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4" name="Oval 163"/>
          <p:cNvSpPr/>
          <p:nvPr/>
        </p:nvSpPr>
        <p:spPr>
          <a:xfrm>
            <a:off x="2734059" y="4285942"/>
            <a:ext cx="419905" cy="40591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5" name="Oval 164"/>
          <p:cNvSpPr/>
          <p:nvPr/>
        </p:nvSpPr>
        <p:spPr>
          <a:xfrm>
            <a:off x="2738634" y="3690362"/>
            <a:ext cx="410755" cy="446567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166" name="Object 6"/>
          <p:cNvGraphicFramePr>
            <a:graphicFrameLocks noChangeAspect="1"/>
          </p:cNvGraphicFramePr>
          <p:nvPr>
            <p:extLst/>
          </p:nvPr>
        </p:nvGraphicFramePr>
        <p:xfrm>
          <a:off x="2767648" y="3686850"/>
          <a:ext cx="354012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536" name="Equation" r:id="rId9" imgW="177480" imgH="228600" progId="Equation.3">
                  <p:embed/>
                </p:oleObj>
              </mc:Choice>
              <mc:Fallback>
                <p:oleObj name="Equation" r:id="rId9" imgW="177480" imgH="228600" progId="Equation.3">
                  <p:embed/>
                  <p:pic>
                    <p:nvPicPr>
                      <p:cNvPr id="166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67648" y="3686850"/>
                        <a:ext cx="354012" cy="457200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7" name="Object 6"/>
          <p:cNvGraphicFramePr>
            <a:graphicFrameLocks noChangeAspect="1"/>
          </p:cNvGraphicFramePr>
          <p:nvPr>
            <p:extLst/>
          </p:nvPr>
        </p:nvGraphicFramePr>
        <p:xfrm>
          <a:off x="2767648" y="4283115"/>
          <a:ext cx="354012" cy="454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537" name="Equation" r:id="rId11" imgW="177480" imgH="228600" progId="Equation.3">
                  <p:embed/>
                </p:oleObj>
              </mc:Choice>
              <mc:Fallback>
                <p:oleObj name="Equation" r:id="rId11" imgW="177480" imgH="228600" progId="Equation.3">
                  <p:embed/>
                  <p:pic>
                    <p:nvPicPr>
                      <p:cNvPr id="167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67648" y="4283115"/>
                        <a:ext cx="354012" cy="454025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9" name="Object 6"/>
          <p:cNvGraphicFramePr>
            <a:graphicFrameLocks noChangeAspect="1"/>
          </p:cNvGraphicFramePr>
          <p:nvPr>
            <p:extLst/>
          </p:nvPr>
        </p:nvGraphicFramePr>
        <p:xfrm>
          <a:off x="2785591" y="4852699"/>
          <a:ext cx="354012" cy="454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538" name="Equation" r:id="rId13" imgW="177480" imgH="228600" progId="Equation.3">
                  <p:embed/>
                </p:oleObj>
              </mc:Choice>
              <mc:Fallback>
                <p:oleObj name="Equation" r:id="rId13" imgW="177480" imgH="228600" progId="Equation.3">
                  <p:embed/>
                  <p:pic>
                    <p:nvPicPr>
                      <p:cNvPr id="269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85591" y="4852699"/>
                        <a:ext cx="354012" cy="454025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0" name="Object 6"/>
          <p:cNvGraphicFramePr>
            <a:graphicFrameLocks noChangeAspect="1"/>
          </p:cNvGraphicFramePr>
          <p:nvPr>
            <p:extLst/>
          </p:nvPr>
        </p:nvGraphicFramePr>
        <p:xfrm>
          <a:off x="2757602" y="5382868"/>
          <a:ext cx="354012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539" name="Equation" r:id="rId15" imgW="177480" imgH="228600" progId="Equation.3">
                  <p:embed/>
                </p:oleObj>
              </mc:Choice>
              <mc:Fallback>
                <p:oleObj name="Equation" r:id="rId15" imgW="177480" imgH="228600" progId="Equation.3">
                  <p:embed/>
                  <p:pic>
                    <p:nvPicPr>
                      <p:cNvPr id="27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57602" y="5382868"/>
                        <a:ext cx="354012" cy="457200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1" name="Object 6"/>
          <p:cNvGraphicFramePr>
            <a:graphicFrameLocks noChangeAspect="1"/>
          </p:cNvGraphicFramePr>
          <p:nvPr>
            <p:extLst/>
          </p:nvPr>
        </p:nvGraphicFramePr>
        <p:xfrm>
          <a:off x="2757602" y="5904838"/>
          <a:ext cx="354012" cy="454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540" name="Equation" r:id="rId17" imgW="177480" imgH="228600" progId="Equation.3">
                  <p:embed/>
                </p:oleObj>
              </mc:Choice>
              <mc:Fallback>
                <p:oleObj name="Equation" r:id="rId17" imgW="177480" imgH="228600" progId="Equation.3">
                  <p:embed/>
                  <p:pic>
                    <p:nvPicPr>
                      <p:cNvPr id="271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57602" y="5904838"/>
                        <a:ext cx="354012" cy="454025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1" name="Object 19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39275482"/>
              </p:ext>
            </p:extLst>
          </p:nvPr>
        </p:nvGraphicFramePr>
        <p:xfrm>
          <a:off x="3630613" y="4225925"/>
          <a:ext cx="333375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541" name="Equation" r:id="rId18" imgW="190440" imgH="203040" progId="Equation.3">
                  <p:embed/>
                </p:oleObj>
              </mc:Choice>
              <mc:Fallback>
                <p:oleObj name="Equation" r:id="rId18" imgW="190440" imgH="203040" progId="Equation.3">
                  <p:embed/>
                  <p:pic>
                    <p:nvPicPr>
                      <p:cNvPr id="191" name="Object 19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30613" y="4225925"/>
                        <a:ext cx="333375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9" name="Object 5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71056918"/>
              </p:ext>
            </p:extLst>
          </p:nvPr>
        </p:nvGraphicFramePr>
        <p:xfrm>
          <a:off x="1963738" y="5940425"/>
          <a:ext cx="400050" cy="354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542" name="Equation" r:id="rId20" imgW="228600" imgH="203040" progId="Equation.3">
                  <p:embed/>
                </p:oleObj>
              </mc:Choice>
              <mc:Fallback>
                <p:oleObj name="Equation" r:id="rId20" imgW="228600" imgH="203040" progId="Equation.3">
                  <p:embed/>
                  <p:pic>
                    <p:nvPicPr>
                      <p:cNvPr id="267" name="Object 26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63738" y="5940425"/>
                        <a:ext cx="400050" cy="354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0" name="Rectangle 59"/>
          <p:cNvSpPr/>
          <p:nvPr/>
        </p:nvSpPr>
        <p:spPr>
          <a:xfrm>
            <a:off x="4212488" y="4771211"/>
            <a:ext cx="3385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dirty="0" smtClean="0"/>
              <a:t>y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236105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863" name="Picture 7" descr="Example of some most similar words using Word2Vec embedding and cosine similarity on English corpu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208" y="2349990"/>
            <a:ext cx="8096250" cy="2028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Title 1"/>
          <p:cNvSpPr>
            <a:spLocks noGrp="1"/>
          </p:cNvSpPr>
          <p:nvPr>
            <p:ph type="title"/>
          </p:nvPr>
        </p:nvSpPr>
        <p:spPr>
          <a:xfrm>
            <a:off x="200025" y="61869"/>
            <a:ext cx="7772400" cy="1143000"/>
          </a:xfrm>
        </p:spPr>
        <p:txBody>
          <a:bodyPr/>
          <a:lstStyle/>
          <a:p>
            <a:pPr algn="l"/>
            <a:r>
              <a:rPr lang="fr-CA" dirty="0" smtClean="0"/>
              <a:t>Word2Vec </a:t>
            </a:r>
            <a:r>
              <a:rPr lang="fr-CA" sz="1800" dirty="0"/>
              <a:t>[</a:t>
            </a:r>
            <a:r>
              <a:rPr lang="fr-CA" sz="1800" dirty="0" err="1"/>
              <a:t>Mikolov</a:t>
            </a:r>
            <a:r>
              <a:rPr lang="fr-CA" sz="1800" dirty="0"/>
              <a:t> et al. ’13]</a:t>
            </a:r>
            <a:endParaRPr lang="en-CA" dirty="0"/>
          </a:p>
        </p:txBody>
      </p:sp>
      <p:sp>
        <p:nvSpPr>
          <p:cNvPr id="121856" name="Rectangle 121855"/>
          <p:cNvSpPr/>
          <p:nvPr/>
        </p:nvSpPr>
        <p:spPr>
          <a:xfrm>
            <a:off x="291039" y="4378816"/>
            <a:ext cx="165942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sz="1600" dirty="0" smtClean="0"/>
              <a:t>[</a:t>
            </a:r>
            <a:r>
              <a:rPr lang="fr-CA" sz="1600" dirty="0" err="1" smtClean="0"/>
              <a:t>Ahmia</a:t>
            </a:r>
            <a:r>
              <a:rPr lang="fr-CA" sz="1600" dirty="0" smtClean="0"/>
              <a:t> </a:t>
            </a:r>
            <a:r>
              <a:rPr lang="fr-CA" sz="1600" dirty="0"/>
              <a:t>et al. </a:t>
            </a:r>
            <a:r>
              <a:rPr lang="fr-CA" sz="1600" dirty="0" smtClean="0"/>
              <a:t>’18]</a:t>
            </a:r>
            <a:endParaRPr lang="en-CA" sz="1600" dirty="0"/>
          </a:p>
        </p:txBody>
      </p:sp>
    </p:spTree>
    <p:extLst>
      <p:ext uri="{BB962C8B-B14F-4D97-AF65-F5344CB8AC3E}">
        <p14:creationId xmlns:p14="http://schemas.microsoft.com/office/powerpoint/2010/main" val="2040501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721033"/>
            <a:ext cx="7772400" cy="1143000"/>
          </a:xfrm>
        </p:spPr>
        <p:txBody>
          <a:bodyPr/>
          <a:lstStyle/>
          <a:p>
            <a:r>
              <a:rPr lang="fr-CA" dirty="0" smtClean="0"/>
              <a:t>Comment entraîner un RNN?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433599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1"/>
          <p:cNvSpPr>
            <a:spLocks noGrp="1"/>
          </p:cNvSpPr>
          <p:nvPr>
            <p:ph type="title"/>
          </p:nvPr>
        </p:nvSpPr>
        <p:spPr>
          <a:xfrm>
            <a:off x="200025" y="61869"/>
            <a:ext cx="7772400" cy="1143000"/>
          </a:xfrm>
        </p:spPr>
        <p:txBody>
          <a:bodyPr/>
          <a:lstStyle/>
          <a:p>
            <a:pPr algn="l"/>
            <a:r>
              <a:rPr lang="fr-CA" dirty="0" smtClean="0"/>
              <a:t>Histoire de gradients</a:t>
            </a:r>
            <a:endParaRPr lang="en-CA" dirty="0"/>
          </a:p>
        </p:txBody>
      </p:sp>
      <p:sp>
        <p:nvSpPr>
          <p:cNvPr id="5" name="Rounded Rectangle 4"/>
          <p:cNvSpPr/>
          <p:nvPr/>
        </p:nvSpPr>
        <p:spPr>
          <a:xfrm>
            <a:off x="2140824" y="1626061"/>
            <a:ext cx="2496935" cy="980780"/>
          </a:xfrm>
          <a:prstGeom prst="roundRect">
            <a:avLst/>
          </a:prstGeom>
          <a:solidFill>
            <a:schemeClr val="accent3">
              <a:lumMod val="95000"/>
            </a:schemeClr>
          </a:solidFill>
          <a:ln>
            <a:solidFill>
              <a:schemeClr val="accent3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27066089"/>
              </p:ext>
            </p:extLst>
          </p:nvPr>
        </p:nvGraphicFramePr>
        <p:xfrm>
          <a:off x="4393910" y="1988357"/>
          <a:ext cx="244475" cy="350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234" name="Equation" r:id="rId3" imgW="139680" imgH="203040" progId="Equation.3">
                  <p:embed/>
                </p:oleObj>
              </mc:Choice>
              <mc:Fallback>
                <p:oleObj name="Equation" r:id="rId3" imgW="139680" imgH="203040" progId="Equation.3">
                  <p:embed/>
                  <p:pic>
                    <p:nvPicPr>
                      <p:cNvPr id="268" name="Object 26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93910" y="1988357"/>
                        <a:ext cx="244475" cy="350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/>
          <p:cNvSpPr/>
          <p:nvPr/>
        </p:nvSpPr>
        <p:spPr>
          <a:xfrm>
            <a:off x="2547123" y="1816562"/>
            <a:ext cx="279501" cy="6700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Rectangle 7"/>
          <p:cNvSpPr/>
          <p:nvPr/>
        </p:nvSpPr>
        <p:spPr>
          <a:xfrm>
            <a:off x="3290073" y="1816562"/>
            <a:ext cx="279501" cy="670028"/>
          </a:xfrm>
          <a:prstGeom prst="rect">
            <a:avLst/>
          </a:prstGeom>
          <a:solidFill>
            <a:srgbClr val="FFC000"/>
          </a:solidFill>
          <a:ln>
            <a:solidFill>
              <a:srgbClr val="B8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Rectangle 8"/>
          <p:cNvSpPr/>
          <p:nvPr/>
        </p:nvSpPr>
        <p:spPr>
          <a:xfrm>
            <a:off x="4033023" y="1816562"/>
            <a:ext cx="279501" cy="670028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0" name="Straight Arrow Connector 9"/>
          <p:cNvCxnSpPr>
            <a:stCxn id="7" idx="3"/>
            <a:endCxn id="8" idx="1"/>
          </p:cNvCxnSpPr>
          <p:nvPr/>
        </p:nvCxnSpPr>
        <p:spPr>
          <a:xfrm>
            <a:off x="2826624" y="2151576"/>
            <a:ext cx="463449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8" idx="3"/>
            <a:endCxn id="9" idx="1"/>
          </p:cNvCxnSpPr>
          <p:nvPr/>
        </p:nvCxnSpPr>
        <p:spPr>
          <a:xfrm>
            <a:off x="3569574" y="2151576"/>
            <a:ext cx="463449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aphicFrame>
        <p:nvGraphicFramePr>
          <p:cNvPr id="14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78407759"/>
              </p:ext>
            </p:extLst>
          </p:nvPr>
        </p:nvGraphicFramePr>
        <p:xfrm>
          <a:off x="2435225" y="3303588"/>
          <a:ext cx="3916363" cy="528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235" name="Equation" r:id="rId5" imgW="1574640" imgH="228600" progId="Equation.3">
                  <p:embed/>
                </p:oleObj>
              </mc:Choice>
              <mc:Fallback>
                <p:oleObj name="Equation" r:id="rId5" imgW="1574640" imgH="228600" progId="Equation.3">
                  <p:embed/>
                  <p:pic>
                    <p:nvPicPr>
                      <p:cNvPr id="44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35225" y="3303588"/>
                        <a:ext cx="3916363" cy="528637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Oval 17"/>
          <p:cNvSpPr/>
          <p:nvPr/>
        </p:nvSpPr>
        <p:spPr>
          <a:xfrm>
            <a:off x="5016588" y="1831206"/>
            <a:ext cx="1060952" cy="632259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chemeClr val="tx1"/>
              </a:solidFill>
            </a:endParaRPr>
          </a:p>
        </p:txBody>
      </p:sp>
      <p:cxnSp>
        <p:nvCxnSpPr>
          <p:cNvPr id="19" name="Straight Arrow Connector 18"/>
          <p:cNvCxnSpPr>
            <a:endCxn id="18" idx="2"/>
          </p:cNvCxnSpPr>
          <p:nvPr/>
        </p:nvCxnSpPr>
        <p:spPr>
          <a:xfrm flipV="1">
            <a:off x="4637759" y="2147336"/>
            <a:ext cx="378829" cy="1124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aphicFrame>
        <p:nvGraphicFramePr>
          <p:cNvPr id="20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38351752"/>
              </p:ext>
            </p:extLst>
          </p:nvPr>
        </p:nvGraphicFramePr>
        <p:xfrm>
          <a:off x="5138069" y="1975181"/>
          <a:ext cx="777875" cy="373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236" name="Equation" r:id="rId7" imgW="444240" imgH="215640" progId="Equation.3">
                  <p:embed/>
                </p:oleObj>
              </mc:Choice>
              <mc:Fallback>
                <p:oleObj name="Equation" r:id="rId7" imgW="444240" imgH="215640" progId="Equation.3">
                  <p:embed/>
                  <p:pic>
                    <p:nvPicPr>
                      <p:cNvPr id="105" name="Object 10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38069" y="1975181"/>
                        <a:ext cx="777875" cy="373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1" name="Straight Arrow Connector 20"/>
          <p:cNvCxnSpPr/>
          <p:nvPr/>
        </p:nvCxnSpPr>
        <p:spPr>
          <a:xfrm flipV="1">
            <a:off x="6077540" y="2130641"/>
            <a:ext cx="378829" cy="1124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489513" y="1899808"/>
            <a:ext cx="3722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L</a:t>
            </a:r>
            <a:endParaRPr lang="en-CA" dirty="0"/>
          </a:p>
        </p:txBody>
      </p:sp>
      <p:graphicFrame>
        <p:nvGraphicFramePr>
          <p:cNvPr id="23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55456068"/>
              </p:ext>
            </p:extLst>
          </p:nvPr>
        </p:nvGraphicFramePr>
        <p:xfrm>
          <a:off x="3252523" y="3998747"/>
          <a:ext cx="2022475" cy="530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237" name="Equation" r:id="rId9" imgW="812520" imgH="228600" progId="Equation.3">
                  <p:embed/>
                </p:oleObj>
              </mc:Choice>
              <mc:Fallback>
                <p:oleObj name="Equation" r:id="rId9" imgW="812520" imgH="228600" progId="Equation.3">
                  <p:embed/>
                  <p:pic>
                    <p:nvPicPr>
                      <p:cNvPr id="14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52523" y="3998747"/>
                        <a:ext cx="2022475" cy="530225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432262" y="981831"/>
            <a:ext cx="53479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 smtClean="0"/>
              <a:t>RN de classification avec entropie croisée</a:t>
            </a:r>
            <a:endParaRPr lang="en-CA" dirty="0"/>
          </a:p>
        </p:txBody>
      </p:sp>
      <p:graphicFrame>
        <p:nvGraphicFramePr>
          <p:cNvPr id="25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83823394"/>
              </p:ext>
            </p:extLst>
          </p:nvPr>
        </p:nvGraphicFramePr>
        <p:xfrm>
          <a:off x="2587802" y="1988357"/>
          <a:ext cx="222250" cy="309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238" name="Equation" r:id="rId11" imgW="126720" imgH="177480" progId="Equation.3">
                  <p:embed/>
                </p:oleObj>
              </mc:Choice>
              <mc:Fallback>
                <p:oleObj name="Equation" r:id="rId11" imgW="126720" imgH="177480" progId="Equation.3">
                  <p:embed/>
                  <p:pic>
                    <p:nvPicPr>
                      <p:cNvPr id="12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87802" y="1988357"/>
                        <a:ext cx="222250" cy="309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48091686"/>
              </p:ext>
            </p:extLst>
          </p:nvPr>
        </p:nvGraphicFramePr>
        <p:xfrm>
          <a:off x="2897965" y="1829715"/>
          <a:ext cx="363144" cy="3012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239" name="Equation" r:id="rId13" imgW="228600" imgH="203040" progId="Equation.3">
                  <p:embed/>
                </p:oleObj>
              </mc:Choice>
              <mc:Fallback>
                <p:oleObj name="Equation" r:id="rId13" imgW="228600" imgH="203040" progId="Equation.3">
                  <p:embed/>
                  <p:pic>
                    <p:nvPicPr>
                      <p:cNvPr id="26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97965" y="1829715"/>
                        <a:ext cx="363144" cy="301267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48812735"/>
              </p:ext>
            </p:extLst>
          </p:nvPr>
        </p:nvGraphicFramePr>
        <p:xfrm>
          <a:off x="3641725" y="1835150"/>
          <a:ext cx="342900" cy="301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240" name="Equation" r:id="rId15" imgW="215640" imgH="203040" progId="Equation.3">
                  <p:embed/>
                </p:oleObj>
              </mc:Choice>
              <mc:Fallback>
                <p:oleObj name="Equation" r:id="rId15" imgW="215640" imgH="203040" progId="Equation.3">
                  <p:embed/>
                  <p:pic>
                    <p:nvPicPr>
                      <p:cNvPr id="27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41725" y="1835150"/>
                        <a:ext cx="342900" cy="301625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67006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1"/>
          <p:cNvSpPr>
            <a:spLocks noGrp="1"/>
          </p:cNvSpPr>
          <p:nvPr>
            <p:ph type="title"/>
          </p:nvPr>
        </p:nvSpPr>
        <p:spPr>
          <a:xfrm>
            <a:off x="200025" y="61869"/>
            <a:ext cx="7772400" cy="1143000"/>
          </a:xfrm>
        </p:spPr>
        <p:txBody>
          <a:bodyPr/>
          <a:lstStyle/>
          <a:p>
            <a:pPr algn="l"/>
            <a:r>
              <a:rPr lang="fr-CA" dirty="0" smtClean="0"/>
              <a:t>Histoire de gradients</a:t>
            </a:r>
            <a:endParaRPr lang="en-CA" dirty="0"/>
          </a:p>
        </p:txBody>
      </p:sp>
      <p:sp>
        <p:nvSpPr>
          <p:cNvPr id="5" name="Rounded Rectangle 4"/>
          <p:cNvSpPr/>
          <p:nvPr/>
        </p:nvSpPr>
        <p:spPr>
          <a:xfrm>
            <a:off x="2140824" y="1626061"/>
            <a:ext cx="2496935" cy="980780"/>
          </a:xfrm>
          <a:prstGeom prst="roundRect">
            <a:avLst/>
          </a:prstGeom>
          <a:solidFill>
            <a:schemeClr val="accent3">
              <a:lumMod val="95000"/>
            </a:schemeClr>
          </a:solidFill>
          <a:ln>
            <a:solidFill>
              <a:schemeClr val="accent3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4393910" y="1988357"/>
          <a:ext cx="244475" cy="350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595" name="Equation" r:id="rId3" imgW="139680" imgH="203040" progId="Equation.3">
                  <p:embed/>
                </p:oleObj>
              </mc:Choice>
              <mc:Fallback>
                <p:oleObj name="Equation" r:id="rId3" imgW="139680" imgH="203040" progId="Equation.3">
                  <p:embed/>
                  <p:pic>
                    <p:nvPicPr>
                      <p:cNvPr id="6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93910" y="1988357"/>
                        <a:ext cx="244475" cy="350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/>
          <p:cNvSpPr/>
          <p:nvPr/>
        </p:nvSpPr>
        <p:spPr>
          <a:xfrm>
            <a:off x="2547123" y="1816562"/>
            <a:ext cx="279501" cy="6700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Rectangle 7"/>
          <p:cNvSpPr/>
          <p:nvPr/>
        </p:nvSpPr>
        <p:spPr>
          <a:xfrm>
            <a:off x="3290073" y="1816562"/>
            <a:ext cx="279501" cy="670028"/>
          </a:xfrm>
          <a:prstGeom prst="rect">
            <a:avLst/>
          </a:prstGeom>
          <a:solidFill>
            <a:srgbClr val="FFC000"/>
          </a:solidFill>
          <a:ln>
            <a:solidFill>
              <a:srgbClr val="B8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Rectangle 8"/>
          <p:cNvSpPr/>
          <p:nvPr/>
        </p:nvSpPr>
        <p:spPr>
          <a:xfrm>
            <a:off x="4033023" y="1816562"/>
            <a:ext cx="279501" cy="670028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0" name="Straight Arrow Connector 9"/>
          <p:cNvCxnSpPr>
            <a:stCxn id="7" idx="3"/>
            <a:endCxn id="8" idx="1"/>
          </p:cNvCxnSpPr>
          <p:nvPr/>
        </p:nvCxnSpPr>
        <p:spPr>
          <a:xfrm>
            <a:off x="2826624" y="2151576"/>
            <a:ext cx="463449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8" idx="3"/>
            <a:endCxn id="9" idx="1"/>
          </p:cNvCxnSpPr>
          <p:nvPr/>
        </p:nvCxnSpPr>
        <p:spPr>
          <a:xfrm>
            <a:off x="3569574" y="2151576"/>
            <a:ext cx="463449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4702226"/>
              </p:ext>
            </p:extLst>
          </p:nvPr>
        </p:nvGraphicFramePr>
        <p:xfrm>
          <a:off x="2587802" y="1988357"/>
          <a:ext cx="222250" cy="309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596" name="Equation" r:id="rId5" imgW="126720" imgH="177480" progId="Equation.3">
                  <p:embed/>
                </p:oleObj>
              </mc:Choice>
              <mc:Fallback>
                <p:oleObj name="Equation" r:id="rId5" imgW="126720" imgH="177480" progId="Equation.3">
                  <p:embed/>
                  <p:pic>
                    <p:nvPicPr>
                      <p:cNvPr id="12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87802" y="1988357"/>
                        <a:ext cx="222250" cy="309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25177982"/>
              </p:ext>
            </p:extLst>
          </p:nvPr>
        </p:nvGraphicFramePr>
        <p:xfrm>
          <a:off x="1549429" y="3202243"/>
          <a:ext cx="2274887" cy="2293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597" name="Equation" r:id="rId7" imgW="914400" imgH="990360" progId="Equation.3">
                  <p:embed/>
                </p:oleObj>
              </mc:Choice>
              <mc:Fallback>
                <p:oleObj name="Equation" r:id="rId7" imgW="914400" imgH="990360" progId="Equation.3">
                  <p:embed/>
                  <p:pic>
                    <p:nvPicPr>
                      <p:cNvPr id="14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9429" y="3202243"/>
                        <a:ext cx="2274887" cy="2293937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Oval 17"/>
          <p:cNvSpPr/>
          <p:nvPr/>
        </p:nvSpPr>
        <p:spPr>
          <a:xfrm>
            <a:off x="5016588" y="1831206"/>
            <a:ext cx="1060952" cy="632259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chemeClr val="tx1"/>
              </a:solidFill>
            </a:endParaRPr>
          </a:p>
        </p:txBody>
      </p:sp>
      <p:cxnSp>
        <p:nvCxnSpPr>
          <p:cNvPr id="19" name="Straight Arrow Connector 18"/>
          <p:cNvCxnSpPr>
            <a:endCxn id="18" idx="2"/>
          </p:cNvCxnSpPr>
          <p:nvPr/>
        </p:nvCxnSpPr>
        <p:spPr>
          <a:xfrm flipV="1">
            <a:off x="4637759" y="2147336"/>
            <a:ext cx="378829" cy="1124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aphicFrame>
        <p:nvGraphicFramePr>
          <p:cNvPr id="20" name="Object 19"/>
          <p:cNvGraphicFramePr>
            <a:graphicFrameLocks noChangeAspect="1"/>
          </p:cNvGraphicFramePr>
          <p:nvPr>
            <p:extLst/>
          </p:nvPr>
        </p:nvGraphicFramePr>
        <p:xfrm>
          <a:off x="5138069" y="1975181"/>
          <a:ext cx="777875" cy="373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598" name="Equation" r:id="rId9" imgW="444240" imgH="215640" progId="Equation.3">
                  <p:embed/>
                </p:oleObj>
              </mc:Choice>
              <mc:Fallback>
                <p:oleObj name="Equation" r:id="rId9" imgW="444240" imgH="215640" progId="Equation.3">
                  <p:embed/>
                  <p:pic>
                    <p:nvPicPr>
                      <p:cNvPr id="2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38069" y="1975181"/>
                        <a:ext cx="777875" cy="373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1" name="Straight Arrow Connector 20"/>
          <p:cNvCxnSpPr/>
          <p:nvPr/>
        </p:nvCxnSpPr>
        <p:spPr>
          <a:xfrm flipV="1">
            <a:off x="6077540" y="2130641"/>
            <a:ext cx="378829" cy="1124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489513" y="1899808"/>
            <a:ext cx="3722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L</a:t>
            </a:r>
            <a:endParaRPr lang="en-CA" dirty="0"/>
          </a:p>
        </p:txBody>
      </p:sp>
      <p:sp>
        <p:nvSpPr>
          <p:cNvPr id="16" name="TextBox 15"/>
          <p:cNvSpPr txBox="1"/>
          <p:nvPr/>
        </p:nvSpPr>
        <p:spPr>
          <a:xfrm>
            <a:off x="432262" y="981831"/>
            <a:ext cx="62953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 smtClean="0"/>
              <a:t>Simple RN de classification avec entropie croisée</a:t>
            </a:r>
            <a:endParaRPr lang="en-CA" dirty="0"/>
          </a:p>
        </p:txBody>
      </p:sp>
      <p:cxnSp>
        <p:nvCxnSpPr>
          <p:cNvPr id="3" name="Straight Arrow Connector 2"/>
          <p:cNvCxnSpPr/>
          <p:nvPr/>
        </p:nvCxnSpPr>
        <p:spPr>
          <a:xfrm>
            <a:off x="4172773" y="3225338"/>
            <a:ext cx="0" cy="251044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345938" y="5735782"/>
            <a:ext cx="16706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CA" dirty="0" smtClean="0"/>
              <a:t>Propagation</a:t>
            </a:r>
          </a:p>
          <a:p>
            <a:pPr algn="ctr"/>
            <a:r>
              <a:rPr lang="fr-CA" dirty="0" smtClean="0"/>
              <a:t>avant</a:t>
            </a:r>
            <a:endParaRPr lang="en-CA" dirty="0"/>
          </a:p>
        </p:txBody>
      </p:sp>
      <p:graphicFrame>
        <p:nvGraphicFramePr>
          <p:cNvPr id="24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94567744"/>
              </p:ext>
            </p:extLst>
          </p:nvPr>
        </p:nvGraphicFramePr>
        <p:xfrm>
          <a:off x="4068556" y="2021609"/>
          <a:ext cx="222250" cy="306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599" name="Equation" r:id="rId11" imgW="126720" imgH="177480" progId="Equation.3">
                  <p:embed/>
                </p:oleObj>
              </mc:Choice>
              <mc:Fallback>
                <p:oleObj name="Equation" r:id="rId11" imgW="126720" imgH="177480" progId="Equation.3">
                  <p:embed/>
                  <p:pic>
                    <p:nvPicPr>
                      <p:cNvPr id="6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68556" y="2021609"/>
                        <a:ext cx="222250" cy="306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95243227"/>
              </p:ext>
            </p:extLst>
          </p:nvPr>
        </p:nvGraphicFramePr>
        <p:xfrm>
          <a:off x="3309938" y="1973263"/>
          <a:ext cx="244475" cy="371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600" name="Equation" r:id="rId13" imgW="139680" imgH="215640" progId="Equation.3">
                  <p:embed/>
                </p:oleObj>
              </mc:Choice>
              <mc:Fallback>
                <p:oleObj name="Equation" r:id="rId13" imgW="139680" imgH="215640" progId="Equation.3">
                  <p:embed/>
                  <p:pic>
                    <p:nvPicPr>
                      <p:cNvPr id="24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09938" y="1973263"/>
                        <a:ext cx="244475" cy="371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36068873"/>
              </p:ext>
            </p:extLst>
          </p:nvPr>
        </p:nvGraphicFramePr>
        <p:xfrm>
          <a:off x="2897965" y="1829715"/>
          <a:ext cx="363144" cy="3012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601" name="Equation" r:id="rId15" imgW="228600" imgH="203040" progId="Equation.3">
                  <p:embed/>
                </p:oleObj>
              </mc:Choice>
              <mc:Fallback>
                <p:oleObj name="Equation" r:id="rId15" imgW="228600" imgH="203040" progId="Equation.3">
                  <p:embed/>
                  <p:pic>
                    <p:nvPicPr>
                      <p:cNvPr id="14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97965" y="1829715"/>
                        <a:ext cx="363144" cy="301267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53167297"/>
              </p:ext>
            </p:extLst>
          </p:nvPr>
        </p:nvGraphicFramePr>
        <p:xfrm>
          <a:off x="3641725" y="1835150"/>
          <a:ext cx="342900" cy="301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602" name="Equation" r:id="rId17" imgW="215640" imgH="203040" progId="Equation.3">
                  <p:embed/>
                </p:oleObj>
              </mc:Choice>
              <mc:Fallback>
                <p:oleObj name="Equation" r:id="rId17" imgW="215640" imgH="203040" progId="Equation.3">
                  <p:embed/>
                  <p:pic>
                    <p:nvPicPr>
                      <p:cNvPr id="26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41725" y="1835150"/>
                        <a:ext cx="342900" cy="301625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00276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1"/>
          <p:cNvSpPr>
            <a:spLocks noGrp="1"/>
          </p:cNvSpPr>
          <p:nvPr>
            <p:ph type="title"/>
          </p:nvPr>
        </p:nvSpPr>
        <p:spPr>
          <a:xfrm>
            <a:off x="200025" y="61869"/>
            <a:ext cx="7772400" cy="1143000"/>
          </a:xfrm>
        </p:spPr>
        <p:txBody>
          <a:bodyPr/>
          <a:lstStyle/>
          <a:p>
            <a:pPr algn="l"/>
            <a:r>
              <a:rPr lang="fr-CA" dirty="0" smtClean="0"/>
              <a:t>Histoire de gradients</a:t>
            </a:r>
            <a:endParaRPr lang="en-CA" dirty="0"/>
          </a:p>
        </p:txBody>
      </p:sp>
      <p:sp>
        <p:nvSpPr>
          <p:cNvPr id="5" name="Rounded Rectangle 4"/>
          <p:cNvSpPr/>
          <p:nvPr/>
        </p:nvSpPr>
        <p:spPr>
          <a:xfrm>
            <a:off x="2140824" y="1626061"/>
            <a:ext cx="2496935" cy="980780"/>
          </a:xfrm>
          <a:prstGeom prst="roundRect">
            <a:avLst/>
          </a:prstGeom>
          <a:solidFill>
            <a:schemeClr val="accent3">
              <a:lumMod val="95000"/>
            </a:schemeClr>
          </a:solidFill>
          <a:ln>
            <a:solidFill>
              <a:schemeClr val="accent3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4393910" y="1988357"/>
          <a:ext cx="244475" cy="350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436" name="Equation" r:id="rId3" imgW="139680" imgH="203040" progId="Equation.3">
                  <p:embed/>
                </p:oleObj>
              </mc:Choice>
              <mc:Fallback>
                <p:oleObj name="Equation" r:id="rId3" imgW="139680" imgH="203040" progId="Equation.3">
                  <p:embed/>
                  <p:pic>
                    <p:nvPicPr>
                      <p:cNvPr id="6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93910" y="1988357"/>
                        <a:ext cx="244475" cy="350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/>
          <p:cNvSpPr/>
          <p:nvPr/>
        </p:nvSpPr>
        <p:spPr>
          <a:xfrm>
            <a:off x="2547123" y="1816562"/>
            <a:ext cx="279501" cy="6700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Rectangle 7"/>
          <p:cNvSpPr/>
          <p:nvPr/>
        </p:nvSpPr>
        <p:spPr>
          <a:xfrm>
            <a:off x="3290073" y="1816562"/>
            <a:ext cx="279501" cy="670028"/>
          </a:xfrm>
          <a:prstGeom prst="rect">
            <a:avLst/>
          </a:prstGeom>
          <a:solidFill>
            <a:srgbClr val="FFC000"/>
          </a:solidFill>
          <a:ln>
            <a:solidFill>
              <a:srgbClr val="B8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Rectangle 8"/>
          <p:cNvSpPr/>
          <p:nvPr/>
        </p:nvSpPr>
        <p:spPr>
          <a:xfrm>
            <a:off x="4033023" y="1816562"/>
            <a:ext cx="279501" cy="670028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0" name="Straight Arrow Connector 9"/>
          <p:cNvCxnSpPr>
            <a:stCxn id="7" idx="3"/>
            <a:endCxn id="8" idx="1"/>
          </p:cNvCxnSpPr>
          <p:nvPr/>
        </p:nvCxnSpPr>
        <p:spPr>
          <a:xfrm>
            <a:off x="2826624" y="2151576"/>
            <a:ext cx="463449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8" idx="3"/>
            <a:endCxn id="9" idx="1"/>
          </p:cNvCxnSpPr>
          <p:nvPr/>
        </p:nvCxnSpPr>
        <p:spPr>
          <a:xfrm>
            <a:off x="3569574" y="2151576"/>
            <a:ext cx="463449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aphicFrame>
        <p:nvGraphicFramePr>
          <p:cNvPr id="12" name="Object 11"/>
          <p:cNvGraphicFramePr>
            <a:graphicFrameLocks noChangeAspect="1"/>
          </p:cNvGraphicFramePr>
          <p:nvPr>
            <p:extLst/>
          </p:nvPr>
        </p:nvGraphicFramePr>
        <p:xfrm>
          <a:off x="2587802" y="1988357"/>
          <a:ext cx="222250" cy="309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437" name="Equation" r:id="rId5" imgW="126720" imgH="177480" progId="Equation.3">
                  <p:embed/>
                </p:oleObj>
              </mc:Choice>
              <mc:Fallback>
                <p:oleObj name="Equation" r:id="rId5" imgW="126720" imgH="177480" progId="Equation.3">
                  <p:embed/>
                  <p:pic>
                    <p:nvPicPr>
                      <p:cNvPr id="12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87802" y="1988357"/>
                        <a:ext cx="222250" cy="309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Oval 17"/>
          <p:cNvSpPr/>
          <p:nvPr/>
        </p:nvSpPr>
        <p:spPr>
          <a:xfrm>
            <a:off x="5016588" y="1831206"/>
            <a:ext cx="1060952" cy="632259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chemeClr val="tx1"/>
              </a:solidFill>
            </a:endParaRPr>
          </a:p>
        </p:txBody>
      </p:sp>
      <p:cxnSp>
        <p:nvCxnSpPr>
          <p:cNvPr id="19" name="Straight Arrow Connector 18"/>
          <p:cNvCxnSpPr>
            <a:endCxn id="18" idx="2"/>
          </p:cNvCxnSpPr>
          <p:nvPr/>
        </p:nvCxnSpPr>
        <p:spPr>
          <a:xfrm flipV="1">
            <a:off x="4637759" y="2147336"/>
            <a:ext cx="378829" cy="1124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aphicFrame>
        <p:nvGraphicFramePr>
          <p:cNvPr id="20" name="Object 19"/>
          <p:cNvGraphicFramePr>
            <a:graphicFrameLocks noChangeAspect="1"/>
          </p:cNvGraphicFramePr>
          <p:nvPr>
            <p:extLst/>
          </p:nvPr>
        </p:nvGraphicFramePr>
        <p:xfrm>
          <a:off x="5138069" y="1975181"/>
          <a:ext cx="777875" cy="373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438" name="Equation" r:id="rId7" imgW="444240" imgH="215640" progId="Equation.3">
                  <p:embed/>
                </p:oleObj>
              </mc:Choice>
              <mc:Fallback>
                <p:oleObj name="Equation" r:id="rId7" imgW="444240" imgH="215640" progId="Equation.3">
                  <p:embed/>
                  <p:pic>
                    <p:nvPicPr>
                      <p:cNvPr id="2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38069" y="1975181"/>
                        <a:ext cx="777875" cy="373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1" name="Straight Arrow Connector 20"/>
          <p:cNvCxnSpPr/>
          <p:nvPr/>
        </p:nvCxnSpPr>
        <p:spPr>
          <a:xfrm flipV="1">
            <a:off x="6077540" y="2130641"/>
            <a:ext cx="378829" cy="1124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489513" y="1899808"/>
            <a:ext cx="3722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L</a:t>
            </a:r>
            <a:endParaRPr lang="en-CA" dirty="0"/>
          </a:p>
        </p:txBody>
      </p:sp>
      <p:sp>
        <p:nvSpPr>
          <p:cNvPr id="16" name="TextBox 15"/>
          <p:cNvSpPr txBox="1"/>
          <p:nvPr/>
        </p:nvSpPr>
        <p:spPr>
          <a:xfrm>
            <a:off x="432262" y="981831"/>
            <a:ext cx="62953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 smtClean="0"/>
              <a:t>Simple RN de classification avec entropie croisée</a:t>
            </a:r>
            <a:endParaRPr lang="en-CA" dirty="0"/>
          </a:p>
        </p:txBody>
      </p:sp>
      <p:cxnSp>
        <p:nvCxnSpPr>
          <p:cNvPr id="3" name="Straight Arrow Connector 2"/>
          <p:cNvCxnSpPr/>
          <p:nvPr/>
        </p:nvCxnSpPr>
        <p:spPr>
          <a:xfrm>
            <a:off x="4172773" y="3225338"/>
            <a:ext cx="0" cy="251044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aphicFrame>
        <p:nvGraphicFramePr>
          <p:cNvPr id="25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74154305"/>
              </p:ext>
            </p:extLst>
          </p:nvPr>
        </p:nvGraphicFramePr>
        <p:xfrm>
          <a:off x="5603671" y="4228378"/>
          <a:ext cx="947737" cy="55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439" name="Equation" r:id="rId9" imgW="380880" imgH="241200" progId="Equation.3">
                  <p:embed/>
                </p:oleObj>
              </mc:Choice>
              <mc:Fallback>
                <p:oleObj name="Equation" r:id="rId9" imgW="380880" imgH="241200" progId="Equation.3">
                  <p:embed/>
                  <p:pic>
                    <p:nvPicPr>
                      <p:cNvPr id="14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03671" y="4228378"/>
                        <a:ext cx="947737" cy="558800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52703383"/>
              </p:ext>
            </p:extLst>
          </p:nvPr>
        </p:nvGraphicFramePr>
        <p:xfrm>
          <a:off x="6944858" y="4214032"/>
          <a:ext cx="947737" cy="55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440" name="Equation" r:id="rId11" imgW="380880" imgH="241200" progId="Equation.3">
                  <p:embed/>
                </p:oleObj>
              </mc:Choice>
              <mc:Fallback>
                <p:oleObj name="Equation" r:id="rId11" imgW="380880" imgH="241200" progId="Equation.3">
                  <p:embed/>
                  <p:pic>
                    <p:nvPicPr>
                      <p:cNvPr id="25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44858" y="4214032"/>
                        <a:ext cx="947737" cy="558800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/>
          <p:cNvSpPr/>
          <p:nvPr/>
        </p:nvSpPr>
        <p:spPr>
          <a:xfrm>
            <a:off x="5313871" y="3282160"/>
            <a:ext cx="309571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CA" dirty="0" smtClean="0"/>
              <a:t>Pour entraîner le réseau</a:t>
            </a:r>
          </a:p>
          <a:p>
            <a:pPr algn="ctr"/>
            <a:r>
              <a:rPr lang="fr-CA" dirty="0"/>
              <a:t>i</a:t>
            </a:r>
            <a:r>
              <a:rPr lang="fr-CA" dirty="0" smtClean="0"/>
              <a:t>l faut calculer</a:t>
            </a:r>
            <a:endParaRPr lang="en-CA" dirty="0"/>
          </a:p>
        </p:txBody>
      </p:sp>
      <p:sp>
        <p:nvSpPr>
          <p:cNvPr id="4" name="Rectangle 3"/>
          <p:cNvSpPr/>
          <p:nvPr/>
        </p:nvSpPr>
        <p:spPr>
          <a:xfrm>
            <a:off x="6563917" y="4271391"/>
            <a:ext cx="3513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sz="1800" dirty="0" smtClean="0"/>
              <a:t>et</a:t>
            </a:r>
            <a:endParaRPr lang="en-CA" sz="1800" dirty="0"/>
          </a:p>
        </p:txBody>
      </p:sp>
      <p:graphicFrame>
        <p:nvGraphicFramePr>
          <p:cNvPr id="2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81865489"/>
              </p:ext>
            </p:extLst>
          </p:nvPr>
        </p:nvGraphicFramePr>
        <p:xfrm>
          <a:off x="1549429" y="3202243"/>
          <a:ext cx="2274887" cy="2293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441" name="Equation" r:id="rId13" imgW="914400" imgH="990360" progId="Equation.3">
                  <p:embed/>
                </p:oleObj>
              </mc:Choice>
              <mc:Fallback>
                <p:oleObj name="Equation" r:id="rId13" imgW="914400" imgH="990360" progId="Equation.3">
                  <p:embed/>
                  <p:pic>
                    <p:nvPicPr>
                      <p:cNvPr id="14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9429" y="3202243"/>
                        <a:ext cx="2274887" cy="2293937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38947270"/>
              </p:ext>
            </p:extLst>
          </p:nvPr>
        </p:nvGraphicFramePr>
        <p:xfrm>
          <a:off x="4068556" y="2029922"/>
          <a:ext cx="222250" cy="306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442" name="Equation" r:id="rId15" imgW="126720" imgH="177480" progId="Equation.3">
                  <p:embed/>
                </p:oleObj>
              </mc:Choice>
              <mc:Fallback>
                <p:oleObj name="Equation" r:id="rId15" imgW="126720" imgH="177480" progId="Equation.3">
                  <p:embed/>
                  <p:pic>
                    <p:nvPicPr>
                      <p:cNvPr id="24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68556" y="2029922"/>
                        <a:ext cx="222250" cy="306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47426829"/>
              </p:ext>
            </p:extLst>
          </p:nvPr>
        </p:nvGraphicFramePr>
        <p:xfrm>
          <a:off x="3309938" y="1981576"/>
          <a:ext cx="244475" cy="371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443" name="Equation" r:id="rId17" imgW="139680" imgH="215640" progId="Equation.3">
                  <p:embed/>
                </p:oleObj>
              </mc:Choice>
              <mc:Fallback>
                <p:oleObj name="Equation" r:id="rId17" imgW="139680" imgH="215640" progId="Equation.3">
                  <p:embed/>
                  <p:pic>
                    <p:nvPicPr>
                      <p:cNvPr id="25" name="Object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09938" y="1981576"/>
                        <a:ext cx="244475" cy="371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70237138"/>
              </p:ext>
            </p:extLst>
          </p:nvPr>
        </p:nvGraphicFramePr>
        <p:xfrm>
          <a:off x="2897965" y="1838028"/>
          <a:ext cx="363144" cy="3012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444" name="Equation" r:id="rId19" imgW="228600" imgH="203040" progId="Equation.3">
                  <p:embed/>
                </p:oleObj>
              </mc:Choice>
              <mc:Fallback>
                <p:oleObj name="Equation" r:id="rId19" imgW="228600" imgH="203040" progId="Equation.3">
                  <p:embed/>
                  <p:pic>
                    <p:nvPicPr>
                      <p:cNvPr id="26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97965" y="1838028"/>
                        <a:ext cx="363144" cy="301267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38324406"/>
              </p:ext>
            </p:extLst>
          </p:nvPr>
        </p:nvGraphicFramePr>
        <p:xfrm>
          <a:off x="3641725" y="1843463"/>
          <a:ext cx="342900" cy="301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445" name="Equation" r:id="rId21" imgW="215640" imgH="203040" progId="Equation.3">
                  <p:embed/>
                </p:oleObj>
              </mc:Choice>
              <mc:Fallback>
                <p:oleObj name="Equation" r:id="rId21" imgW="215640" imgH="203040" progId="Equation.3">
                  <p:embed/>
                  <p:pic>
                    <p:nvPicPr>
                      <p:cNvPr id="27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41725" y="1843463"/>
                        <a:ext cx="342900" cy="301625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40695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1"/>
          <p:cNvSpPr>
            <a:spLocks noGrp="1"/>
          </p:cNvSpPr>
          <p:nvPr>
            <p:ph type="title"/>
          </p:nvPr>
        </p:nvSpPr>
        <p:spPr>
          <a:xfrm>
            <a:off x="200025" y="61869"/>
            <a:ext cx="7772400" cy="1143000"/>
          </a:xfrm>
        </p:spPr>
        <p:txBody>
          <a:bodyPr/>
          <a:lstStyle/>
          <a:p>
            <a:pPr algn="l"/>
            <a:r>
              <a:rPr lang="fr-CA" dirty="0" smtClean="0"/>
              <a:t>Histoire de gradients</a:t>
            </a:r>
            <a:endParaRPr lang="en-CA" dirty="0"/>
          </a:p>
        </p:txBody>
      </p:sp>
      <p:sp>
        <p:nvSpPr>
          <p:cNvPr id="5" name="Rounded Rectangle 4"/>
          <p:cNvSpPr/>
          <p:nvPr/>
        </p:nvSpPr>
        <p:spPr>
          <a:xfrm>
            <a:off x="2140824" y="1626061"/>
            <a:ext cx="2496935" cy="980780"/>
          </a:xfrm>
          <a:prstGeom prst="roundRect">
            <a:avLst/>
          </a:prstGeom>
          <a:solidFill>
            <a:schemeClr val="accent3">
              <a:lumMod val="95000"/>
            </a:schemeClr>
          </a:solidFill>
          <a:ln>
            <a:solidFill>
              <a:schemeClr val="accent3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4393910" y="1988357"/>
          <a:ext cx="244475" cy="350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6470" name="Equation" r:id="rId3" imgW="139680" imgH="203040" progId="Equation.3">
                  <p:embed/>
                </p:oleObj>
              </mc:Choice>
              <mc:Fallback>
                <p:oleObj name="Equation" r:id="rId3" imgW="139680" imgH="203040" progId="Equation.3">
                  <p:embed/>
                  <p:pic>
                    <p:nvPicPr>
                      <p:cNvPr id="6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93910" y="1988357"/>
                        <a:ext cx="244475" cy="350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/>
          <p:cNvSpPr/>
          <p:nvPr/>
        </p:nvSpPr>
        <p:spPr>
          <a:xfrm>
            <a:off x="2547123" y="1816562"/>
            <a:ext cx="279501" cy="6700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Rectangle 7"/>
          <p:cNvSpPr/>
          <p:nvPr/>
        </p:nvSpPr>
        <p:spPr>
          <a:xfrm>
            <a:off x="3290073" y="1816562"/>
            <a:ext cx="279501" cy="670028"/>
          </a:xfrm>
          <a:prstGeom prst="rect">
            <a:avLst/>
          </a:prstGeom>
          <a:solidFill>
            <a:srgbClr val="FFC000"/>
          </a:solidFill>
          <a:ln>
            <a:solidFill>
              <a:srgbClr val="B8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Rectangle 8"/>
          <p:cNvSpPr/>
          <p:nvPr/>
        </p:nvSpPr>
        <p:spPr>
          <a:xfrm>
            <a:off x="4033023" y="1816562"/>
            <a:ext cx="279501" cy="670028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0" name="Straight Arrow Connector 9"/>
          <p:cNvCxnSpPr>
            <a:stCxn id="7" idx="3"/>
            <a:endCxn id="8" idx="1"/>
          </p:cNvCxnSpPr>
          <p:nvPr/>
        </p:nvCxnSpPr>
        <p:spPr>
          <a:xfrm>
            <a:off x="2826624" y="2151576"/>
            <a:ext cx="463449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8" idx="3"/>
            <a:endCxn id="9" idx="1"/>
          </p:cNvCxnSpPr>
          <p:nvPr/>
        </p:nvCxnSpPr>
        <p:spPr>
          <a:xfrm>
            <a:off x="3569574" y="2151576"/>
            <a:ext cx="463449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aphicFrame>
        <p:nvGraphicFramePr>
          <p:cNvPr id="12" name="Object 11"/>
          <p:cNvGraphicFramePr>
            <a:graphicFrameLocks noChangeAspect="1"/>
          </p:cNvGraphicFramePr>
          <p:nvPr>
            <p:extLst/>
          </p:nvPr>
        </p:nvGraphicFramePr>
        <p:xfrm>
          <a:off x="2587802" y="1988357"/>
          <a:ext cx="222250" cy="309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6471" name="Equation" r:id="rId5" imgW="126720" imgH="177480" progId="Equation.3">
                  <p:embed/>
                </p:oleObj>
              </mc:Choice>
              <mc:Fallback>
                <p:oleObj name="Equation" r:id="rId5" imgW="126720" imgH="177480" progId="Equation.3">
                  <p:embed/>
                  <p:pic>
                    <p:nvPicPr>
                      <p:cNvPr id="12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87802" y="1988357"/>
                        <a:ext cx="222250" cy="309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Oval 17"/>
          <p:cNvSpPr/>
          <p:nvPr/>
        </p:nvSpPr>
        <p:spPr>
          <a:xfrm>
            <a:off x="5016588" y="1831206"/>
            <a:ext cx="1060952" cy="632259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chemeClr val="tx1"/>
              </a:solidFill>
            </a:endParaRPr>
          </a:p>
        </p:txBody>
      </p:sp>
      <p:cxnSp>
        <p:nvCxnSpPr>
          <p:cNvPr id="19" name="Straight Arrow Connector 18"/>
          <p:cNvCxnSpPr>
            <a:endCxn id="18" idx="2"/>
          </p:cNvCxnSpPr>
          <p:nvPr/>
        </p:nvCxnSpPr>
        <p:spPr>
          <a:xfrm flipV="1">
            <a:off x="4637759" y="2147336"/>
            <a:ext cx="378829" cy="1124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aphicFrame>
        <p:nvGraphicFramePr>
          <p:cNvPr id="20" name="Object 19"/>
          <p:cNvGraphicFramePr>
            <a:graphicFrameLocks noChangeAspect="1"/>
          </p:cNvGraphicFramePr>
          <p:nvPr>
            <p:extLst/>
          </p:nvPr>
        </p:nvGraphicFramePr>
        <p:xfrm>
          <a:off x="5138069" y="1975181"/>
          <a:ext cx="777875" cy="373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6472" name="Equation" r:id="rId7" imgW="444240" imgH="215640" progId="Equation.3">
                  <p:embed/>
                </p:oleObj>
              </mc:Choice>
              <mc:Fallback>
                <p:oleObj name="Equation" r:id="rId7" imgW="444240" imgH="215640" progId="Equation.3">
                  <p:embed/>
                  <p:pic>
                    <p:nvPicPr>
                      <p:cNvPr id="2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38069" y="1975181"/>
                        <a:ext cx="777875" cy="373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1" name="Straight Arrow Connector 20"/>
          <p:cNvCxnSpPr/>
          <p:nvPr/>
        </p:nvCxnSpPr>
        <p:spPr>
          <a:xfrm flipV="1">
            <a:off x="6077540" y="2130641"/>
            <a:ext cx="378829" cy="1124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489513" y="1899808"/>
            <a:ext cx="3722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L</a:t>
            </a:r>
            <a:endParaRPr lang="en-CA" dirty="0"/>
          </a:p>
        </p:txBody>
      </p:sp>
      <p:sp>
        <p:nvSpPr>
          <p:cNvPr id="16" name="TextBox 15"/>
          <p:cNvSpPr txBox="1"/>
          <p:nvPr/>
        </p:nvSpPr>
        <p:spPr>
          <a:xfrm>
            <a:off x="432262" y="981831"/>
            <a:ext cx="62953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 smtClean="0"/>
              <a:t>Simple RN de classification avec entropie croisée</a:t>
            </a:r>
            <a:endParaRPr lang="en-CA" dirty="0"/>
          </a:p>
        </p:txBody>
      </p:sp>
      <p:cxnSp>
        <p:nvCxnSpPr>
          <p:cNvPr id="3" name="Straight Arrow Connector 2"/>
          <p:cNvCxnSpPr/>
          <p:nvPr/>
        </p:nvCxnSpPr>
        <p:spPr>
          <a:xfrm>
            <a:off x="4172773" y="3225338"/>
            <a:ext cx="0" cy="251044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aphicFrame>
        <p:nvGraphicFramePr>
          <p:cNvPr id="25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47924433"/>
              </p:ext>
            </p:extLst>
          </p:nvPr>
        </p:nvGraphicFramePr>
        <p:xfrm>
          <a:off x="4750601" y="4223274"/>
          <a:ext cx="3528876" cy="55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6473" name="Equation" r:id="rId9" imgW="1371600" imgH="241200" progId="Equation.3">
                  <p:embed/>
                </p:oleObj>
              </mc:Choice>
              <mc:Fallback>
                <p:oleObj name="Equation" r:id="rId9" imgW="1371600" imgH="241200" progId="Equation.3">
                  <p:embed/>
                  <p:pic>
                    <p:nvPicPr>
                      <p:cNvPr id="25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50601" y="4223274"/>
                        <a:ext cx="3528876" cy="558800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/>
          <p:cNvSpPr/>
          <p:nvPr/>
        </p:nvSpPr>
        <p:spPr>
          <a:xfrm>
            <a:off x="5324611" y="3630574"/>
            <a:ext cx="240322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dirty="0" smtClean="0"/>
              <a:t>Dérivée en chaîne</a:t>
            </a:r>
            <a:endParaRPr lang="en-CA" dirty="0"/>
          </a:p>
        </p:txBody>
      </p:sp>
      <p:graphicFrame>
        <p:nvGraphicFramePr>
          <p:cNvPr id="2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80141532"/>
              </p:ext>
            </p:extLst>
          </p:nvPr>
        </p:nvGraphicFramePr>
        <p:xfrm>
          <a:off x="4791195" y="4773763"/>
          <a:ext cx="4106863" cy="617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6474" name="Equation" r:id="rId11" imgW="1650960" imgH="266400" progId="Equation.3">
                  <p:embed/>
                </p:oleObj>
              </mc:Choice>
              <mc:Fallback>
                <p:oleObj name="Equation" r:id="rId11" imgW="1650960" imgH="266400" progId="Equation.3">
                  <p:embed/>
                  <p:pic>
                    <p:nvPicPr>
                      <p:cNvPr id="25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91195" y="4773763"/>
                        <a:ext cx="4106863" cy="617537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51272766"/>
              </p:ext>
            </p:extLst>
          </p:nvPr>
        </p:nvGraphicFramePr>
        <p:xfrm>
          <a:off x="4068556" y="2021609"/>
          <a:ext cx="222250" cy="306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6475" name="Equation" r:id="rId13" imgW="126720" imgH="177480" progId="Equation.3">
                  <p:embed/>
                </p:oleObj>
              </mc:Choice>
              <mc:Fallback>
                <p:oleObj name="Equation" r:id="rId13" imgW="126720" imgH="177480" progId="Equation.3">
                  <p:embed/>
                  <p:pic>
                    <p:nvPicPr>
                      <p:cNvPr id="24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68556" y="2021609"/>
                        <a:ext cx="222250" cy="306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57341714"/>
              </p:ext>
            </p:extLst>
          </p:nvPr>
        </p:nvGraphicFramePr>
        <p:xfrm>
          <a:off x="3309938" y="1973263"/>
          <a:ext cx="244475" cy="371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6476" name="Equation" r:id="rId15" imgW="139680" imgH="215640" progId="Equation.3">
                  <p:embed/>
                </p:oleObj>
              </mc:Choice>
              <mc:Fallback>
                <p:oleObj name="Equation" r:id="rId15" imgW="139680" imgH="215640" progId="Equation.3">
                  <p:embed/>
                  <p:pic>
                    <p:nvPicPr>
                      <p:cNvPr id="25" name="Object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09938" y="1973263"/>
                        <a:ext cx="244475" cy="371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68362617"/>
              </p:ext>
            </p:extLst>
          </p:nvPr>
        </p:nvGraphicFramePr>
        <p:xfrm>
          <a:off x="2897965" y="1829715"/>
          <a:ext cx="363144" cy="3012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6477" name="Equation" r:id="rId17" imgW="228600" imgH="203040" progId="Equation.3">
                  <p:embed/>
                </p:oleObj>
              </mc:Choice>
              <mc:Fallback>
                <p:oleObj name="Equation" r:id="rId17" imgW="228600" imgH="203040" progId="Equation.3">
                  <p:embed/>
                  <p:pic>
                    <p:nvPicPr>
                      <p:cNvPr id="26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97965" y="1829715"/>
                        <a:ext cx="363144" cy="301267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21473831"/>
              </p:ext>
            </p:extLst>
          </p:nvPr>
        </p:nvGraphicFramePr>
        <p:xfrm>
          <a:off x="3641725" y="1835150"/>
          <a:ext cx="342900" cy="301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6478" name="Equation" r:id="rId19" imgW="215640" imgH="203040" progId="Equation.3">
                  <p:embed/>
                </p:oleObj>
              </mc:Choice>
              <mc:Fallback>
                <p:oleObj name="Equation" r:id="rId19" imgW="215640" imgH="203040" progId="Equation.3">
                  <p:embed/>
                  <p:pic>
                    <p:nvPicPr>
                      <p:cNvPr id="27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41725" y="1835150"/>
                        <a:ext cx="342900" cy="301625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01967911"/>
              </p:ext>
            </p:extLst>
          </p:nvPr>
        </p:nvGraphicFramePr>
        <p:xfrm>
          <a:off x="1549429" y="3202243"/>
          <a:ext cx="2274887" cy="2293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6479" name="Equation" r:id="rId21" imgW="914400" imgH="990360" progId="Equation.3">
                  <p:embed/>
                </p:oleObj>
              </mc:Choice>
              <mc:Fallback>
                <p:oleObj name="Equation" r:id="rId21" imgW="914400" imgH="990360" progId="Equation.3">
                  <p:embed/>
                  <p:pic>
                    <p:nvPicPr>
                      <p:cNvPr id="27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9429" y="3202243"/>
                        <a:ext cx="2274887" cy="2293937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68504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1"/>
          <p:cNvSpPr>
            <a:spLocks noGrp="1"/>
          </p:cNvSpPr>
          <p:nvPr>
            <p:ph type="title"/>
          </p:nvPr>
        </p:nvSpPr>
        <p:spPr>
          <a:xfrm>
            <a:off x="200025" y="61869"/>
            <a:ext cx="7772400" cy="1143000"/>
          </a:xfrm>
        </p:spPr>
        <p:txBody>
          <a:bodyPr/>
          <a:lstStyle/>
          <a:p>
            <a:pPr algn="l"/>
            <a:r>
              <a:rPr lang="fr-CA" dirty="0" smtClean="0"/>
              <a:t>Histoire de gradients</a:t>
            </a:r>
            <a:endParaRPr lang="en-CA" dirty="0"/>
          </a:p>
        </p:txBody>
      </p:sp>
      <p:sp>
        <p:nvSpPr>
          <p:cNvPr id="5" name="Rounded Rectangle 4"/>
          <p:cNvSpPr/>
          <p:nvPr/>
        </p:nvSpPr>
        <p:spPr>
          <a:xfrm>
            <a:off x="2140824" y="1626061"/>
            <a:ext cx="2496935" cy="980780"/>
          </a:xfrm>
          <a:prstGeom prst="roundRect">
            <a:avLst/>
          </a:prstGeom>
          <a:solidFill>
            <a:schemeClr val="accent3">
              <a:lumMod val="95000"/>
            </a:schemeClr>
          </a:solidFill>
          <a:ln>
            <a:solidFill>
              <a:schemeClr val="accent3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4393910" y="1988357"/>
          <a:ext cx="244475" cy="350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513" name="Equation" r:id="rId3" imgW="139680" imgH="203040" progId="Equation.3">
                  <p:embed/>
                </p:oleObj>
              </mc:Choice>
              <mc:Fallback>
                <p:oleObj name="Equation" r:id="rId3" imgW="139680" imgH="203040" progId="Equation.3">
                  <p:embed/>
                  <p:pic>
                    <p:nvPicPr>
                      <p:cNvPr id="6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93910" y="1988357"/>
                        <a:ext cx="244475" cy="350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/>
          <p:cNvSpPr/>
          <p:nvPr/>
        </p:nvSpPr>
        <p:spPr>
          <a:xfrm>
            <a:off x="2547123" y="1816562"/>
            <a:ext cx="279501" cy="6700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Rectangle 7"/>
          <p:cNvSpPr/>
          <p:nvPr/>
        </p:nvSpPr>
        <p:spPr>
          <a:xfrm>
            <a:off x="3290073" y="1816562"/>
            <a:ext cx="279501" cy="670028"/>
          </a:xfrm>
          <a:prstGeom prst="rect">
            <a:avLst/>
          </a:prstGeom>
          <a:solidFill>
            <a:srgbClr val="FFC000"/>
          </a:solidFill>
          <a:ln>
            <a:solidFill>
              <a:srgbClr val="B8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Rectangle 8"/>
          <p:cNvSpPr/>
          <p:nvPr/>
        </p:nvSpPr>
        <p:spPr>
          <a:xfrm>
            <a:off x="4033023" y="1816562"/>
            <a:ext cx="279501" cy="670028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0" name="Straight Arrow Connector 9"/>
          <p:cNvCxnSpPr>
            <a:stCxn id="7" idx="3"/>
            <a:endCxn id="8" idx="1"/>
          </p:cNvCxnSpPr>
          <p:nvPr/>
        </p:nvCxnSpPr>
        <p:spPr>
          <a:xfrm>
            <a:off x="2826624" y="2151576"/>
            <a:ext cx="463449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8" idx="3"/>
            <a:endCxn id="9" idx="1"/>
          </p:cNvCxnSpPr>
          <p:nvPr/>
        </p:nvCxnSpPr>
        <p:spPr>
          <a:xfrm>
            <a:off x="3569574" y="2151576"/>
            <a:ext cx="463449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aphicFrame>
        <p:nvGraphicFramePr>
          <p:cNvPr id="12" name="Object 11"/>
          <p:cNvGraphicFramePr>
            <a:graphicFrameLocks noChangeAspect="1"/>
          </p:cNvGraphicFramePr>
          <p:nvPr>
            <p:extLst/>
          </p:nvPr>
        </p:nvGraphicFramePr>
        <p:xfrm>
          <a:off x="2587802" y="1988357"/>
          <a:ext cx="222250" cy="309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514" name="Equation" r:id="rId5" imgW="126720" imgH="177480" progId="Equation.3">
                  <p:embed/>
                </p:oleObj>
              </mc:Choice>
              <mc:Fallback>
                <p:oleObj name="Equation" r:id="rId5" imgW="126720" imgH="177480" progId="Equation.3">
                  <p:embed/>
                  <p:pic>
                    <p:nvPicPr>
                      <p:cNvPr id="12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87802" y="1988357"/>
                        <a:ext cx="222250" cy="309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Oval 17"/>
          <p:cNvSpPr/>
          <p:nvPr/>
        </p:nvSpPr>
        <p:spPr>
          <a:xfrm>
            <a:off x="5016588" y="1831206"/>
            <a:ext cx="1060952" cy="632259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chemeClr val="tx1"/>
              </a:solidFill>
            </a:endParaRPr>
          </a:p>
        </p:txBody>
      </p:sp>
      <p:cxnSp>
        <p:nvCxnSpPr>
          <p:cNvPr id="19" name="Straight Arrow Connector 18"/>
          <p:cNvCxnSpPr>
            <a:endCxn id="18" idx="2"/>
          </p:cNvCxnSpPr>
          <p:nvPr/>
        </p:nvCxnSpPr>
        <p:spPr>
          <a:xfrm flipV="1">
            <a:off x="4637759" y="2147336"/>
            <a:ext cx="378829" cy="1124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aphicFrame>
        <p:nvGraphicFramePr>
          <p:cNvPr id="20" name="Object 19"/>
          <p:cNvGraphicFramePr>
            <a:graphicFrameLocks noChangeAspect="1"/>
          </p:cNvGraphicFramePr>
          <p:nvPr>
            <p:extLst/>
          </p:nvPr>
        </p:nvGraphicFramePr>
        <p:xfrm>
          <a:off x="5138069" y="1975181"/>
          <a:ext cx="777875" cy="373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515" name="Equation" r:id="rId7" imgW="444240" imgH="215640" progId="Equation.3">
                  <p:embed/>
                </p:oleObj>
              </mc:Choice>
              <mc:Fallback>
                <p:oleObj name="Equation" r:id="rId7" imgW="444240" imgH="215640" progId="Equation.3">
                  <p:embed/>
                  <p:pic>
                    <p:nvPicPr>
                      <p:cNvPr id="2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38069" y="1975181"/>
                        <a:ext cx="777875" cy="373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1" name="Straight Arrow Connector 20"/>
          <p:cNvCxnSpPr/>
          <p:nvPr/>
        </p:nvCxnSpPr>
        <p:spPr>
          <a:xfrm flipV="1">
            <a:off x="6077540" y="2130641"/>
            <a:ext cx="378829" cy="1124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489513" y="1899808"/>
            <a:ext cx="3722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L</a:t>
            </a:r>
            <a:endParaRPr lang="en-CA" dirty="0"/>
          </a:p>
        </p:txBody>
      </p:sp>
      <p:cxnSp>
        <p:nvCxnSpPr>
          <p:cNvPr id="3" name="Straight Arrow Connector 2"/>
          <p:cNvCxnSpPr/>
          <p:nvPr/>
        </p:nvCxnSpPr>
        <p:spPr>
          <a:xfrm>
            <a:off x="4172773" y="3225338"/>
            <a:ext cx="0" cy="251044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4642334" y="3225338"/>
            <a:ext cx="0" cy="2510444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3824316" y="5735782"/>
            <a:ext cx="16530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CA" dirty="0" smtClean="0"/>
              <a:t>Rétro-</a:t>
            </a:r>
          </a:p>
          <a:p>
            <a:pPr algn="ctr"/>
            <a:r>
              <a:rPr lang="fr-CA" dirty="0" smtClean="0"/>
              <a:t>propagation</a:t>
            </a:r>
            <a:endParaRPr lang="en-CA" dirty="0"/>
          </a:p>
        </p:txBody>
      </p:sp>
      <p:graphicFrame>
        <p:nvGraphicFramePr>
          <p:cNvPr id="28" name="Object 27"/>
          <p:cNvGraphicFramePr>
            <a:graphicFrameLocks noChangeAspect="1"/>
          </p:cNvGraphicFramePr>
          <p:nvPr>
            <p:extLst/>
          </p:nvPr>
        </p:nvGraphicFramePr>
        <p:xfrm>
          <a:off x="4068556" y="2021609"/>
          <a:ext cx="222250" cy="306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516" name="Equation" r:id="rId9" imgW="126720" imgH="177480" progId="Equation.3">
                  <p:embed/>
                </p:oleObj>
              </mc:Choice>
              <mc:Fallback>
                <p:oleObj name="Equation" r:id="rId9" imgW="126720" imgH="177480" progId="Equation.3">
                  <p:embed/>
                  <p:pic>
                    <p:nvPicPr>
                      <p:cNvPr id="28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68556" y="2021609"/>
                        <a:ext cx="222250" cy="306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28"/>
          <p:cNvGraphicFramePr>
            <a:graphicFrameLocks noChangeAspect="1"/>
          </p:cNvGraphicFramePr>
          <p:nvPr>
            <p:extLst/>
          </p:nvPr>
        </p:nvGraphicFramePr>
        <p:xfrm>
          <a:off x="3309938" y="1973263"/>
          <a:ext cx="244475" cy="371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517" name="Equation" r:id="rId11" imgW="139680" imgH="215640" progId="Equation.3">
                  <p:embed/>
                </p:oleObj>
              </mc:Choice>
              <mc:Fallback>
                <p:oleObj name="Equation" r:id="rId11" imgW="139680" imgH="215640" progId="Equation.3">
                  <p:embed/>
                  <p:pic>
                    <p:nvPicPr>
                      <p:cNvPr id="29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09938" y="1973263"/>
                        <a:ext cx="244475" cy="371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Object 6"/>
          <p:cNvGraphicFramePr>
            <a:graphicFrameLocks noChangeAspect="1"/>
          </p:cNvGraphicFramePr>
          <p:nvPr>
            <p:extLst/>
          </p:nvPr>
        </p:nvGraphicFramePr>
        <p:xfrm>
          <a:off x="2897965" y="1829715"/>
          <a:ext cx="363144" cy="3012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518" name="Equation" r:id="rId13" imgW="228600" imgH="203040" progId="Equation.3">
                  <p:embed/>
                </p:oleObj>
              </mc:Choice>
              <mc:Fallback>
                <p:oleObj name="Equation" r:id="rId13" imgW="228600" imgH="203040" progId="Equation.3">
                  <p:embed/>
                  <p:pic>
                    <p:nvPicPr>
                      <p:cNvPr id="3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97965" y="1829715"/>
                        <a:ext cx="363144" cy="301267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Object 6"/>
          <p:cNvGraphicFramePr>
            <a:graphicFrameLocks noChangeAspect="1"/>
          </p:cNvGraphicFramePr>
          <p:nvPr>
            <p:extLst/>
          </p:nvPr>
        </p:nvGraphicFramePr>
        <p:xfrm>
          <a:off x="3641725" y="1835150"/>
          <a:ext cx="342900" cy="301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519" name="Equation" r:id="rId15" imgW="215640" imgH="203040" progId="Equation.3">
                  <p:embed/>
                </p:oleObj>
              </mc:Choice>
              <mc:Fallback>
                <p:oleObj name="Equation" r:id="rId15" imgW="215640" imgH="203040" progId="Equation.3">
                  <p:embed/>
                  <p:pic>
                    <p:nvPicPr>
                      <p:cNvPr id="31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41725" y="1835150"/>
                        <a:ext cx="342900" cy="301625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Object 6"/>
          <p:cNvGraphicFramePr>
            <a:graphicFrameLocks noChangeAspect="1"/>
          </p:cNvGraphicFramePr>
          <p:nvPr>
            <p:extLst/>
          </p:nvPr>
        </p:nvGraphicFramePr>
        <p:xfrm>
          <a:off x="1549429" y="3202243"/>
          <a:ext cx="2274887" cy="2293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520" name="Equation" r:id="rId17" imgW="914400" imgH="990360" progId="Equation.3">
                  <p:embed/>
                </p:oleObj>
              </mc:Choice>
              <mc:Fallback>
                <p:oleObj name="Equation" r:id="rId17" imgW="914400" imgH="990360" progId="Equation.3">
                  <p:embed/>
                  <p:pic>
                    <p:nvPicPr>
                      <p:cNvPr id="32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9429" y="3202243"/>
                        <a:ext cx="2274887" cy="2293937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61028252"/>
              </p:ext>
            </p:extLst>
          </p:nvPr>
        </p:nvGraphicFramePr>
        <p:xfrm>
          <a:off x="5312779" y="5160079"/>
          <a:ext cx="585787" cy="414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521" name="Equation" r:id="rId19" imgW="317160" imgH="241200" progId="Equation.3">
                  <p:embed/>
                </p:oleObj>
              </mc:Choice>
              <mc:Fallback>
                <p:oleObj name="Equation" r:id="rId19" imgW="317160" imgH="241200" progId="Equation.3">
                  <p:embed/>
                  <p:pic>
                    <p:nvPicPr>
                      <p:cNvPr id="27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12779" y="5160079"/>
                        <a:ext cx="585787" cy="414337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7" name="Straight Arrow Connector 36"/>
          <p:cNvCxnSpPr/>
          <p:nvPr/>
        </p:nvCxnSpPr>
        <p:spPr>
          <a:xfrm flipH="1" flipV="1">
            <a:off x="4858645" y="1735132"/>
            <a:ext cx="1220050" cy="1565"/>
          </a:xfrm>
          <a:prstGeom prst="straightConnector1">
            <a:avLst/>
          </a:prstGeom>
          <a:ln>
            <a:solidFill>
              <a:srgbClr val="B88C00"/>
            </a:solidFill>
            <a:prstDash val="sysDot"/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aphicFrame>
        <p:nvGraphicFramePr>
          <p:cNvPr id="38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2083764"/>
              </p:ext>
            </p:extLst>
          </p:nvPr>
        </p:nvGraphicFramePr>
        <p:xfrm>
          <a:off x="5254170" y="1222736"/>
          <a:ext cx="585787" cy="414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522" name="Equation" r:id="rId21" imgW="317160" imgH="241200" progId="Equation.3">
                  <p:embed/>
                </p:oleObj>
              </mc:Choice>
              <mc:Fallback>
                <p:oleObj name="Equation" r:id="rId21" imgW="317160" imgH="241200" progId="Equation.3">
                  <p:embed/>
                  <p:pic>
                    <p:nvPicPr>
                      <p:cNvPr id="34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54170" y="1222736"/>
                        <a:ext cx="585787" cy="414337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68825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1"/>
          <p:cNvSpPr>
            <a:spLocks noGrp="1"/>
          </p:cNvSpPr>
          <p:nvPr>
            <p:ph type="title"/>
          </p:nvPr>
        </p:nvSpPr>
        <p:spPr>
          <a:xfrm>
            <a:off x="200025" y="61869"/>
            <a:ext cx="7772400" cy="1143000"/>
          </a:xfrm>
        </p:spPr>
        <p:txBody>
          <a:bodyPr/>
          <a:lstStyle/>
          <a:p>
            <a:pPr algn="l"/>
            <a:r>
              <a:rPr lang="fr-CA" dirty="0" smtClean="0"/>
              <a:t>Histoire de gradients</a:t>
            </a:r>
            <a:endParaRPr lang="en-CA" dirty="0"/>
          </a:p>
        </p:txBody>
      </p:sp>
      <p:sp>
        <p:nvSpPr>
          <p:cNvPr id="5" name="Rounded Rectangle 4"/>
          <p:cNvSpPr/>
          <p:nvPr/>
        </p:nvSpPr>
        <p:spPr>
          <a:xfrm>
            <a:off x="2140824" y="1626061"/>
            <a:ext cx="2496935" cy="980780"/>
          </a:xfrm>
          <a:prstGeom prst="roundRect">
            <a:avLst/>
          </a:prstGeom>
          <a:solidFill>
            <a:schemeClr val="accent3">
              <a:lumMod val="95000"/>
            </a:schemeClr>
          </a:solidFill>
          <a:ln>
            <a:solidFill>
              <a:schemeClr val="accent3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4393910" y="1988357"/>
          <a:ext cx="244475" cy="350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535" name="Equation" r:id="rId3" imgW="139680" imgH="203040" progId="Equation.3">
                  <p:embed/>
                </p:oleObj>
              </mc:Choice>
              <mc:Fallback>
                <p:oleObj name="Equation" r:id="rId3" imgW="139680" imgH="203040" progId="Equation.3">
                  <p:embed/>
                  <p:pic>
                    <p:nvPicPr>
                      <p:cNvPr id="6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93910" y="1988357"/>
                        <a:ext cx="244475" cy="350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/>
          <p:cNvSpPr/>
          <p:nvPr/>
        </p:nvSpPr>
        <p:spPr>
          <a:xfrm>
            <a:off x="2547123" y="1816562"/>
            <a:ext cx="279501" cy="6700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Rectangle 7"/>
          <p:cNvSpPr/>
          <p:nvPr/>
        </p:nvSpPr>
        <p:spPr>
          <a:xfrm>
            <a:off x="3290073" y="1816562"/>
            <a:ext cx="279501" cy="670028"/>
          </a:xfrm>
          <a:prstGeom prst="rect">
            <a:avLst/>
          </a:prstGeom>
          <a:solidFill>
            <a:srgbClr val="FFC000"/>
          </a:solidFill>
          <a:ln>
            <a:solidFill>
              <a:srgbClr val="B8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Rectangle 8"/>
          <p:cNvSpPr/>
          <p:nvPr/>
        </p:nvSpPr>
        <p:spPr>
          <a:xfrm>
            <a:off x="4033023" y="1816562"/>
            <a:ext cx="279501" cy="670028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0" name="Straight Arrow Connector 9"/>
          <p:cNvCxnSpPr>
            <a:stCxn id="7" idx="3"/>
            <a:endCxn id="8" idx="1"/>
          </p:cNvCxnSpPr>
          <p:nvPr/>
        </p:nvCxnSpPr>
        <p:spPr>
          <a:xfrm>
            <a:off x="2826624" y="2151576"/>
            <a:ext cx="463449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8" idx="3"/>
            <a:endCxn id="9" idx="1"/>
          </p:cNvCxnSpPr>
          <p:nvPr/>
        </p:nvCxnSpPr>
        <p:spPr>
          <a:xfrm>
            <a:off x="3569574" y="2151576"/>
            <a:ext cx="463449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aphicFrame>
        <p:nvGraphicFramePr>
          <p:cNvPr id="12" name="Object 11"/>
          <p:cNvGraphicFramePr>
            <a:graphicFrameLocks noChangeAspect="1"/>
          </p:cNvGraphicFramePr>
          <p:nvPr>
            <p:extLst/>
          </p:nvPr>
        </p:nvGraphicFramePr>
        <p:xfrm>
          <a:off x="2587802" y="1988357"/>
          <a:ext cx="222250" cy="309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536" name="Equation" r:id="rId5" imgW="126720" imgH="177480" progId="Equation.3">
                  <p:embed/>
                </p:oleObj>
              </mc:Choice>
              <mc:Fallback>
                <p:oleObj name="Equation" r:id="rId5" imgW="126720" imgH="177480" progId="Equation.3">
                  <p:embed/>
                  <p:pic>
                    <p:nvPicPr>
                      <p:cNvPr id="12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87802" y="1988357"/>
                        <a:ext cx="222250" cy="309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Oval 17"/>
          <p:cNvSpPr/>
          <p:nvPr/>
        </p:nvSpPr>
        <p:spPr>
          <a:xfrm>
            <a:off x="5016588" y="1831206"/>
            <a:ext cx="1060952" cy="632259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chemeClr val="tx1"/>
              </a:solidFill>
            </a:endParaRPr>
          </a:p>
        </p:txBody>
      </p:sp>
      <p:cxnSp>
        <p:nvCxnSpPr>
          <p:cNvPr id="19" name="Straight Arrow Connector 18"/>
          <p:cNvCxnSpPr>
            <a:endCxn id="18" idx="2"/>
          </p:cNvCxnSpPr>
          <p:nvPr/>
        </p:nvCxnSpPr>
        <p:spPr>
          <a:xfrm flipV="1">
            <a:off x="4637759" y="2147336"/>
            <a:ext cx="378829" cy="1124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aphicFrame>
        <p:nvGraphicFramePr>
          <p:cNvPr id="20" name="Object 19"/>
          <p:cNvGraphicFramePr>
            <a:graphicFrameLocks noChangeAspect="1"/>
          </p:cNvGraphicFramePr>
          <p:nvPr>
            <p:extLst/>
          </p:nvPr>
        </p:nvGraphicFramePr>
        <p:xfrm>
          <a:off x="5138069" y="1975181"/>
          <a:ext cx="777875" cy="373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537" name="Equation" r:id="rId7" imgW="444240" imgH="215640" progId="Equation.3">
                  <p:embed/>
                </p:oleObj>
              </mc:Choice>
              <mc:Fallback>
                <p:oleObj name="Equation" r:id="rId7" imgW="444240" imgH="215640" progId="Equation.3">
                  <p:embed/>
                  <p:pic>
                    <p:nvPicPr>
                      <p:cNvPr id="2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38069" y="1975181"/>
                        <a:ext cx="777875" cy="373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1" name="Straight Arrow Connector 20"/>
          <p:cNvCxnSpPr/>
          <p:nvPr/>
        </p:nvCxnSpPr>
        <p:spPr>
          <a:xfrm flipV="1">
            <a:off x="6077540" y="2130641"/>
            <a:ext cx="378829" cy="1124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489513" y="1899808"/>
            <a:ext cx="3722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L</a:t>
            </a:r>
            <a:endParaRPr lang="en-CA" dirty="0"/>
          </a:p>
        </p:txBody>
      </p:sp>
      <p:cxnSp>
        <p:nvCxnSpPr>
          <p:cNvPr id="3" name="Straight Arrow Connector 2"/>
          <p:cNvCxnSpPr/>
          <p:nvPr/>
        </p:nvCxnSpPr>
        <p:spPr>
          <a:xfrm>
            <a:off x="4172773" y="3225338"/>
            <a:ext cx="0" cy="251044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4642334" y="3225338"/>
            <a:ext cx="0" cy="2510444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3824316" y="5735782"/>
            <a:ext cx="16530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CA" dirty="0" smtClean="0"/>
              <a:t>Rétro-</a:t>
            </a:r>
          </a:p>
          <a:p>
            <a:pPr algn="ctr"/>
            <a:r>
              <a:rPr lang="fr-CA" dirty="0" smtClean="0"/>
              <a:t>propagation</a:t>
            </a:r>
            <a:endParaRPr lang="en-CA" dirty="0"/>
          </a:p>
        </p:txBody>
      </p:sp>
      <p:graphicFrame>
        <p:nvGraphicFramePr>
          <p:cNvPr id="28" name="Object 27"/>
          <p:cNvGraphicFramePr>
            <a:graphicFrameLocks noChangeAspect="1"/>
          </p:cNvGraphicFramePr>
          <p:nvPr>
            <p:extLst/>
          </p:nvPr>
        </p:nvGraphicFramePr>
        <p:xfrm>
          <a:off x="4068556" y="2021609"/>
          <a:ext cx="222250" cy="306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538" name="Equation" r:id="rId9" imgW="126720" imgH="177480" progId="Equation.3">
                  <p:embed/>
                </p:oleObj>
              </mc:Choice>
              <mc:Fallback>
                <p:oleObj name="Equation" r:id="rId9" imgW="126720" imgH="177480" progId="Equation.3">
                  <p:embed/>
                  <p:pic>
                    <p:nvPicPr>
                      <p:cNvPr id="28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68556" y="2021609"/>
                        <a:ext cx="222250" cy="306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28"/>
          <p:cNvGraphicFramePr>
            <a:graphicFrameLocks noChangeAspect="1"/>
          </p:cNvGraphicFramePr>
          <p:nvPr>
            <p:extLst/>
          </p:nvPr>
        </p:nvGraphicFramePr>
        <p:xfrm>
          <a:off x="3309938" y="1973263"/>
          <a:ext cx="244475" cy="371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539" name="Equation" r:id="rId11" imgW="139680" imgH="215640" progId="Equation.3">
                  <p:embed/>
                </p:oleObj>
              </mc:Choice>
              <mc:Fallback>
                <p:oleObj name="Equation" r:id="rId11" imgW="139680" imgH="215640" progId="Equation.3">
                  <p:embed/>
                  <p:pic>
                    <p:nvPicPr>
                      <p:cNvPr id="29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09938" y="1973263"/>
                        <a:ext cx="244475" cy="371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Object 6"/>
          <p:cNvGraphicFramePr>
            <a:graphicFrameLocks noChangeAspect="1"/>
          </p:cNvGraphicFramePr>
          <p:nvPr>
            <p:extLst/>
          </p:nvPr>
        </p:nvGraphicFramePr>
        <p:xfrm>
          <a:off x="2897965" y="1829715"/>
          <a:ext cx="363144" cy="3012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540" name="Equation" r:id="rId13" imgW="228600" imgH="203040" progId="Equation.3">
                  <p:embed/>
                </p:oleObj>
              </mc:Choice>
              <mc:Fallback>
                <p:oleObj name="Equation" r:id="rId13" imgW="228600" imgH="203040" progId="Equation.3">
                  <p:embed/>
                  <p:pic>
                    <p:nvPicPr>
                      <p:cNvPr id="3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97965" y="1829715"/>
                        <a:ext cx="363144" cy="301267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Object 6"/>
          <p:cNvGraphicFramePr>
            <a:graphicFrameLocks noChangeAspect="1"/>
          </p:cNvGraphicFramePr>
          <p:nvPr>
            <p:extLst/>
          </p:nvPr>
        </p:nvGraphicFramePr>
        <p:xfrm>
          <a:off x="3641725" y="1835150"/>
          <a:ext cx="342900" cy="301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541" name="Equation" r:id="rId15" imgW="215640" imgH="203040" progId="Equation.3">
                  <p:embed/>
                </p:oleObj>
              </mc:Choice>
              <mc:Fallback>
                <p:oleObj name="Equation" r:id="rId15" imgW="215640" imgH="203040" progId="Equation.3">
                  <p:embed/>
                  <p:pic>
                    <p:nvPicPr>
                      <p:cNvPr id="31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41725" y="1835150"/>
                        <a:ext cx="342900" cy="301625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Object 6"/>
          <p:cNvGraphicFramePr>
            <a:graphicFrameLocks noChangeAspect="1"/>
          </p:cNvGraphicFramePr>
          <p:nvPr>
            <p:extLst/>
          </p:nvPr>
        </p:nvGraphicFramePr>
        <p:xfrm>
          <a:off x="1549429" y="3202243"/>
          <a:ext cx="2274887" cy="2293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542" name="Equation" r:id="rId17" imgW="914400" imgH="990360" progId="Equation.3">
                  <p:embed/>
                </p:oleObj>
              </mc:Choice>
              <mc:Fallback>
                <p:oleObj name="Equation" r:id="rId17" imgW="914400" imgH="990360" progId="Equation.3">
                  <p:embed/>
                  <p:pic>
                    <p:nvPicPr>
                      <p:cNvPr id="32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9429" y="3202243"/>
                        <a:ext cx="2274887" cy="2293937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78457250"/>
              </p:ext>
            </p:extLst>
          </p:nvPr>
        </p:nvGraphicFramePr>
        <p:xfrm>
          <a:off x="5330157" y="4800497"/>
          <a:ext cx="585787" cy="782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543" name="Equation" r:id="rId19" imgW="317160" imgH="457200" progId="Equation.3">
                  <p:embed/>
                </p:oleObj>
              </mc:Choice>
              <mc:Fallback>
                <p:oleObj name="Equation" r:id="rId19" imgW="317160" imgH="457200" progId="Equation.3">
                  <p:embed/>
                  <p:pic>
                    <p:nvPicPr>
                      <p:cNvPr id="34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0157" y="4800497"/>
                        <a:ext cx="585787" cy="782638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6" name="Straight Arrow Connector 25"/>
          <p:cNvCxnSpPr/>
          <p:nvPr/>
        </p:nvCxnSpPr>
        <p:spPr>
          <a:xfrm flipH="1">
            <a:off x="4068556" y="1736698"/>
            <a:ext cx="2010139" cy="8975"/>
          </a:xfrm>
          <a:prstGeom prst="straightConnector1">
            <a:avLst/>
          </a:prstGeom>
          <a:ln>
            <a:solidFill>
              <a:srgbClr val="B88C00"/>
            </a:solidFill>
            <a:prstDash val="sysDot"/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aphicFrame>
        <p:nvGraphicFramePr>
          <p:cNvPr id="33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9745920"/>
              </p:ext>
            </p:extLst>
          </p:nvPr>
        </p:nvGraphicFramePr>
        <p:xfrm>
          <a:off x="4435976" y="1235879"/>
          <a:ext cx="1054100" cy="414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544" name="Equation" r:id="rId21" imgW="571320" imgH="241200" progId="Equation.3">
                  <p:embed/>
                </p:oleObj>
              </mc:Choice>
              <mc:Fallback>
                <p:oleObj name="Equation" r:id="rId21" imgW="571320" imgH="241200" progId="Equation.3">
                  <p:embed/>
                  <p:pic>
                    <p:nvPicPr>
                      <p:cNvPr id="34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35976" y="1235879"/>
                        <a:ext cx="1054100" cy="414338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22512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1"/>
          <p:cNvSpPr>
            <a:spLocks noGrp="1"/>
          </p:cNvSpPr>
          <p:nvPr>
            <p:ph type="title"/>
          </p:nvPr>
        </p:nvSpPr>
        <p:spPr>
          <a:xfrm>
            <a:off x="200025" y="61869"/>
            <a:ext cx="7772400" cy="1143000"/>
          </a:xfrm>
        </p:spPr>
        <p:txBody>
          <a:bodyPr/>
          <a:lstStyle/>
          <a:p>
            <a:pPr algn="l"/>
            <a:r>
              <a:rPr lang="fr-CA" dirty="0" smtClean="0"/>
              <a:t>Histoire de gradients</a:t>
            </a:r>
            <a:endParaRPr lang="en-CA" dirty="0"/>
          </a:p>
        </p:txBody>
      </p:sp>
      <p:sp>
        <p:nvSpPr>
          <p:cNvPr id="5" name="Rounded Rectangle 4"/>
          <p:cNvSpPr/>
          <p:nvPr/>
        </p:nvSpPr>
        <p:spPr>
          <a:xfrm>
            <a:off x="2140824" y="1626061"/>
            <a:ext cx="2496935" cy="980780"/>
          </a:xfrm>
          <a:prstGeom prst="roundRect">
            <a:avLst/>
          </a:prstGeom>
          <a:solidFill>
            <a:schemeClr val="accent3">
              <a:lumMod val="95000"/>
            </a:schemeClr>
          </a:solidFill>
          <a:ln>
            <a:solidFill>
              <a:schemeClr val="accent3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4393910" y="1988357"/>
          <a:ext cx="244475" cy="350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549" name="Equation" r:id="rId3" imgW="139680" imgH="203040" progId="Equation.3">
                  <p:embed/>
                </p:oleObj>
              </mc:Choice>
              <mc:Fallback>
                <p:oleObj name="Equation" r:id="rId3" imgW="139680" imgH="203040" progId="Equation.3">
                  <p:embed/>
                  <p:pic>
                    <p:nvPicPr>
                      <p:cNvPr id="6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93910" y="1988357"/>
                        <a:ext cx="244475" cy="350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/>
          <p:cNvSpPr/>
          <p:nvPr/>
        </p:nvSpPr>
        <p:spPr>
          <a:xfrm>
            <a:off x="2547123" y="1816562"/>
            <a:ext cx="279501" cy="6700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Rectangle 7"/>
          <p:cNvSpPr/>
          <p:nvPr/>
        </p:nvSpPr>
        <p:spPr>
          <a:xfrm>
            <a:off x="3290073" y="1816562"/>
            <a:ext cx="279501" cy="670028"/>
          </a:xfrm>
          <a:prstGeom prst="rect">
            <a:avLst/>
          </a:prstGeom>
          <a:solidFill>
            <a:srgbClr val="FFC000"/>
          </a:solidFill>
          <a:ln>
            <a:solidFill>
              <a:srgbClr val="B8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Rectangle 8"/>
          <p:cNvSpPr/>
          <p:nvPr/>
        </p:nvSpPr>
        <p:spPr>
          <a:xfrm>
            <a:off x="4033023" y="1816562"/>
            <a:ext cx="279501" cy="670028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0" name="Straight Arrow Connector 9"/>
          <p:cNvCxnSpPr>
            <a:stCxn id="7" idx="3"/>
            <a:endCxn id="8" idx="1"/>
          </p:cNvCxnSpPr>
          <p:nvPr/>
        </p:nvCxnSpPr>
        <p:spPr>
          <a:xfrm>
            <a:off x="2826624" y="2151576"/>
            <a:ext cx="463449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8" idx="3"/>
            <a:endCxn id="9" idx="1"/>
          </p:cNvCxnSpPr>
          <p:nvPr/>
        </p:nvCxnSpPr>
        <p:spPr>
          <a:xfrm>
            <a:off x="3569574" y="2151576"/>
            <a:ext cx="463449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aphicFrame>
        <p:nvGraphicFramePr>
          <p:cNvPr id="12" name="Object 11"/>
          <p:cNvGraphicFramePr>
            <a:graphicFrameLocks noChangeAspect="1"/>
          </p:cNvGraphicFramePr>
          <p:nvPr>
            <p:extLst/>
          </p:nvPr>
        </p:nvGraphicFramePr>
        <p:xfrm>
          <a:off x="2587802" y="1988357"/>
          <a:ext cx="222250" cy="309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550" name="Equation" r:id="rId5" imgW="126720" imgH="177480" progId="Equation.3">
                  <p:embed/>
                </p:oleObj>
              </mc:Choice>
              <mc:Fallback>
                <p:oleObj name="Equation" r:id="rId5" imgW="126720" imgH="177480" progId="Equation.3">
                  <p:embed/>
                  <p:pic>
                    <p:nvPicPr>
                      <p:cNvPr id="12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87802" y="1988357"/>
                        <a:ext cx="222250" cy="309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Oval 17"/>
          <p:cNvSpPr/>
          <p:nvPr/>
        </p:nvSpPr>
        <p:spPr>
          <a:xfrm>
            <a:off x="5016588" y="1831206"/>
            <a:ext cx="1060952" cy="632259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chemeClr val="tx1"/>
              </a:solidFill>
            </a:endParaRPr>
          </a:p>
        </p:txBody>
      </p:sp>
      <p:cxnSp>
        <p:nvCxnSpPr>
          <p:cNvPr id="19" name="Straight Arrow Connector 18"/>
          <p:cNvCxnSpPr>
            <a:endCxn id="18" idx="2"/>
          </p:cNvCxnSpPr>
          <p:nvPr/>
        </p:nvCxnSpPr>
        <p:spPr>
          <a:xfrm flipV="1">
            <a:off x="4637759" y="2147336"/>
            <a:ext cx="378829" cy="1124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aphicFrame>
        <p:nvGraphicFramePr>
          <p:cNvPr id="20" name="Object 19"/>
          <p:cNvGraphicFramePr>
            <a:graphicFrameLocks noChangeAspect="1"/>
          </p:cNvGraphicFramePr>
          <p:nvPr>
            <p:extLst/>
          </p:nvPr>
        </p:nvGraphicFramePr>
        <p:xfrm>
          <a:off x="5138069" y="1975181"/>
          <a:ext cx="777875" cy="373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551" name="Equation" r:id="rId7" imgW="444240" imgH="215640" progId="Equation.3">
                  <p:embed/>
                </p:oleObj>
              </mc:Choice>
              <mc:Fallback>
                <p:oleObj name="Equation" r:id="rId7" imgW="444240" imgH="215640" progId="Equation.3">
                  <p:embed/>
                  <p:pic>
                    <p:nvPicPr>
                      <p:cNvPr id="2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38069" y="1975181"/>
                        <a:ext cx="777875" cy="373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1" name="Straight Arrow Connector 20"/>
          <p:cNvCxnSpPr/>
          <p:nvPr/>
        </p:nvCxnSpPr>
        <p:spPr>
          <a:xfrm flipV="1">
            <a:off x="6077540" y="2130641"/>
            <a:ext cx="378829" cy="1124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489513" y="1899808"/>
            <a:ext cx="3722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L</a:t>
            </a:r>
            <a:endParaRPr lang="en-CA" dirty="0"/>
          </a:p>
        </p:txBody>
      </p:sp>
      <p:cxnSp>
        <p:nvCxnSpPr>
          <p:cNvPr id="3" name="Straight Arrow Connector 2"/>
          <p:cNvCxnSpPr/>
          <p:nvPr/>
        </p:nvCxnSpPr>
        <p:spPr>
          <a:xfrm>
            <a:off x="4172773" y="3225338"/>
            <a:ext cx="0" cy="251044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4642334" y="3225338"/>
            <a:ext cx="0" cy="2510444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3824316" y="5735782"/>
            <a:ext cx="16530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CA" dirty="0" smtClean="0"/>
              <a:t>Rétro-</a:t>
            </a:r>
          </a:p>
          <a:p>
            <a:pPr algn="ctr"/>
            <a:r>
              <a:rPr lang="fr-CA" dirty="0" smtClean="0"/>
              <a:t>propagation</a:t>
            </a:r>
            <a:endParaRPr lang="en-CA" dirty="0"/>
          </a:p>
        </p:txBody>
      </p:sp>
      <p:graphicFrame>
        <p:nvGraphicFramePr>
          <p:cNvPr id="28" name="Object 27"/>
          <p:cNvGraphicFramePr>
            <a:graphicFrameLocks noChangeAspect="1"/>
          </p:cNvGraphicFramePr>
          <p:nvPr>
            <p:extLst/>
          </p:nvPr>
        </p:nvGraphicFramePr>
        <p:xfrm>
          <a:off x="4068556" y="2021609"/>
          <a:ext cx="222250" cy="306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552" name="Equation" r:id="rId9" imgW="126720" imgH="177480" progId="Equation.3">
                  <p:embed/>
                </p:oleObj>
              </mc:Choice>
              <mc:Fallback>
                <p:oleObj name="Equation" r:id="rId9" imgW="126720" imgH="177480" progId="Equation.3">
                  <p:embed/>
                  <p:pic>
                    <p:nvPicPr>
                      <p:cNvPr id="28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68556" y="2021609"/>
                        <a:ext cx="222250" cy="306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28"/>
          <p:cNvGraphicFramePr>
            <a:graphicFrameLocks noChangeAspect="1"/>
          </p:cNvGraphicFramePr>
          <p:nvPr>
            <p:extLst/>
          </p:nvPr>
        </p:nvGraphicFramePr>
        <p:xfrm>
          <a:off x="3309938" y="1973263"/>
          <a:ext cx="244475" cy="371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553" name="Equation" r:id="rId11" imgW="139680" imgH="215640" progId="Equation.3">
                  <p:embed/>
                </p:oleObj>
              </mc:Choice>
              <mc:Fallback>
                <p:oleObj name="Equation" r:id="rId11" imgW="139680" imgH="215640" progId="Equation.3">
                  <p:embed/>
                  <p:pic>
                    <p:nvPicPr>
                      <p:cNvPr id="29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09938" y="1973263"/>
                        <a:ext cx="244475" cy="371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Object 6"/>
          <p:cNvGraphicFramePr>
            <a:graphicFrameLocks noChangeAspect="1"/>
          </p:cNvGraphicFramePr>
          <p:nvPr>
            <p:extLst/>
          </p:nvPr>
        </p:nvGraphicFramePr>
        <p:xfrm>
          <a:off x="2897965" y="1829715"/>
          <a:ext cx="363144" cy="3012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554" name="Equation" r:id="rId13" imgW="228600" imgH="203040" progId="Equation.3">
                  <p:embed/>
                </p:oleObj>
              </mc:Choice>
              <mc:Fallback>
                <p:oleObj name="Equation" r:id="rId13" imgW="228600" imgH="203040" progId="Equation.3">
                  <p:embed/>
                  <p:pic>
                    <p:nvPicPr>
                      <p:cNvPr id="3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97965" y="1829715"/>
                        <a:ext cx="363144" cy="301267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Object 6"/>
          <p:cNvGraphicFramePr>
            <a:graphicFrameLocks noChangeAspect="1"/>
          </p:cNvGraphicFramePr>
          <p:nvPr>
            <p:extLst/>
          </p:nvPr>
        </p:nvGraphicFramePr>
        <p:xfrm>
          <a:off x="3641725" y="1835150"/>
          <a:ext cx="342900" cy="301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555" name="Equation" r:id="rId15" imgW="215640" imgH="203040" progId="Equation.3">
                  <p:embed/>
                </p:oleObj>
              </mc:Choice>
              <mc:Fallback>
                <p:oleObj name="Equation" r:id="rId15" imgW="215640" imgH="203040" progId="Equation.3">
                  <p:embed/>
                  <p:pic>
                    <p:nvPicPr>
                      <p:cNvPr id="31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41725" y="1835150"/>
                        <a:ext cx="342900" cy="301625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Object 6"/>
          <p:cNvGraphicFramePr>
            <a:graphicFrameLocks noChangeAspect="1"/>
          </p:cNvGraphicFramePr>
          <p:nvPr>
            <p:extLst/>
          </p:nvPr>
        </p:nvGraphicFramePr>
        <p:xfrm>
          <a:off x="1549429" y="3202243"/>
          <a:ext cx="2274887" cy="2293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556" name="Equation" r:id="rId17" imgW="914400" imgH="990360" progId="Equation.3">
                  <p:embed/>
                </p:oleObj>
              </mc:Choice>
              <mc:Fallback>
                <p:oleObj name="Equation" r:id="rId17" imgW="914400" imgH="990360" progId="Equation.3">
                  <p:embed/>
                  <p:pic>
                    <p:nvPicPr>
                      <p:cNvPr id="32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9429" y="3202243"/>
                        <a:ext cx="2274887" cy="2293937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4197502"/>
              </p:ext>
            </p:extLst>
          </p:nvPr>
        </p:nvGraphicFramePr>
        <p:xfrm>
          <a:off x="5331337" y="4352403"/>
          <a:ext cx="679450" cy="1243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557" name="Equation" r:id="rId19" imgW="368280" imgH="723600" progId="Equation.3">
                  <p:embed/>
                </p:oleObj>
              </mc:Choice>
              <mc:Fallback>
                <p:oleObj name="Equation" r:id="rId19" imgW="368280" imgH="723600" progId="Equation.3">
                  <p:embed/>
                  <p:pic>
                    <p:nvPicPr>
                      <p:cNvPr id="34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1337" y="4352403"/>
                        <a:ext cx="679450" cy="1243012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7" name="Straight Arrow Connector 26"/>
          <p:cNvCxnSpPr/>
          <p:nvPr/>
        </p:nvCxnSpPr>
        <p:spPr>
          <a:xfrm flipH="1">
            <a:off x="3571039" y="1736698"/>
            <a:ext cx="2524283" cy="662"/>
          </a:xfrm>
          <a:prstGeom prst="straightConnector1">
            <a:avLst/>
          </a:prstGeom>
          <a:ln>
            <a:solidFill>
              <a:srgbClr val="B88C00"/>
            </a:solidFill>
            <a:prstDash val="sysDot"/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aphicFrame>
        <p:nvGraphicFramePr>
          <p:cNvPr id="33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38785615"/>
              </p:ext>
            </p:extLst>
          </p:nvPr>
        </p:nvGraphicFramePr>
        <p:xfrm>
          <a:off x="3984625" y="1192996"/>
          <a:ext cx="1639887" cy="414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558" name="Equation" r:id="rId21" imgW="888840" imgH="241200" progId="Equation.3">
                  <p:embed/>
                </p:oleObj>
              </mc:Choice>
              <mc:Fallback>
                <p:oleObj name="Equation" r:id="rId21" imgW="888840" imgH="241200" progId="Equation.3">
                  <p:embed/>
                  <p:pic>
                    <p:nvPicPr>
                      <p:cNvPr id="34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84625" y="1192996"/>
                        <a:ext cx="1639887" cy="414337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44729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1"/>
          <p:cNvSpPr>
            <a:spLocks noGrp="1"/>
          </p:cNvSpPr>
          <p:nvPr>
            <p:ph type="title"/>
          </p:nvPr>
        </p:nvSpPr>
        <p:spPr>
          <a:xfrm>
            <a:off x="200025" y="61869"/>
            <a:ext cx="7772400" cy="1143000"/>
          </a:xfrm>
        </p:spPr>
        <p:txBody>
          <a:bodyPr/>
          <a:lstStyle/>
          <a:p>
            <a:pPr algn="l"/>
            <a:r>
              <a:rPr lang="fr-CA" dirty="0" smtClean="0"/>
              <a:t>Histoire de gradients</a:t>
            </a:r>
            <a:endParaRPr lang="en-CA" dirty="0"/>
          </a:p>
        </p:txBody>
      </p:sp>
      <p:sp>
        <p:nvSpPr>
          <p:cNvPr id="5" name="Rounded Rectangle 4"/>
          <p:cNvSpPr/>
          <p:nvPr/>
        </p:nvSpPr>
        <p:spPr>
          <a:xfrm>
            <a:off x="2140824" y="1626061"/>
            <a:ext cx="2496935" cy="980780"/>
          </a:xfrm>
          <a:prstGeom prst="roundRect">
            <a:avLst/>
          </a:prstGeom>
          <a:solidFill>
            <a:schemeClr val="accent3">
              <a:lumMod val="95000"/>
            </a:schemeClr>
          </a:solidFill>
          <a:ln>
            <a:solidFill>
              <a:schemeClr val="accent3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4393910" y="1988357"/>
          <a:ext cx="244475" cy="350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1572" name="Equation" r:id="rId3" imgW="139680" imgH="203040" progId="Equation.3">
                  <p:embed/>
                </p:oleObj>
              </mc:Choice>
              <mc:Fallback>
                <p:oleObj name="Equation" r:id="rId3" imgW="139680" imgH="203040" progId="Equation.3">
                  <p:embed/>
                  <p:pic>
                    <p:nvPicPr>
                      <p:cNvPr id="6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93910" y="1988357"/>
                        <a:ext cx="244475" cy="350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/>
          <p:cNvSpPr/>
          <p:nvPr/>
        </p:nvSpPr>
        <p:spPr>
          <a:xfrm>
            <a:off x="2547123" y="1816562"/>
            <a:ext cx="279501" cy="6700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Rectangle 7"/>
          <p:cNvSpPr/>
          <p:nvPr/>
        </p:nvSpPr>
        <p:spPr>
          <a:xfrm>
            <a:off x="3290073" y="1816562"/>
            <a:ext cx="279501" cy="670028"/>
          </a:xfrm>
          <a:prstGeom prst="rect">
            <a:avLst/>
          </a:prstGeom>
          <a:solidFill>
            <a:srgbClr val="FFC000"/>
          </a:solidFill>
          <a:ln>
            <a:solidFill>
              <a:srgbClr val="B8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Rectangle 8"/>
          <p:cNvSpPr/>
          <p:nvPr/>
        </p:nvSpPr>
        <p:spPr>
          <a:xfrm>
            <a:off x="4033023" y="1816562"/>
            <a:ext cx="279501" cy="670028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0" name="Straight Arrow Connector 9"/>
          <p:cNvCxnSpPr>
            <a:stCxn id="7" idx="3"/>
            <a:endCxn id="8" idx="1"/>
          </p:cNvCxnSpPr>
          <p:nvPr/>
        </p:nvCxnSpPr>
        <p:spPr>
          <a:xfrm>
            <a:off x="2826624" y="2151576"/>
            <a:ext cx="463449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8" idx="3"/>
            <a:endCxn id="9" idx="1"/>
          </p:cNvCxnSpPr>
          <p:nvPr/>
        </p:nvCxnSpPr>
        <p:spPr>
          <a:xfrm>
            <a:off x="3569574" y="2151576"/>
            <a:ext cx="463449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aphicFrame>
        <p:nvGraphicFramePr>
          <p:cNvPr id="12" name="Object 11"/>
          <p:cNvGraphicFramePr>
            <a:graphicFrameLocks noChangeAspect="1"/>
          </p:cNvGraphicFramePr>
          <p:nvPr>
            <p:extLst/>
          </p:nvPr>
        </p:nvGraphicFramePr>
        <p:xfrm>
          <a:off x="2587802" y="1988357"/>
          <a:ext cx="222250" cy="309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1573" name="Equation" r:id="rId5" imgW="126720" imgH="177480" progId="Equation.3">
                  <p:embed/>
                </p:oleObj>
              </mc:Choice>
              <mc:Fallback>
                <p:oleObj name="Equation" r:id="rId5" imgW="126720" imgH="177480" progId="Equation.3">
                  <p:embed/>
                  <p:pic>
                    <p:nvPicPr>
                      <p:cNvPr id="12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87802" y="1988357"/>
                        <a:ext cx="222250" cy="309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Oval 17"/>
          <p:cNvSpPr/>
          <p:nvPr/>
        </p:nvSpPr>
        <p:spPr>
          <a:xfrm>
            <a:off x="5016588" y="1831206"/>
            <a:ext cx="1060952" cy="632259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chemeClr val="tx1"/>
              </a:solidFill>
            </a:endParaRPr>
          </a:p>
        </p:txBody>
      </p:sp>
      <p:cxnSp>
        <p:nvCxnSpPr>
          <p:cNvPr id="19" name="Straight Arrow Connector 18"/>
          <p:cNvCxnSpPr>
            <a:endCxn id="18" idx="2"/>
          </p:cNvCxnSpPr>
          <p:nvPr/>
        </p:nvCxnSpPr>
        <p:spPr>
          <a:xfrm flipV="1">
            <a:off x="4637759" y="2147336"/>
            <a:ext cx="378829" cy="1124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aphicFrame>
        <p:nvGraphicFramePr>
          <p:cNvPr id="20" name="Object 19"/>
          <p:cNvGraphicFramePr>
            <a:graphicFrameLocks noChangeAspect="1"/>
          </p:cNvGraphicFramePr>
          <p:nvPr>
            <p:extLst/>
          </p:nvPr>
        </p:nvGraphicFramePr>
        <p:xfrm>
          <a:off x="5138069" y="1975181"/>
          <a:ext cx="777875" cy="373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1574" name="Equation" r:id="rId7" imgW="444240" imgH="215640" progId="Equation.3">
                  <p:embed/>
                </p:oleObj>
              </mc:Choice>
              <mc:Fallback>
                <p:oleObj name="Equation" r:id="rId7" imgW="444240" imgH="215640" progId="Equation.3">
                  <p:embed/>
                  <p:pic>
                    <p:nvPicPr>
                      <p:cNvPr id="2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38069" y="1975181"/>
                        <a:ext cx="777875" cy="373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1" name="Straight Arrow Connector 20"/>
          <p:cNvCxnSpPr/>
          <p:nvPr/>
        </p:nvCxnSpPr>
        <p:spPr>
          <a:xfrm flipV="1">
            <a:off x="6077540" y="2130641"/>
            <a:ext cx="378829" cy="1124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489513" y="1899808"/>
            <a:ext cx="3722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L</a:t>
            </a:r>
            <a:endParaRPr lang="en-CA" dirty="0"/>
          </a:p>
        </p:txBody>
      </p:sp>
      <p:cxnSp>
        <p:nvCxnSpPr>
          <p:cNvPr id="3" name="Straight Arrow Connector 2"/>
          <p:cNvCxnSpPr/>
          <p:nvPr/>
        </p:nvCxnSpPr>
        <p:spPr>
          <a:xfrm>
            <a:off x="4172773" y="3225338"/>
            <a:ext cx="0" cy="251044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4642334" y="3225338"/>
            <a:ext cx="0" cy="2510444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3824316" y="5735782"/>
            <a:ext cx="16530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CA" dirty="0" smtClean="0"/>
              <a:t>Rétro-</a:t>
            </a:r>
          </a:p>
          <a:p>
            <a:pPr algn="ctr"/>
            <a:r>
              <a:rPr lang="fr-CA" dirty="0" smtClean="0"/>
              <a:t>propagation</a:t>
            </a:r>
            <a:endParaRPr lang="en-CA" dirty="0"/>
          </a:p>
        </p:txBody>
      </p:sp>
      <p:graphicFrame>
        <p:nvGraphicFramePr>
          <p:cNvPr id="28" name="Object 27"/>
          <p:cNvGraphicFramePr>
            <a:graphicFrameLocks noChangeAspect="1"/>
          </p:cNvGraphicFramePr>
          <p:nvPr>
            <p:extLst/>
          </p:nvPr>
        </p:nvGraphicFramePr>
        <p:xfrm>
          <a:off x="4068556" y="2021609"/>
          <a:ext cx="222250" cy="306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1575" name="Equation" r:id="rId9" imgW="126720" imgH="177480" progId="Equation.3">
                  <p:embed/>
                </p:oleObj>
              </mc:Choice>
              <mc:Fallback>
                <p:oleObj name="Equation" r:id="rId9" imgW="126720" imgH="177480" progId="Equation.3">
                  <p:embed/>
                  <p:pic>
                    <p:nvPicPr>
                      <p:cNvPr id="28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68556" y="2021609"/>
                        <a:ext cx="222250" cy="306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28"/>
          <p:cNvGraphicFramePr>
            <a:graphicFrameLocks noChangeAspect="1"/>
          </p:cNvGraphicFramePr>
          <p:nvPr>
            <p:extLst/>
          </p:nvPr>
        </p:nvGraphicFramePr>
        <p:xfrm>
          <a:off x="3309938" y="1973263"/>
          <a:ext cx="244475" cy="371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1576" name="Equation" r:id="rId11" imgW="139680" imgH="215640" progId="Equation.3">
                  <p:embed/>
                </p:oleObj>
              </mc:Choice>
              <mc:Fallback>
                <p:oleObj name="Equation" r:id="rId11" imgW="139680" imgH="215640" progId="Equation.3">
                  <p:embed/>
                  <p:pic>
                    <p:nvPicPr>
                      <p:cNvPr id="29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09938" y="1973263"/>
                        <a:ext cx="244475" cy="371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Object 6"/>
          <p:cNvGraphicFramePr>
            <a:graphicFrameLocks noChangeAspect="1"/>
          </p:cNvGraphicFramePr>
          <p:nvPr>
            <p:extLst/>
          </p:nvPr>
        </p:nvGraphicFramePr>
        <p:xfrm>
          <a:off x="2897965" y="1829715"/>
          <a:ext cx="363144" cy="3012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1577" name="Equation" r:id="rId13" imgW="228600" imgH="203040" progId="Equation.3">
                  <p:embed/>
                </p:oleObj>
              </mc:Choice>
              <mc:Fallback>
                <p:oleObj name="Equation" r:id="rId13" imgW="228600" imgH="203040" progId="Equation.3">
                  <p:embed/>
                  <p:pic>
                    <p:nvPicPr>
                      <p:cNvPr id="3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97965" y="1829715"/>
                        <a:ext cx="363144" cy="301267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Object 6"/>
          <p:cNvGraphicFramePr>
            <a:graphicFrameLocks noChangeAspect="1"/>
          </p:cNvGraphicFramePr>
          <p:nvPr>
            <p:extLst/>
          </p:nvPr>
        </p:nvGraphicFramePr>
        <p:xfrm>
          <a:off x="3641725" y="1835150"/>
          <a:ext cx="342900" cy="301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1578" name="Equation" r:id="rId15" imgW="215640" imgH="203040" progId="Equation.3">
                  <p:embed/>
                </p:oleObj>
              </mc:Choice>
              <mc:Fallback>
                <p:oleObj name="Equation" r:id="rId15" imgW="215640" imgH="203040" progId="Equation.3">
                  <p:embed/>
                  <p:pic>
                    <p:nvPicPr>
                      <p:cNvPr id="31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41725" y="1835150"/>
                        <a:ext cx="342900" cy="301625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Object 6"/>
          <p:cNvGraphicFramePr>
            <a:graphicFrameLocks noChangeAspect="1"/>
          </p:cNvGraphicFramePr>
          <p:nvPr>
            <p:extLst/>
          </p:nvPr>
        </p:nvGraphicFramePr>
        <p:xfrm>
          <a:off x="1549429" y="3202243"/>
          <a:ext cx="2274887" cy="2293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1579" name="Equation" r:id="rId17" imgW="914400" imgH="990360" progId="Equation.3">
                  <p:embed/>
                </p:oleObj>
              </mc:Choice>
              <mc:Fallback>
                <p:oleObj name="Equation" r:id="rId17" imgW="914400" imgH="990360" progId="Equation.3">
                  <p:embed/>
                  <p:pic>
                    <p:nvPicPr>
                      <p:cNvPr id="32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9429" y="3202243"/>
                        <a:ext cx="2274887" cy="2293937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86852347"/>
              </p:ext>
            </p:extLst>
          </p:nvPr>
        </p:nvGraphicFramePr>
        <p:xfrm>
          <a:off x="5348212" y="3963211"/>
          <a:ext cx="679450" cy="1657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1580" name="Equation" r:id="rId19" imgW="368280" imgH="965160" progId="Equation.3">
                  <p:embed/>
                </p:oleObj>
              </mc:Choice>
              <mc:Fallback>
                <p:oleObj name="Equation" r:id="rId19" imgW="368280" imgH="965160" progId="Equation.3">
                  <p:embed/>
                  <p:pic>
                    <p:nvPicPr>
                      <p:cNvPr id="34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48212" y="3963211"/>
                        <a:ext cx="679450" cy="1657350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7" name="Straight Arrow Connector 26"/>
          <p:cNvCxnSpPr/>
          <p:nvPr/>
        </p:nvCxnSpPr>
        <p:spPr>
          <a:xfrm flipH="1">
            <a:off x="3200400" y="1736698"/>
            <a:ext cx="2894923" cy="6233"/>
          </a:xfrm>
          <a:prstGeom prst="straightConnector1">
            <a:avLst/>
          </a:prstGeom>
          <a:ln>
            <a:solidFill>
              <a:srgbClr val="B88C00"/>
            </a:solidFill>
            <a:prstDash val="sysDot"/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aphicFrame>
        <p:nvGraphicFramePr>
          <p:cNvPr id="35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47900410"/>
              </p:ext>
            </p:extLst>
          </p:nvPr>
        </p:nvGraphicFramePr>
        <p:xfrm>
          <a:off x="3824316" y="1161129"/>
          <a:ext cx="1524000" cy="414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1581" name="Equation" r:id="rId21" imgW="825480" imgH="241200" progId="Equation.3">
                  <p:embed/>
                </p:oleObj>
              </mc:Choice>
              <mc:Fallback>
                <p:oleObj name="Equation" r:id="rId21" imgW="825480" imgH="241200" progId="Equation.3">
                  <p:embed/>
                  <p:pic>
                    <p:nvPicPr>
                      <p:cNvPr id="34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24316" y="1161129"/>
                        <a:ext cx="1524000" cy="414338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60782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/>
          <p:cNvSpPr txBox="1"/>
          <p:nvPr/>
        </p:nvSpPr>
        <p:spPr>
          <a:xfrm>
            <a:off x="97689" y="244675"/>
            <a:ext cx="90661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b="1" dirty="0" smtClean="0"/>
              <a:t>Réseau récurrent </a:t>
            </a:r>
            <a:r>
              <a:rPr lang="fr-CA" dirty="0" smtClean="0"/>
              <a:t>: la sortie des neurones est réinjectée dans leur entrée</a:t>
            </a:r>
            <a:endParaRPr lang="en-CA" dirty="0"/>
          </a:p>
        </p:txBody>
      </p:sp>
      <p:sp>
        <p:nvSpPr>
          <p:cNvPr id="56" name="Oval 55"/>
          <p:cNvSpPr/>
          <p:nvPr/>
        </p:nvSpPr>
        <p:spPr>
          <a:xfrm>
            <a:off x="3685317" y="4839809"/>
            <a:ext cx="446363" cy="42889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7" name="Oval 66"/>
          <p:cNvSpPr/>
          <p:nvPr/>
        </p:nvSpPr>
        <p:spPr>
          <a:xfrm>
            <a:off x="1302311" y="4276221"/>
            <a:ext cx="409098" cy="364151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8" name="Oval 67"/>
          <p:cNvSpPr/>
          <p:nvPr/>
        </p:nvSpPr>
        <p:spPr>
          <a:xfrm>
            <a:off x="1302311" y="4819969"/>
            <a:ext cx="409098" cy="364151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3" name="Oval 72"/>
          <p:cNvSpPr/>
          <p:nvPr/>
        </p:nvSpPr>
        <p:spPr>
          <a:xfrm>
            <a:off x="1302311" y="5406106"/>
            <a:ext cx="409098" cy="364151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18" name="Straight Arrow Connector 117"/>
          <p:cNvCxnSpPr>
            <a:stCxn id="165" idx="6"/>
            <a:endCxn id="56" idx="2"/>
          </p:cNvCxnSpPr>
          <p:nvPr/>
        </p:nvCxnSpPr>
        <p:spPr>
          <a:xfrm>
            <a:off x="3149389" y="3913646"/>
            <a:ext cx="535928" cy="114060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/>
          <p:cNvCxnSpPr>
            <a:stCxn id="164" idx="6"/>
            <a:endCxn id="56" idx="2"/>
          </p:cNvCxnSpPr>
          <p:nvPr/>
        </p:nvCxnSpPr>
        <p:spPr>
          <a:xfrm>
            <a:off x="3153964" y="4488898"/>
            <a:ext cx="531353" cy="56535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/>
          <p:cNvCxnSpPr>
            <a:stCxn id="141" idx="6"/>
            <a:endCxn id="56" idx="2"/>
          </p:cNvCxnSpPr>
          <p:nvPr/>
        </p:nvCxnSpPr>
        <p:spPr>
          <a:xfrm flipV="1">
            <a:off x="3153571" y="5054255"/>
            <a:ext cx="531746" cy="2172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133"/>
          <p:cNvCxnSpPr>
            <a:stCxn id="67" idx="6"/>
            <a:endCxn id="164" idx="2"/>
          </p:cNvCxnSpPr>
          <p:nvPr/>
        </p:nvCxnSpPr>
        <p:spPr>
          <a:xfrm>
            <a:off x="1711409" y="4458297"/>
            <a:ext cx="1022650" cy="3060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135"/>
          <p:cNvCxnSpPr>
            <a:stCxn id="68" idx="6"/>
            <a:endCxn id="141" idx="2"/>
          </p:cNvCxnSpPr>
          <p:nvPr/>
        </p:nvCxnSpPr>
        <p:spPr>
          <a:xfrm>
            <a:off x="1711409" y="5002045"/>
            <a:ext cx="1031407" cy="7393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/>
          <p:cNvCxnSpPr>
            <a:stCxn id="67" idx="6"/>
            <a:endCxn id="141" idx="2"/>
          </p:cNvCxnSpPr>
          <p:nvPr/>
        </p:nvCxnSpPr>
        <p:spPr>
          <a:xfrm>
            <a:off x="1711409" y="4458297"/>
            <a:ext cx="1031407" cy="61768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/>
          <p:cNvCxnSpPr>
            <a:stCxn id="67" idx="6"/>
            <a:endCxn id="165" idx="2"/>
          </p:cNvCxnSpPr>
          <p:nvPr/>
        </p:nvCxnSpPr>
        <p:spPr>
          <a:xfrm flipV="1">
            <a:off x="1711409" y="3913646"/>
            <a:ext cx="1027225" cy="54465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Arrow Connector 146"/>
          <p:cNvCxnSpPr>
            <a:stCxn id="68" idx="6"/>
            <a:endCxn id="164" idx="2"/>
          </p:cNvCxnSpPr>
          <p:nvPr/>
        </p:nvCxnSpPr>
        <p:spPr>
          <a:xfrm flipV="1">
            <a:off x="1711409" y="4488898"/>
            <a:ext cx="1022650" cy="51314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Arrow Connector 149"/>
          <p:cNvCxnSpPr>
            <a:stCxn id="73" idx="6"/>
            <a:endCxn id="144" idx="2"/>
          </p:cNvCxnSpPr>
          <p:nvPr/>
        </p:nvCxnSpPr>
        <p:spPr>
          <a:xfrm>
            <a:off x="1711409" y="5588182"/>
            <a:ext cx="1026832" cy="54526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/>
          <p:cNvCxnSpPr>
            <a:stCxn id="73" idx="6"/>
            <a:endCxn id="141" idx="2"/>
          </p:cNvCxnSpPr>
          <p:nvPr/>
        </p:nvCxnSpPr>
        <p:spPr>
          <a:xfrm flipV="1">
            <a:off x="1711409" y="5075983"/>
            <a:ext cx="1031407" cy="51219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/>
          <p:cNvCxnSpPr>
            <a:stCxn id="73" idx="6"/>
            <a:endCxn id="140" idx="2"/>
          </p:cNvCxnSpPr>
          <p:nvPr/>
        </p:nvCxnSpPr>
        <p:spPr>
          <a:xfrm>
            <a:off x="1711409" y="5588182"/>
            <a:ext cx="1026832" cy="4209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Arrow Connector 155"/>
          <p:cNvCxnSpPr>
            <a:stCxn id="67" idx="6"/>
            <a:endCxn id="140" idx="2"/>
          </p:cNvCxnSpPr>
          <p:nvPr/>
        </p:nvCxnSpPr>
        <p:spPr>
          <a:xfrm>
            <a:off x="1711409" y="4458297"/>
            <a:ext cx="1026832" cy="117198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Arrow Connector 182"/>
          <p:cNvCxnSpPr>
            <a:stCxn id="73" idx="6"/>
            <a:endCxn id="164" idx="2"/>
          </p:cNvCxnSpPr>
          <p:nvPr/>
        </p:nvCxnSpPr>
        <p:spPr>
          <a:xfrm flipV="1">
            <a:off x="1711409" y="4488898"/>
            <a:ext cx="1022650" cy="109928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Arrow Connector 184"/>
          <p:cNvCxnSpPr>
            <a:stCxn id="68" idx="6"/>
            <a:endCxn id="144" idx="2"/>
          </p:cNvCxnSpPr>
          <p:nvPr/>
        </p:nvCxnSpPr>
        <p:spPr>
          <a:xfrm>
            <a:off x="1711409" y="5002045"/>
            <a:ext cx="1026832" cy="113140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Arrow Connector 188"/>
          <p:cNvCxnSpPr>
            <a:stCxn id="144" idx="5"/>
            <a:endCxn id="56" idx="2"/>
          </p:cNvCxnSpPr>
          <p:nvPr/>
        </p:nvCxnSpPr>
        <p:spPr>
          <a:xfrm flipV="1">
            <a:off x="3096652" y="5054255"/>
            <a:ext cx="588665" cy="122270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Arrow Connector 189"/>
          <p:cNvCxnSpPr>
            <a:stCxn id="140" idx="6"/>
            <a:endCxn id="56" idx="2"/>
          </p:cNvCxnSpPr>
          <p:nvPr/>
        </p:nvCxnSpPr>
        <p:spPr>
          <a:xfrm flipV="1">
            <a:off x="3158146" y="5054255"/>
            <a:ext cx="527171" cy="57602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92" name="Object 191"/>
          <p:cNvGraphicFramePr>
            <a:graphicFrameLocks noChangeAspect="1"/>
          </p:cNvGraphicFramePr>
          <p:nvPr>
            <p:extLst/>
          </p:nvPr>
        </p:nvGraphicFramePr>
        <p:xfrm>
          <a:off x="1395323" y="4284366"/>
          <a:ext cx="225425" cy="307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843" name="Equation" r:id="rId3" imgW="152280" imgH="215640" progId="Equation.3">
                  <p:embed/>
                </p:oleObj>
              </mc:Choice>
              <mc:Fallback>
                <p:oleObj name="Equation" r:id="rId3" imgW="152280" imgH="215640" progId="Equation.3">
                  <p:embed/>
                  <p:pic>
                    <p:nvPicPr>
                      <p:cNvPr id="192" name="Object 19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95323" y="4284366"/>
                        <a:ext cx="225425" cy="307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3" name="Object 192"/>
          <p:cNvGraphicFramePr>
            <a:graphicFrameLocks noChangeAspect="1"/>
          </p:cNvGraphicFramePr>
          <p:nvPr>
            <p:extLst/>
          </p:nvPr>
        </p:nvGraphicFramePr>
        <p:xfrm>
          <a:off x="1412952" y="4829289"/>
          <a:ext cx="244475" cy="327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844" name="Equation" r:id="rId5" imgW="164880" imgH="228600" progId="Equation.DSMT4">
                  <p:embed/>
                </p:oleObj>
              </mc:Choice>
              <mc:Fallback>
                <p:oleObj name="Equation" r:id="rId5" imgW="164880" imgH="228600" progId="Equation.DSMT4">
                  <p:embed/>
                  <p:pic>
                    <p:nvPicPr>
                      <p:cNvPr id="193" name="Object 19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12952" y="4829289"/>
                        <a:ext cx="244475" cy="327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4" name="Object 193"/>
          <p:cNvGraphicFramePr>
            <a:graphicFrameLocks noChangeAspect="1"/>
          </p:cNvGraphicFramePr>
          <p:nvPr>
            <p:extLst/>
          </p:nvPr>
        </p:nvGraphicFramePr>
        <p:xfrm>
          <a:off x="1408471" y="5385542"/>
          <a:ext cx="257175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845" name="Equation" r:id="rId7" imgW="164880" imgH="228600" progId="Equation.3">
                  <p:embed/>
                </p:oleObj>
              </mc:Choice>
              <mc:Fallback>
                <p:oleObj name="Equation" r:id="rId7" imgW="164880" imgH="228600" progId="Equation.3">
                  <p:embed/>
                  <p:pic>
                    <p:nvPicPr>
                      <p:cNvPr id="194" name="Object 19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8471" y="5385542"/>
                        <a:ext cx="257175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97" name="Straight Arrow Connector 96"/>
          <p:cNvCxnSpPr>
            <a:stCxn id="68" idx="6"/>
            <a:endCxn id="165" idx="2"/>
          </p:cNvCxnSpPr>
          <p:nvPr/>
        </p:nvCxnSpPr>
        <p:spPr>
          <a:xfrm flipV="1">
            <a:off x="1711409" y="3913646"/>
            <a:ext cx="1027225" cy="108839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>
            <a:stCxn id="73" idx="6"/>
            <a:endCxn id="165" idx="2"/>
          </p:cNvCxnSpPr>
          <p:nvPr/>
        </p:nvCxnSpPr>
        <p:spPr>
          <a:xfrm flipV="1">
            <a:off x="1711409" y="3913646"/>
            <a:ext cx="1027225" cy="167453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>
            <a:stCxn id="68" idx="6"/>
            <a:endCxn id="140" idx="2"/>
          </p:cNvCxnSpPr>
          <p:nvPr/>
        </p:nvCxnSpPr>
        <p:spPr>
          <a:xfrm>
            <a:off x="1711409" y="5002045"/>
            <a:ext cx="1026832" cy="62823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>
            <a:stCxn id="67" idx="6"/>
            <a:endCxn id="144" idx="2"/>
          </p:cNvCxnSpPr>
          <p:nvPr/>
        </p:nvCxnSpPr>
        <p:spPr>
          <a:xfrm>
            <a:off x="1711409" y="4458297"/>
            <a:ext cx="1026832" cy="167515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Oval 139"/>
          <p:cNvSpPr/>
          <p:nvPr/>
        </p:nvSpPr>
        <p:spPr>
          <a:xfrm>
            <a:off x="2738241" y="5427324"/>
            <a:ext cx="419905" cy="40591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1" name="Oval 140"/>
          <p:cNvSpPr/>
          <p:nvPr/>
        </p:nvSpPr>
        <p:spPr>
          <a:xfrm>
            <a:off x="2742816" y="4852699"/>
            <a:ext cx="410755" cy="446567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4" name="Oval 143"/>
          <p:cNvSpPr/>
          <p:nvPr/>
        </p:nvSpPr>
        <p:spPr>
          <a:xfrm>
            <a:off x="2738241" y="5930495"/>
            <a:ext cx="419905" cy="40591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4" name="Oval 163"/>
          <p:cNvSpPr/>
          <p:nvPr/>
        </p:nvSpPr>
        <p:spPr>
          <a:xfrm>
            <a:off x="2734059" y="4285942"/>
            <a:ext cx="419905" cy="40591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5" name="Oval 164"/>
          <p:cNvSpPr/>
          <p:nvPr/>
        </p:nvSpPr>
        <p:spPr>
          <a:xfrm>
            <a:off x="2738634" y="3690362"/>
            <a:ext cx="410755" cy="446567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166" name="Object 6"/>
          <p:cNvGraphicFramePr>
            <a:graphicFrameLocks noChangeAspect="1"/>
          </p:cNvGraphicFramePr>
          <p:nvPr>
            <p:extLst/>
          </p:nvPr>
        </p:nvGraphicFramePr>
        <p:xfrm>
          <a:off x="2767648" y="3686850"/>
          <a:ext cx="354012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846" name="Equation" r:id="rId9" imgW="177480" imgH="228600" progId="Equation.3">
                  <p:embed/>
                </p:oleObj>
              </mc:Choice>
              <mc:Fallback>
                <p:oleObj name="Equation" r:id="rId9" imgW="177480" imgH="228600" progId="Equation.3">
                  <p:embed/>
                  <p:pic>
                    <p:nvPicPr>
                      <p:cNvPr id="166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67648" y="3686850"/>
                        <a:ext cx="354012" cy="457200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7" name="Object 6"/>
          <p:cNvGraphicFramePr>
            <a:graphicFrameLocks noChangeAspect="1"/>
          </p:cNvGraphicFramePr>
          <p:nvPr>
            <p:extLst/>
          </p:nvPr>
        </p:nvGraphicFramePr>
        <p:xfrm>
          <a:off x="2767648" y="4283115"/>
          <a:ext cx="354012" cy="454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847" name="Equation" r:id="rId11" imgW="177480" imgH="228600" progId="Equation.3">
                  <p:embed/>
                </p:oleObj>
              </mc:Choice>
              <mc:Fallback>
                <p:oleObj name="Equation" r:id="rId11" imgW="177480" imgH="228600" progId="Equation.3">
                  <p:embed/>
                  <p:pic>
                    <p:nvPicPr>
                      <p:cNvPr id="167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67648" y="4283115"/>
                        <a:ext cx="354012" cy="454025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9" name="Object 6"/>
          <p:cNvGraphicFramePr>
            <a:graphicFrameLocks noChangeAspect="1"/>
          </p:cNvGraphicFramePr>
          <p:nvPr>
            <p:extLst/>
          </p:nvPr>
        </p:nvGraphicFramePr>
        <p:xfrm>
          <a:off x="2785591" y="4852699"/>
          <a:ext cx="354012" cy="454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848" name="Equation" r:id="rId13" imgW="177480" imgH="228600" progId="Equation.3">
                  <p:embed/>
                </p:oleObj>
              </mc:Choice>
              <mc:Fallback>
                <p:oleObj name="Equation" r:id="rId13" imgW="177480" imgH="228600" progId="Equation.3">
                  <p:embed/>
                  <p:pic>
                    <p:nvPicPr>
                      <p:cNvPr id="269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85591" y="4852699"/>
                        <a:ext cx="354012" cy="454025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0" name="Object 6"/>
          <p:cNvGraphicFramePr>
            <a:graphicFrameLocks noChangeAspect="1"/>
          </p:cNvGraphicFramePr>
          <p:nvPr>
            <p:extLst/>
          </p:nvPr>
        </p:nvGraphicFramePr>
        <p:xfrm>
          <a:off x="2757602" y="5382868"/>
          <a:ext cx="354012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849" name="Equation" r:id="rId15" imgW="177480" imgH="228600" progId="Equation.3">
                  <p:embed/>
                </p:oleObj>
              </mc:Choice>
              <mc:Fallback>
                <p:oleObj name="Equation" r:id="rId15" imgW="177480" imgH="228600" progId="Equation.3">
                  <p:embed/>
                  <p:pic>
                    <p:nvPicPr>
                      <p:cNvPr id="27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57602" y="5382868"/>
                        <a:ext cx="354012" cy="457200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1" name="Object 6"/>
          <p:cNvGraphicFramePr>
            <a:graphicFrameLocks noChangeAspect="1"/>
          </p:cNvGraphicFramePr>
          <p:nvPr>
            <p:extLst/>
          </p:nvPr>
        </p:nvGraphicFramePr>
        <p:xfrm>
          <a:off x="2757602" y="5904838"/>
          <a:ext cx="354012" cy="454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850" name="Equation" r:id="rId17" imgW="177480" imgH="228600" progId="Equation.3">
                  <p:embed/>
                </p:oleObj>
              </mc:Choice>
              <mc:Fallback>
                <p:oleObj name="Equation" r:id="rId17" imgW="177480" imgH="228600" progId="Equation.3">
                  <p:embed/>
                  <p:pic>
                    <p:nvPicPr>
                      <p:cNvPr id="271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57602" y="5904838"/>
                        <a:ext cx="354012" cy="454025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4" name="Oval 73"/>
          <p:cNvSpPr/>
          <p:nvPr/>
        </p:nvSpPr>
        <p:spPr>
          <a:xfrm>
            <a:off x="1819287" y="2940155"/>
            <a:ext cx="419905" cy="405912"/>
          </a:xfrm>
          <a:prstGeom prst="ellipse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5" name="Oval 74"/>
          <p:cNvSpPr/>
          <p:nvPr/>
        </p:nvSpPr>
        <p:spPr>
          <a:xfrm>
            <a:off x="1823862" y="2365530"/>
            <a:ext cx="410755" cy="446567"/>
          </a:xfrm>
          <a:prstGeom prst="ellipse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6" name="Oval 75"/>
          <p:cNvSpPr/>
          <p:nvPr/>
        </p:nvSpPr>
        <p:spPr>
          <a:xfrm>
            <a:off x="1819287" y="3443326"/>
            <a:ext cx="419905" cy="405912"/>
          </a:xfrm>
          <a:prstGeom prst="ellipse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7" name="Oval 76"/>
          <p:cNvSpPr/>
          <p:nvPr/>
        </p:nvSpPr>
        <p:spPr>
          <a:xfrm>
            <a:off x="1815105" y="1798773"/>
            <a:ext cx="419905" cy="405912"/>
          </a:xfrm>
          <a:prstGeom prst="ellipse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8" name="Oval 77"/>
          <p:cNvSpPr/>
          <p:nvPr/>
        </p:nvSpPr>
        <p:spPr>
          <a:xfrm>
            <a:off x="1819680" y="1203193"/>
            <a:ext cx="410755" cy="446567"/>
          </a:xfrm>
          <a:prstGeom prst="ellipse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79" name="Object 6"/>
          <p:cNvGraphicFramePr>
            <a:graphicFrameLocks noChangeAspect="1"/>
          </p:cNvGraphicFramePr>
          <p:nvPr>
            <p:extLst/>
          </p:nvPr>
        </p:nvGraphicFramePr>
        <p:xfrm>
          <a:off x="1874838" y="1212850"/>
          <a:ext cx="303212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851" name="Equation" r:id="rId18" imgW="152280" imgH="215640" progId="Equation.3">
                  <p:embed/>
                </p:oleObj>
              </mc:Choice>
              <mc:Fallback>
                <p:oleObj name="Equation" r:id="rId18" imgW="152280" imgH="215640" progId="Equation.3">
                  <p:embed/>
                  <p:pic>
                    <p:nvPicPr>
                      <p:cNvPr id="79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74838" y="1212850"/>
                        <a:ext cx="303212" cy="431800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0" name="Object 6"/>
          <p:cNvGraphicFramePr>
            <a:graphicFrameLocks noChangeAspect="1"/>
          </p:cNvGraphicFramePr>
          <p:nvPr>
            <p:extLst/>
          </p:nvPr>
        </p:nvGraphicFramePr>
        <p:xfrm>
          <a:off x="1862138" y="1808163"/>
          <a:ext cx="328612" cy="428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852" name="Equation" r:id="rId20" imgW="164880" imgH="215640" progId="Equation.3">
                  <p:embed/>
                </p:oleObj>
              </mc:Choice>
              <mc:Fallback>
                <p:oleObj name="Equation" r:id="rId20" imgW="164880" imgH="215640" progId="Equation.3">
                  <p:embed/>
                  <p:pic>
                    <p:nvPicPr>
                      <p:cNvPr id="8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62138" y="1808163"/>
                        <a:ext cx="328612" cy="428625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" name="Object 6"/>
          <p:cNvGraphicFramePr>
            <a:graphicFrameLocks noChangeAspect="1"/>
          </p:cNvGraphicFramePr>
          <p:nvPr>
            <p:extLst/>
          </p:nvPr>
        </p:nvGraphicFramePr>
        <p:xfrm>
          <a:off x="1879600" y="2365375"/>
          <a:ext cx="328613" cy="454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853" name="Equation" r:id="rId22" imgW="164880" imgH="228600" progId="Equation.3">
                  <p:embed/>
                </p:oleObj>
              </mc:Choice>
              <mc:Fallback>
                <p:oleObj name="Equation" r:id="rId22" imgW="164880" imgH="228600" progId="Equation.3">
                  <p:embed/>
                  <p:pic>
                    <p:nvPicPr>
                      <p:cNvPr id="81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79600" y="2365375"/>
                        <a:ext cx="328613" cy="454025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2" name="Object 6"/>
          <p:cNvGraphicFramePr>
            <a:graphicFrameLocks noChangeAspect="1"/>
          </p:cNvGraphicFramePr>
          <p:nvPr>
            <p:extLst/>
          </p:nvPr>
        </p:nvGraphicFramePr>
        <p:xfrm>
          <a:off x="1851025" y="2908300"/>
          <a:ext cx="328613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854" name="Equation" r:id="rId24" imgW="164880" imgH="215640" progId="Equation.3">
                  <p:embed/>
                </p:oleObj>
              </mc:Choice>
              <mc:Fallback>
                <p:oleObj name="Equation" r:id="rId24" imgW="164880" imgH="215640" progId="Equation.3">
                  <p:embed/>
                  <p:pic>
                    <p:nvPicPr>
                      <p:cNvPr id="82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51025" y="2908300"/>
                        <a:ext cx="328613" cy="431800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3" name="Object 6"/>
          <p:cNvGraphicFramePr>
            <a:graphicFrameLocks noChangeAspect="1"/>
          </p:cNvGraphicFramePr>
          <p:nvPr>
            <p:extLst/>
          </p:nvPr>
        </p:nvGraphicFramePr>
        <p:xfrm>
          <a:off x="1851025" y="3417888"/>
          <a:ext cx="328613" cy="454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855" name="Equation" r:id="rId26" imgW="164880" imgH="228600" progId="Equation.3">
                  <p:embed/>
                </p:oleObj>
              </mc:Choice>
              <mc:Fallback>
                <p:oleObj name="Equation" r:id="rId26" imgW="164880" imgH="228600" progId="Equation.3">
                  <p:embed/>
                  <p:pic>
                    <p:nvPicPr>
                      <p:cNvPr id="83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51025" y="3417888"/>
                        <a:ext cx="328613" cy="454025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Freeform 28"/>
          <p:cNvSpPr/>
          <p:nvPr/>
        </p:nvSpPr>
        <p:spPr>
          <a:xfrm>
            <a:off x="739651" y="3667125"/>
            <a:ext cx="2478233" cy="2880173"/>
          </a:xfrm>
          <a:custGeom>
            <a:avLst/>
            <a:gdLst>
              <a:gd name="connsiteX0" fmla="*/ 2550699 w 2774345"/>
              <a:gd name="connsiteY0" fmla="*/ 2476500 h 2944309"/>
              <a:gd name="connsiteX1" fmla="*/ 2655474 w 2774345"/>
              <a:gd name="connsiteY1" fmla="*/ 2838450 h 2944309"/>
              <a:gd name="connsiteX2" fmla="*/ 1102899 w 2774345"/>
              <a:gd name="connsiteY2" fmla="*/ 2895600 h 2944309"/>
              <a:gd name="connsiteX3" fmla="*/ 283749 w 2774345"/>
              <a:gd name="connsiteY3" fmla="*/ 2190750 h 2944309"/>
              <a:gd name="connsiteX4" fmla="*/ 55149 w 2774345"/>
              <a:gd name="connsiteY4" fmla="*/ 990600 h 2944309"/>
              <a:gd name="connsiteX5" fmla="*/ 1226724 w 2774345"/>
              <a:gd name="connsiteY5" fmla="*/ 0 h 2944309"/>
              <a:gd name="connsiteX0" fmla="*/ 2550699 w 2774345"/>
              <a:gd name="connsiteY0" fmla="*/ 2476500 h 2944309"/>
              <a:gd name="connsiteX1" fmla="*/ 2655474 w 2774345"/>
              <a:gd name="connsiteY1" fmla="*/ 2838450 h 2944309"/>
              <a:gd name="connsiteX2" fmla="*/ 1102899 w 2774345"/>
              <a:gd name="connsiteY2" fmla="*/ 2895600 h 2944309"/>
              <a:gd name="connsiteX3" fmla="*/ 283749 w 2774345"/>
              <a:gd name="connsiteY3" fmla="*/ 2190750 h 2944309"/>
              <a:gd name="connsiteX4" fmla="*/ 55149 w 2774345"/>
              <a:gd name="connsiteY4" fmla="*/ 990600 h 2944309"/>
              <a:gd name="connsiteX5" fmla="*/ 1226724 w 2774345"/>
              <a:gd name="connsiteY5" fmla="*/ 0 h 2944309"/>
              <a:gd name="connsiteX0" fmla="*/ 2550699 w 2617793"/>
              <a:gd name="connsiteY0" fmla="*/ 2476500 h 2971648"/>
              <a:gd name="connsiteX1" fmla="*/ 2293524 w 2617793"/>
              <a:gd name="connsiteY1" fmla="*/ 2905125 h 2971648"/>
              <a:gd name="connsiteX2" fmla="*/ 1102899 w 2617793"/>
              <a:gd name="connsiteY2" fmla="*/ 2895600 h 2971648"/>
              <a:gd name="connsiteX3" fmla="*/ 283749 w 2617793"/>
              <a:gd name="connsiteY3" fmla="*/ 2190750 h 2971648"/>
              <a:gd name="connsiteX4" fmla="*/ 55149 w 2617793"/>
              <a:gd name="connsiteY4" fmla="*/ 990600 h 2971648"/>
              <a:gd name="connsiteX5" fmla="*/ 1226724 w 2617793"/>
              <a:gd name="connsiteY5" fmla="*/ 0 h 2971648"/>
              <a:gd name="connsiteX0" fmla="*/ 2550699 w 2626066"/>
              <a:gd name="connsiteY0" fmla="*/ 2476500 h 2956840"/>
              <a:gd name="connsiteX1" fmla="*/ 2293524 w 2626066"/>
              <a:gd name="connsiteY1" fmla="*/ 2905125 h 2956840"/>
              <a:gd name="connsiteX2" fmla="*/ 1102899 w 2626066"/>
              <a:gd name="connsiteY2" fmla="*/ 2895600 h 2956840"/>
              <a:gd name="connsiteX3" fmla="*/ 283749 w 2626066"/>
              <a:gd name="connsiteY3" fmla="*/ 2190750 h 2956840"/>
              <a:gd name="connsiteX4" fmla="*/ 55149 w 2626066"/>
              <a:gd name="connsiteY4" fmla="*/ 990600 h 2956840"/>
              <a:gd name="connsiteX5" fmla="*/ 1226724 w 2626066"/>
              <a:gd name="connsiteY5" fmla="*/ 0 h 2956840"/>
              <a:gd name="connsiteX0" fmla="*/ 2552491 w 2617599"/>
              <a:gd name="connsiteY0" fmla="*/ 2476500 h 2920042"/>
              <a:gd name="connsiteX1" fmla="*/ 2295316 w 2617599"/>
              <a:gd name="connsiteY1" fmla="*/ 2905125 h 2920042"/>
              <a:gd name="connsiteX2" fmla="*/ 1180891 w 2617599"/>
              <a:gd name="connsiteY2" fmla="*/ 2762250 h 2920042"/>
              <a:gd name="connsiteX3" fmla="*/ 285541 w 2617599"/>
              <a:gd name="connsiteY3" fmla="*/ 2190750 h 2920042"/>
              <a:gd name="connsiteX4" fmla="*/ 56941 w 2617599"/>
              <a:gd name="connsiteY4" fmla="*/ 990600 h 2920042"/>
              <a:gd name="connsiteX5" fmla="*/ 1228516 w 2617599"/>
              <a:gd name="connsiteY5" fmla="*/ 0 h 2920042"/>
              <a:gd name="connsiteX0" fmla="*/ 2552491 w 2617599"/>
              <a:gd name="connsiteY0" fmla="*/ 2476500 h 2878931"/>
              <a:gd name="connsiteX1" fmla="*/ 2295316 w 2617599"/>
              <a:gd name="connsiteY1" fmla="*/ 2857500 h 2878931"/>
              <a:gd name="connsiteX2" fmla="*/ 1180891 w 2617599"/>
              <a:gd name="connsiteY2" fmla="*/ 2762250 h 2878931"/>
              <a:gd name="connsiteX3" fmla="*/ 285541 w 2617599"/>
              <a:gd name="connsiteY3" fmla="*/ 2190750 h 2878931"/>
              <a:gd name="connsiteX4" fmla="*/ 56941 w 2617599"/>
              <a:gd name="connsiteY4" fmla="*/ 990600 h 2878931"/>
              <a:gd name="connsiteX5" fmla="*/ 1228516 w 2617599"/>
              <a:gd name="connsiteY5" fmla="*/ 0 h 2878931"/>
              <a:gd name="connsiteX0" fmla="*/ 2532718 w 2597826"/>
              <a:gd name="connsiteY0" fmla="*/ 2476500 h 2880173"/>
              <a:gd name="connsiteX1" fmla="*/ 2275543 w 2597826"/>
              <a:gd name="connsiteY1" fmla="*/ 2857500 h 2880173"/>
              <a:gd name="connsiteX2" fmla="*/ 1161118 w 2597826"/>
              <a:gd name="connsiteY2" fmla="*/ 2762250 h 2880173"/>
              <a:gd name="connsiteX3" fmla="*/ 370543 w 2597826"/>
              <a:gd name="connsiteY3" fmla="*/ 2152650 h 2880173"/>
              <a:gd name="connsiteX4" fmla="*/ 37168 w 2597826"/>
              <a:gd name="connsiteY4" fmla="*/ 990600 h 2880173"/>
              <a:gd name="connsiteX5" fmla="*/ 1208743 w 2597826"/>
              <a:gd name="connsiteY5" fmla="*/ 0 h 2880173"/>
              <a:gd name="connsiteX0" fmla="*/ 2413125 w 2478233"/>
              <a:gd name="connsiteY0" fmla="*/ 2476500 h 2880173"/>
              <a:gd name="connsiteX1" fmla="*/ 2155950 w 2478233"/>
              <a:gd name="connsiteY1" fmla="*/ 2857500 h 2880173"/>
              <a:gd name="connsiteX2" fmla="*/ 1041525 w 2478233"/>
              <a:gd name="connsiteY2" fmla="*/ 2762250 h 2880173"/>
              <a:gd name="connsiteX3" fmla="*/ 250950 w 2478233"/>
              <a:gd name="connsiteY3" fmla="*/ 2152650 h 2880173"/>
              <a:gd name="connsiteX4" fmla="*/ 50925 w 2478233"/>
              <a:gd name="connsiteY4" fmla="*/ 1019175 h 2880173"/>
              <a:gd name="connsiteX5" fmla="*/ 1089150 w 2478233"/>
              <a:gd name="connsiteY5" fmla="*/ 0 h 2880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78233" h="2880173">
                <a:moveTo>
                  <a:pt x="2413125" y="2476500"/>
                </a:moveTo>
                <a:cubicBezTo>
                  <a:pt x="2586162" y="2622550"/>
                  <a:pt x="2384550" y="2809875"/>
                  <a:pt x="2155950" y="2857500"/>
                </a:cubicBezTo>
                <a:cubicBezTo>
                  <a:pt x="1927350" y="2905125"/>
                  <a:pt x="1359025" y="2879725"/>
                  <a:pt x="1041525" y="2762250"/>
                </a:cubicBezTo>
                <a:cubicBezTo>
                  <a:pt x="724025" y="2644775"/>
                  <a:pt x="416050" y="2443162"/>
                  <a:pt x="250950" y="2152650"/>
                </a:cubicBezTo>
                <a:cubicBezTo>
                  <a:pt x="85850" y="1862138"/>
                  <a:pt x="-88775" y="1377950"/>
                  <a:pt x="50925" y="1019175"/>
                </a:cubicBezTo>
                <a:cubicBezTo>
                  <a:pt x="190625" y="660400"/>
                  <a:pt x="581944" y="312737"/>
                  <a:pt x="1089150" y="0"/>
                </a:cubicBezTo>
              </a:path>
            </a:pathLst>
          </a:custGeom>
          <a:ln>
            <a:prstDash val="lgDash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4" name="Freeform 83"/>
          <p:cNvSpPr/>
          <p:nvPr/>
        </p:nvSpPr>
        <p:spPr>
          <a:xfrm>
            <a:off x="559390" y="3162300"/>
            <a:ext cx="2877117" cy="3465010"/>
          </a:xfrm>
          <a:custGeom>
            <a:avLst/>
            <a:gdLst>
              <a:gd name="connsiteX0" fmla="*/ 2550699 w 2774345"/>
              <a:gd name="connsiteY0" fmla="*/ 2476500 h 2944309"/>
              <a:gd name="connsiteX1" fmla="*/ 2655474 w 2774345"/>
              <a:gd name="connsiteY1" fmla="*/ 2838450 h 2944309"/>
              <a:gd name="connsiteX2" fmla="*/ 1102899 w 2774345"/>
              <a:gd name="connsiteY2" fmla="*/ 2895600 h 2944309"/>
              <a:gd name="connsiteX3" fmla="*/ 283749 w 2774345"/>
              <a:gd name="connsiteY3" fmla="*/ 2190750 h 2944309"/>
              <a:gd name="connsiteX4" fmla="*/ 55149 w 2774345"/>
              <a:gd name="connsiteY4" fmla="*/ 990600 h 2944309"/>
              <a:gd name="connsiteX5" fmla="*/ 1226724 w 2774345"/>
              <a:gd name="connsiteY5" fmla="*/ 0 h 2944309"/>
              <a:gd name="connsiteX0" fmla="*/ 2550699 w 2774345"/>
              <a:gd name="connsiteY0" fmla="*/ 2476500 h 2944309"/>
              <a:gd name="connsiteX1" fmla="*/ 2655474 w 2774345"/>
              <a:gd name="connsiteY1" fmla="*/ 2838450 h 2944309"/>
              <a:gd name="connsiteX2" fmla="*/ 1102899 w 2774345"/>
              <a:gd name="connsiteY2" fmla="*/ 2895600 h 2944309"/>
              <a:gd name="connsiteX3" fmla="*/ 283749 w 2774345"/>
              <a:gd name="connsiteY3" fmla="*/ 2190750 h 2944309"/>
              <a:gd name="connsiteX4" fmla="*/ 55149 w 2774345"/>
              <a:gd name="connsiteY4" fmla="*/ 990600 h 2944309"/>
              <a:gd name="connsiteX5" fmla="*/ 1226724 w 2774345"/>
              <a:gd name="connsiteY5" fmla="*/ 0 h 2944309"/>
              <a:gd name="connsiteX0" fmla="*/ 2550699 w 2617793"/>
              <a:gd name="connsiteY0" fmla="*/ 2476500 h 2971648"/>
              <a:gd name="connsiteX1" fmla="*/ 2293524 w 2617793"/>
              <a:gd name="connsiteY1" fmla="*/ 2905125 h 2971648"/>
              <a:gd name="connsiteX2" fmla="*/ 1102899 w 2617793"/>
              <a:gd name="connsiteY2" fmla="*/ 2895600 h 2971648"/>
              <a:gd name="connsiteX3" fmla="*/ 283749 w 2617793"/>
              <a:gd name="connsiteY3" fmla="*/ 2190750 h 2971648"/>
              <a:gd name="connsiteX4" fmla="*/ 55149 w 2617793"/>
              <a:gd name="connsiteY4" fmla="*/ 990600 h 2971648"/>
              <a:gd name="connsiteX5" fmla="*/ 1226724 w 2617793"/>
              <a:gd name="connsiteY5" fmla="*/ 0 h 2971648"/>
              <a:gd name="connsiteX0" fmla="*/ 2550699 w 2626066"/>
              <a:gd name="connsiteY0" fmla="*/ 2476500 h 2956840"/>
              <a:gd name="connsiteX1" fmla="*/ 2293524 w 2626066"/>
              <a:gd name="connsiteY1" fmla="*/ 2905125 h 2956840"/>
              <a:gd name="connsiteX2" fmla="*/ 1102899 w 2626066"/>
              <a:gd name="connsiteY2" fmla="*/ 2895600 h 2956840"/>
              <a:gd name="connsiteX3" fmla="*/ 283749 w 2626066"/>
              <a:gd name="connsiteY3" fmla="*/ 2190750 h 2956840"/>
              <a:gd name="connsiteX4" fmla="*/ 55149 w 2626066"/>
              <a:gd name="connsiteY4" fmla="*/ 990600 h 2956840"/>
              <a:gd name="connsiteX5" fmla="*/ 1226724 w 2626066"/>
              <a:gd name="connsiteY5" fmla="*/ 0 h 2956840"/>
              <a:gd name="connsiteX0" fmla="*/ 2552491 w 2617599"/>
              <a:gd name="connsiteY0" fmla="*/ 2476500 h 2920042"/>
              <a:gd name="connsiteX1" fmla="*/ 2295316 w 2617599"/>
              <a:gd name="connsiteY1" fmla="*/ 2905125 h 2920042"/>
              <a:gd name="connsiteX2" fmla="*/ 1180891 w 2617599"/>
              <a:gd name="connsiteY2" fmla="*/ 2762250 h 2920042"/>
              <a:gd name="connsiteX3" fmla="*/ 285541 w 2617599"/>
              <a:gd name="connsiteY3" fmla="*/ 2190750 h 2920042"/>
              <a:gd name="connsiteX4" fmla="*/ 56941 w 2617599"/>
              <a:gd name="connsiteY4" fmla="*/ 990600 h 2920042"/>
              <a:gd name="connsiteX5" fmla="*/ 1228516 w 2617599"/>
              <a:gd name="connsiteY5" fmla="*/ 0 h 2920042"/>
              <a:gd name="connsiteX0" fmla="*/ 2552491 w 2617599"/>
              <a:gd name="connsiteY0" fmla="*/ 2476500 h 2878931"/>
              <a:gd name="connsiteX1" fmla="*/ 2295316 w 2617599"/>
              <a:gd name="connsiteY1" fmla="*/ 2857500 h 2878931"/>
              <a:gd name="connsiteX2" fmla="*/ 1180891 w 2617599"/>
              <a:gd name="connsiteY2" fmla="*/ 2762250 h 2878931"/>
              <a:gd name="connsiteX3" fmla="*/ 285541 w 2617599"/>
              <a:gd name="connsiteY3" fmla="*/ 2190750 h 2878931"/>
              <a:gd name="connsiteX4" fmla="*/ 56941 w 2617599"/>
              <a:gd name="connsiteY4" fmla="*/ 990600 h 2878931"/>
              <a:gd name="connsiteX5" fmla="*/ 1228516 w 2617599"/>
              <a:gd name="connsiteY5" fmla="*/ 0 h 2878931"/>
              <a:gd name="connsiteX0" fmla="*/ 2532718 w 2597826"/>
              <a:gd name="connsiteY0" fmla="*/ 2476500 h 2880173"/>
              <a:gd name="connsiteX1" fmla="*/ 2275543 w 2597826"/>
              <a:gd name="connsiteY1" fmla="*/ 2857500 h 2880173"/>
              <a:gd name="connsiteX2" fmla="*/ 1161118 w 2597826"/>
              <a:gd name="connsiteY2" fmla="*/ 2762250 h 2880173"/>
              <a:gd name="connsiteX3" fmla="*/ 370543 w 2597826"/>
              <a:gd name="connsiteY3" fmla="*/ 2152650 h 2880173"/>
              <a:gd name="connsiteX4" fmla="*/ 37168 w 2597826"/>
              <a:gd name="connsiteY4" fmla="*/ 990600 h 2880173"/>
              <a:gd name="connsiteX5" fmla="*/ 1208743 w 2597826"/>
              <a:gd name="connsiteY5" fmla="*/ 0 h 2880173"/>
              <a:gd name="connsiteX0" fmla="*/ 2413125 w 2478233"/>
              <a:gd name="connsiteY0" fmla="*/ 2476500 h 2880173"/>
              <a:gd name="connsiteX1" fmla="*/ 2155950 w 2478233"/>
              <a:gd name="connsiteY1" fmla="*/ 2857500 h 2880173"/>
              <a:gd name="connsiteX2" fmla="*/ 1041525 w 2478233"/>
              <a:gd name="connsiteY2" fmla="*/ 2762250 h 2880173"/>
              <a:gd name="connsiteX3" fmla="*/ 250950 w 2478233"/>
              <a:gd name="connsiteY3" fmla="*/ 2152650 h 2880173"/>
              <a:gd name="connsiteX4" fmla="*/ 50925 w 2478233"/>
              <a:gd name="connsiteY4" fmla="*/ 1019175 h 2880173"/>
              <a:gd name="connsiteX5" fmla="*/ 1089150 w 2478233"/>
              <a:gd name="connsiteY5" fmla="*/ 0 h 2880173"/>
              <a:gd name="connsiteX0" fmla="*/ 2308350 w 2392687"/>
              <a:gd name="connsiteY0" fmla="*/ 1790700 h 2930916"/>
              <a:gd name="connsiteX1" fmla="*/ 2155950 w 2392687"/>
              <a:gd name="connsiteY1" fmla="*/ 2857500 h 2930916"/>
              <a:gd name="connsiteX2" fmla="*/ 1041525 w 2392687"/>
              <a:gd name="connsiteY2" fmla="*/ 2762250 h 2930916"/>
              <a:gd name="connsiteX3" fmla="*/ 250950 w 2392687"/>
              <a:gd name="connsiteY3" fmla="*/ 2152650 h 2930916"/>
              <a:gd name="connsiteX4" fmla="*/ 50925 w 2392687"/>
              <a:gd name="connsiteY4" fmla="*/ 1019175 h 2930916"/>
              <a:gd name="connsiteX5" fmla="*/ 1089150 w 2392687"/>
              <a:gd name="connsiteY5" fmla="*/ 0 h 2930916"/>
              <a:gd name="connsiteX0" fmla="*/ 2308350 w 2494275"/>
              <a:gd name="connsiteY0" fmla="*/ 1790700 h 2930916"/>
              <a:gd name="connsiteX1" fmla="*/ 2155950 w 2494275"/>
              <a:gd name="connsiteY1" fmla="*/ 2857500 h 2930916"/>
              <a:gd name="connsiteX2" fmla="*/ 1041525 w 2494275"/>
              <a:gd name="connsiteY2" fmla="*/ 2762250 h 2930916"/>
              <a:gd name="connsiteX3" fmla="*/ 250950 w 2494275"/>
              <a:gd name="connsiteY3" fmla="*/ 2152650 h 2930916"/>
              <a:gd name="connsiteX4" fmla="*/ 50925 w 2494275"/>
              <a:gd name="connsiteY4" fmla="*/ 1019175 h 2930916"/>
              <a:gd name="connsiteX5" fmla="*/ 1089150 w 2494275"/>
              <a:gd name="connsiteY5" fmla="*/ 0 h 2930916"/>
              <a:gd name="connsiteX0" fmla="*/ 2308350 w 2570574"/>
              <a:gd name="connsiteY0" fmla="*/ 1790700 h 2926685"/>
              <a:gd name="connsiteX1" fmla="*/ 2155950 w 2570574"/>
              <a:gd name="connsiteY1" fmla="*/ 2857500 h 2926685"/>
              <a:gd name="connsiteX2" fmla="*/ 1041525 w 2570574"/>
              <a:gd name="connsiteY2" fmla="*/ 2762250 h 2926685"/>
              <a:gd name="connsiteX3" fmla="*/ 250950 w 2570574"/>
              <a:gd name="connsiteY3" fmla="*/ 2152650 h 2926685"/>
              <a:gd name="connsiteX4" fmla="*/ 50925 w 2570574"/>
              <a:gd name="connsiteY4" fmla="*/ 1019175 h 2926685"/>
              <a:gd name="connsiteX5" fmla="*/ 1089150 w 2570574"/>
              <a:gd name="connsiteY5" fmla="*/ 0 h 2926685"/>
              <a:gd name="connsiteX0" fmla="*/ 2308350 w 2582578"/>
              <a:gd name="connsiteY0" fmla="*/ 1790700 h 2890674"/>
              <a:gd name="connsiteX1" fmla="*/ 2184525 w 2582578"/>
              <a:gd name="connsiteY1" fmla="*/ 2809875 h 2890674"/>
              <a:gd name="connsiteX2" fmla="*/ 1041525 w 2582578"/>
              <a:gd name="connsiteY2" fmla="*/ 2762250 h 2890674"/>
              <a:gd name="connsiteX3" fmla="*/ 250950 w 2582578"/>
              <a:gd name="connsiteY3" fmla="*/ 2152650 h 2890674"/>
              <a:gd name="connsiteX4" fmla="*/ 50925 w 2582578"/>
              <a:gd name="connsiteY4" fmla="*/ 1019175 h 2890674"/>
              <a:gd name="connsiteX5" fmla="*/ 1089150 w 2582578"/>
              <a:gd name="connsiteY5" fmla="*/ 0 h 2890674"/>
              <a:gd name="connsiteX0" fmla="*/ 2308350 w 2609103"/>
              <a:gd name="connsiteY0" fmla="*/ 1790700 h 2869921"/>
              <a:gd name="connsiteX1" fmla="*/ 2184525 w 2609103"/>
              <a:gd name="connsiteY1" fmla="*/ 2809875 h 2869921"/>
              <a:gd name="connsiteX2" fmla="*/ 1041525 w 2609103"/>
              <a:gd name="connsiteY2" fmla="*/ 2762250 h 2869921"/>
              <a:gd name="connsiteX3" fmla="*/ 250950 w 2609103"/>
              <a:gd name="connsiteY3" fmla="*/ 2152650 h 2869921"/>
              <a:gd name="connsiteX4" fmla="*/ 50925 w 2609103"/>
              <a:gd name="connsiteY4" fmla="*/ 1019175 h 2869921"/>
              <a:gd name="connsiteX5" fmla="*/ 1089150 w 2609103"/>
              <a:gd name="connsiteY5" fmla="*/ 0 h 2869921"/>
              <a:gd name="connsiteX0" fmla="*/ 2308350 w 2609103"/>
              <a:gd name="connsiteY0" fmla="*/ 1790700 h 2869921"/>
              <a:gd name="connsiteX1" fmla="*/ 2184525 w 2609103"/>
              <a:gd name="connsiteY1" fmla="*/ 2809875 h 2869921"/>
              <a:gd name="connsiteX2" fmla="*/ 1041525 w 2609103"/>
              <a:gd name="connsiteY2" fmla="*/ 2762250 h 2869921"/>
              <a:gd name="connsiteX3" fmla="*/ 250950 w 2609103"/>
              <a:gd name="connsiteY3" fmla="*/ 2152650 h 2869921"/>
              <a:gd name="connsiteX4" fmla="*/ 50925 w 2609103"/>
              <a:gd name="connsiteY4" fmla="*/ 1019175 h 2869921"/>
              <a:gd name="connsiteX5" fmla="*/ 1089150 w 2609103"/>
              <a:gd name="connsiteY5" fmla="*/ 0 h 2869921"/>
              <a:gd name="connsiteX0" fmla="*/ 2304220 w 2505355"/>
              <a:gd name="connsiteY0" fmla="*/ 1790700 h 2894850"/>
              <a:gd name="connsiteX1" fmla="*/ 2180395 w 2505355"/>
              <a:gd name="connsiteY1" fmla="*/ 2809875 h 2894850"/>
              <a:gd name="connsiteX2" fmla="*/ 856420 w 2505355"/>
              <a:gd name="connsiteY2" fmla="*/ 2762250 h 2894850"/>
              <a:gd name="connsiteX3" fmla="*/ 246820 w 2505355"/>
              <a:gd name="connsiteY3" fmla="*/ 2152650 h 2894850"/>
              <a:gd name="connsiteX4" fmla="*/ 46795 w 2505355"/>
              <a:gd name="connsiteY4" fmla="*/ 1019175 h 2894850"/>
              <a:gd name="connsiteX5" fmla="*/ 1085020 w 2505355"/>
              <a:gd name="connsiteY5" fmla="*/ 0 h 2894850"/>
              <a:gd name="connsiteX0" fmla="*/ 2304220 w 2505355"/>
              <a:gd name="connsiteY0" fmla="*/ 1790700 h 2897433"/>
              <a:gd name="connsiteX1" fmla="*/ 2180395 w 2505355"/>
              <a:gd name="connsiteY1" fmla="*/ 2809875 h 2897433"/>
              <a:gd name="connsiteX2" fmla="*/ 856420 w 2505355"/>
              <a:gd name="connsiteY2" fmla="*/ 2762250 h 2897433"/>
              <a:gd name="connsiteX3" fmla="*/ 246820 w 2505355"/>
              <a:gd name="connsiteY3" fmla="*/ 2152650 h 2897433"/>
              <a:gd name="connsiteX4" fmla="*/ 46795 w 2505355"/>
              <a:gd name="connsiteY4" fmla="*/ 1019175 h 2897433"/>
              <a:gd name="connsiteX5" fmla="*/ 1085020 w 2505355"/>
              <a:gd name="connsiteY5" fmla="*/ 0 h 2897433"/>
              <a:gd name="connsiteX0" fmla="*/ 2406378 w 2607513"/>
              <a:gd name="connsiteY0" fmla="*/ 1790700 h 2898756"/>
              <a:gd name="connsiteX1" fmla="*/ 2282553 w 2607513"/>
              <a:gd name="connsiteY1" fmla="*/ 2809875 h 2898756"/>
              <a:gd name="connsiteX2" fmla="*/ 958578 w 2607513"/>
              <a:gd name="connsiteY2" fmla="*/ 2762250 h 2898756"/>
              <a:gd name="connsiteX3" fmla="*/ 91803 w 2607513"/>
              <a:gd name="connsiteY3" fmla="*/ 2066925 h 2898756"/>
              <a:gd name="connsiteX4" fmla="*/ 148953 w 2607513"/>
              <a:gd name="connsiteY4" fmla="*/ 1019175 h 2898756"/>
              <a:gd name="connsiteX5" fmla="*/ 1187178 w 2607513"/>
              <a:gd name="connsiteY5" fmla="*/ 0 h 2898756"/>
              <a:gd name="connsiteX0" fmla="*/ 2651672 w 2852807"/>
              <a:gd name="connsiteY0" fmla="*/ 1790700 h 2898756"/>
              <a:gd name="connsiteX1" fmla="*/ 2527847 w 2852807"/>
              <a:gd name="connsiteY1" fmla="*/ 2809875 h 2898756"/>
              <a:gd name="connsiteX2" fmla="*/ 1203872 w 2852807"/>
              <a:gd name="connsiteY2" fmla="*/ 2762250 h 2898756"/>
              <a:gd name="connsiteX3" fmla="*/ 337097 w 2852807"/>
              <a:gd name="connsiteY3" fmla="*/ 2066925 h 2898756"/>
              <a:gd name="connsiteX4" fmla="*/ 60872 w 2852807"/>
              <a:gd name="connsiteY4" fmla="*/ 600075 h 2898756"/>
              <a:gd name="connsiteX5" fmla="*/ 1432472 w 2852807"/>
              <a:gd name="connsiteY5" fmla="*/ 0 h 2898756"/>
              <a:gd name="connsiteX0" fmla="*/ 2640638 w 2841773"/>
              <a:gd name="connsiteY0" fmla="*/ 2447925 h 3555981"/>
              <a:gd name="connsiteX1" fmla="*/ 2516813 w 2841773"/>
              <a:gd name="connsiteY1" fmla="*/ 3467100 h 3555981"/>
              <a:gd name="connsiteX2" fmla="*/ 1192838 w 2841773"/>
              <a:gd name="connsiteY2" fmla="*/ 3419475 h 3555981"/>
              <a:gd name="connsiteX3" fmla="*/ 326063 w 2841773"/>
              <a:gd name="connsiteY3" fmla="*/ 2724150 h 3555981"/>
              <a:gd name="connsiteX4" fmla="*/ 49838 w 2841773"/>
              <a:gd name="connsiteY4" fmla="*/ 1257300 h 3555981"/>
              <a:gd name="connsiteX5" fmla="*/ 1259513 w 2841773"/>
              <a:gd name="connsiteY5" fmla="*/ 0 h 3555981"/>
              <a:gd name="connsiteX0" fmla="*/ 2640638 w 2877737"/>
              <a:gd name="connsiteY0" fmla="*/ 2447925 h 3492721"/>
              <a:gd name="connsiteX1" fmla="*/ 2621588 w 2877737"/>
              <a:gd name="connsiteY1" fmla="*/ 3362325 h 3492721"/>
              <a:gd name="connsiteX2" fmla="*/ 1192838 w 2877737"/>
              <a:gd name="connsiteY2" fmla="*/ 3419475 h 3492721"/>
              <a:gd name="connsiteX3" fmla="*/ 326063 w 2877737"/>
              <a:gd name="connsiteY3" fmla="*/ 2724150 h 3492721"/>
              <a:gd name="connsiteX4" fmla="*/ 49838 w 2877737"/>
              <a:gd name="connsiteY4" fmla="*/ 1257300 h 3492721"/>
              <a:gd name="connsiteX5" fmla="*/ 1259513 w 2877737"/>
              <a:gd name="connsiteY5" fmla="*/ 0 h 3492721"/>
              <a:gd name="connsiteX0" fmla="*/ 2640638 w 2855030"/>
              <a:gd name="connsiteY0" fmla="*/ 2447925 h 3480970"/>
              <a:gd name="connsiteX1" fmla="*/ 2621588 w 2855030"/>
              <a:gd name="connsiteY1" fmla="*/ 3362325 h 3480970"/>
              <a:gd name="connsiteX2" fmla="*/ 1192838 w 2855030"/>
              <a:gd name="connsiteY2" fmla="*/ 3419475 h 3480970"/>
              <a:gd name="connsiteX3" fmla="*/ 326063 w 2855030"/>
              <a:gd name="connsiteY3" fmla="*/ 2724150 h 3480970"/>
              <a:gd name="connsiteX4" fmla="*/ 49838 w 2855030"/>
              <a:gd name="connsiteY4" fmla="*/ 1257300 h 3480970"/>
              <a:gd name="connsiteX5" fmla="*/ 1259513 w 2855030"/>
              <a:gd name="connsiteY5" fmla="*/ 0 h 3480970"/>
              <a:gd name="connsiteX0" fmla="*/ 2641011 w 2877117"/>
              <a:gd name="connsiteY0" fmla="*/ 2447925 h 3465010"/>
              <a:gd name="connsiteX1" fmla="*/ 2621961 w 2877117"/>
              <a:gd name="connsiteY1" fmla="*/ 3362325 h 3465010"/>
              <a:gd name="connsiteX2" fmla="*/ 1212261 w 2877117"/>
              <a:gd name="connsiteY2" fmla="*/ 3371850 h 3465010"/>
              <a:gd name="connsiteX3" fmla="*/ 326436 w 2877117"/>
              <a:gd name="connsiteY3" fmla="*/ 2724150 h 3465010"/>
              <a:gd name="connsiteX4" fmla="*/ 50211 w 2877117"/>
              <a:gd name="connsiteY4" fmla="*/ 1257300 h 3465010"/>
              <a:gd name="connsiteX5" fmla="*/ 1259886 w 2877117"/>
              <a:gd name="connsiteY5" fmla="*/ 0 h 34650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77117" h="3465010">
                <a:moveTo>
                  <a:pt x="2641011" y="2447925"/>
                </a:moveTo>
                <a:cubicBezTo>
                  <a:pt x="3042648" y="2755900"/>
                  <a:pt x="2860086" y="3208338"/>
                  <a:pt x="2621961" y="3362325"/>
                </a:cubicBezTo>
                <a:cubicBezTo>
                  <a:pt x="2383836" y="3516313"/>
                  <a:pt x="1594848" y="3478212"/>
                  <a:pt x="1212261" y="3371850"/>
                </a:cubicBezTo>
                <a:cubicBezTo>
                  <a:pt x="829674" y="3265488"/>
                  <a:pt x="520111" y="3076575"/>
                  <a:pt x="326436" y="2724150"/>
                </a:cubicBezTo>
                <a:cubicBezTo>
                  <a:pt x="132761" y="2371725"/>
                  <a:pt x="-105364" y="1711325"/>
                  <a:pt x="50211" y="1257300"/>
                </a:cubicBezTo>
                <a:cubicBezTo>
                  <a:pt x="205786" y="803275"/>
                  <a:pt x="752680" y="312737"/>
                  <a:pt x="1259886" y="0"/>
                </a:cubicBezTo>
              </a:path>
            </a:pathLst>
          </a:custGeom>
          <a:ln>
            <a:prstDash val="lgDash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5" name="Freeform 84"/>
          <p:cNvSpPr/>
          <p:nvPr/>
        </p:nvSpPr>
        <p:spPr>
          <a:xfrm>
            <a:off x="417422" y="2625015"/>
            <a:ext cx="3118937" cy="4082306"/>
          </a:xfrm>
          <a:custGeom>
            <a:avLst/>
            <a:gdLst>
              <a:gd name="connsiteX0" fmla="*/ 2550699 w 2774345"/>
              <a:gd name="connsiteY0" fmla="*/ 2476500 h 2944309"/>
              <a:gd name="connsiteX1" fmla="*/ 2655474 w 2774345"/>
              <a:gd name="connsiteY1" fmla="*/ 2838450 h 2944309"/>
              <a:gd name="connsiteX2" fmla="*/ 1102899 w 2774345"/>
              <a:gd name="connsiteY2" fmla="*/ 2895600 h 2944309"/>
              <a:gd name="connsiteX3" fmla="*/ 283749 w 2774345"/>
              <a:gd name="connsiteY3" fmla="*/ 2190750 h 2944309"/>
              <a:gd name="connsiteX4" fmla="*/ 55149 w 2774345"/>
              <a:gd name="connsiteY4" fmla="*/ 990600 h 2944309"/>
              <a:gd name="connsiteX5" fmla="*/ 1226724 w 2774345"/>
              <a:gd name="connsiteY5" fmla="*/ 0 h 2944309"/>
              <a:gd name="connsiteX0" fmla="*/ 2550699 w 2774345"/>
              <a:gd name="connsiteY0" fmla="*/ 2476500 h 2944309"/>
              <a:gd name="connsiteX1" fmla="*/ 2655474 w 2774345"/>
              <a:gd name="connsiteY1" fmla="*/ 2838450 h 2944309"/>
              <a:gd name="connsiteX2" fmla="*/ 1102899 w 2774345"/>
              <a:gd name="connsiteY2" fmla="*/ 2895600 h 2944309"/>
              <a:gd name="connsiteX3" fmla="*/ 283749 w 2774345"/>
              <a:gd name="connsiteY3" fmla="*/ 2190750 h 2944309"/>
              <a:gd name="connsiteX4" fmla="*/ 55149 w 2774345"/>
              <a:gd name="connsiteY4" fmla="*/ 990600 h 2944309"/>
              <a:gd name="connsiteX5" fmla="*/ 1226724 w 2774345"/>
              <a:gd name="connsiteY5" fmla="*/ 0 h 2944309"/>
              <a:gd name="connsiteX0" fmla="*/ 2550699 w 2617793"/>
              <a:gd name="connsiteY0" fmla="*/ 2476500 h 2971648"/>
              <a:gd name="connsiteX1" fmla="*/ 2293524 w 2617793"/>
              <a:gd name="connsiteY1" fmla="*/ 2905125 h 2971648"/>
              <a:gd name="connsiteX2" fmla="*/ 1102899 w 2617793"/>
              <a:gd name="connsiteY2" fmla="*/ 2895600 h 2971648"/>
              <a:gd name="connsiteX3" fmla="*/ 283749 w 2617793"/>
              <a:gd name="connsiteY3" fmla="*/ 2190750 h 2971648"/>
              <a:gd name="connsiteX4" fmla="*/ 55149 w 2617793"/>
              <a:gd name="connsiteY4" fmla="*/ 990600 h 2971648"/>
              <a:gd name="connsiteX5" fmla="*/ 1226724 w 2617793"/>
              <a:gd name="connsiteY5" fmla="*/ 0 h 2971648"/>
              <a:gd name="connsiteX0" fmla="*/ 2550699 w 2626066"/>
              <a:gd name="connsiteY0" fmla="*/ 2476500 h 2956840"/>
              <a:gd name="connsiteX1" fmla="*/ 2293524 w 2626066"/>
              <a:gd name="connsiteY1" fmla="*/ 2905125 h 2956840"/>
              <a:gd name="connsiteX2" fmla="*/ 1102899 w 2626066"/>
              <a:gd name="connsiteY2" fmla="*/ 2895600 h 2956840"/>
              <a:gd name="connsiteX3" fmla="*/ 283749 w 2626066"/>
              <a:gd name="connsiteY3" fmla="*/ 2190750 h 2956840"/>
              <a:gd name="connsiteX4" fmla="*/ 55149 w 2626066"/>
              <a:gd name="connsiteY4" fmla="*/ 990600 h 2956840"/>
              <a:gd name="connsiteX5" fmla="*/ 1226724 w 2626066"/>
              <a:gd name="connsiteY5" fmla="*/ 0 h 2956840"/>
              <a:gd name="connsiteX0" fmla="*/ 2552491 w 2617599"/>
              <a:gd name="connsiteY0" fmla="*/ 2476500 h 2920042"/>
              <a:gd name="connsiteX1" fmla="*/ 2295316 w 2617599"/>
              <a:gd name="connsiteY1" fmla="*/ 2905125 h 2920042"/>
              <a:gd name="connsiteX2" fmla="*/ 1180891 w 2617599"/>
              <a:gd name="connsiteY2" fmla="*/ 2762250 h 2920042"/>
              <a:gd name="connsiteX3" fmla="*/ 285541 w 2617599"/>
              <a:gd name="connsiteY3" fmla="*/ 2190750 h 2920042"/>
              <a:gd name="connsiteX4" fmla="*/ 56941 w 2617599"/>
              <a:gd name="connsiteY4" fmla="*/ 990600 h 2920042"/>
              <a:gd name="connsiteX5" fmla="*/ 1228516 w 2617599"/>
              <a:gd name="connsiteY5" fmla="*/ 0 h 2920042"/>
              <a:gd name="connsiteX0" fmla="*/ 2552491 w 2617599"/>
              <a:gd name="connsiteY0" fmla="*/ 2476500 h 2878931"/>
              <a:gd name="connsiteX1" fmla="*/ 2295316 w 2617599"/>
              <a:gd name="connsiteY1" fmla="*/ 2857500 h 2878931"/>
              <a:gd name="connsiteX2" fmla="*/ 1180891 w 2617599"/>
              <a:gd name="connsiteY2" fmla="*/ 2762250 h 2878931"/>
              <a:gd name="connsiteX3" fmla="*/ 285541 w 2617599"/>
              <a:gd name="connsiteY3" fmla="*/ 2190750 h 2878931"/>
              <a:gd name="connsiteX4" fmla="*/ 56941 w 2617599"/>
              <a:gd name="connsiteY4" fmla="*/ 990600 h 2878931"/>
              <a:gd name="connsiteX5" fmla="*/ 1228516 w 2617599"/>
              <a:gd name="connsiteY5" fmla="*/ 0 h 2878931"/>
              <a:gd name="connsiteX0" fmla="*/ 2532718 w 2597826"/>
              <a:gd name="connsiteY0" fmla="*/ 2476500 h 2880173"/>
              <a:gd name="connsiteX1" fmla="*/ 2275543 w 2597826"/>
              <a:gd name="connsiteY1" fmla="*/ 2857500 h 2880173"/>
              <a:gd name="connsiteX2" fmla="*/ 1161118 w 2597826"/>
              <a:gd name="connsiteY2" fmla="*/ 2762250 h 2880173"/>
              <a:gd name="connsiteX3" fmla="*/ 370543 w 2597826"/>
              <a:gd name="connsiteY3" fmla="*/ 2152650 h 2880173"/>
              <a:gd name="connsiteX4" fmla="*/ 37168 w 2597826"/>
              <a:gd name="connsiteY4" fmla="*/ 990600 h 2880173"/>
              <a:gd name="connsiteX5" fmla="*/ 1208743 w 2597826"/>
              <a:gd name="connsiteY5" fmla="*/ 0 h 2880173"/>
              <a:gd name="connsiteX0" fmla="*/ 2413125 w 2478233"/>
              <a:gd name="connsiteY0" fmla="*/ 2476500 h 2880173"/>
              <a:gd name="connsiteX1" fmla="*/ 2155950 w 2478233"/>
              <a:gd name="connsiteY1" fmla="*/ 2857500 h 2880173"/>
              <a:gd name="connsiteX2" fmla="*/ 1041525 w 2478233"/>
              <a:gd name="connsiteY2" fmla="*/ 2762250 h 2880173"/>
              <a:gd name="connsiteX3" fmla="*/ 250950 w 2478233"/>
              <a:gd name="connsiteY3" fmla="*/ 2152650 h 2880173"/>
              <a:gd name="connsiteX4" fmla="*/ 50925 w 2478233"/>
              <a:gd name="connsiteY4" fmla="*/ 1019175 h 2880173"/>
              <a:gd name="connsiteX5" fmla="*/ 1089150 w 2478233"/>
              <a:gd name="connsiteY5" fmla="*/ 0 h 2880173"/>
              <a:gd name="connsiteX0" fmla="*/ 2308350 w 2392687"/>
              <a:gd name="connsiteY0" fmla="*/ 1790700 h 2930916"/>
              <a:gd name="connsiteX1" fmla="*/ 2155950 w 2392687"/>
              <a:gd name="connsiteY1" fmla="*/ 2857500 h 2930916"/>
              <a:gd name="connsiteX2" fmla="*/ 1041525 w 2392687"/>
              <a:gd name="connsiteY2" fmla="*/ 2762250 h 2930916"/>
              <a:gd name="connsiteX3" fmla="*/ 250950 w 2392687"/>
              <a:gd name="connsiteY3" fmla="*/ 2152650 h 2930916"/>
              <a:gd name="connsiteX4" fmla="*/ 50925 w 2392687"/>
              <a:gd name="connsiteY4" fmla="*/ 1019175 h 2930916"/>
              <a:gd name="connsiteX5" fmla="*/ 1089150 w 2392687"/>
              <a:gd name="connsiteY5" fmla="*/ 0 h 2930916"/>
              <a:gd name="connsiteX0" fmla="*/ 2308350 w 2494275"/>
              <a:gd name="connsiteY0" fmla="*/ 1790700 h 2930916"/>
              <a:gd name="connsiteX1" fmla="*/ 2155950 w 2494275"/>
              <a:gd name="connsiteY1" fmla="*/ 2857500 h 2930916"/>
              <a:gd name="connsiteX2" fmla="*/ 1041525 w 2494275"/>
              <a:gd name="connsiteY2" fmla="*/ 2762250 h 2930916"/>
              <a:gd name="connsiteX3" fmla="*/ 250950 w 2494275"/>
              <a:gd name="connsiteY3" fmla="*/ 2152650 h 2930916"/>
              <a:gd name="connsiteX4" fmla="*/ 50925 w 2494275"/>
              <a:gd name="connsiteY4" fmla="*/ 1019175 h 2930916"/>
              <a:gd name="connsiteX5" fmla="*/ 1089150 w 2494275"/>
              <a:gd name="connsiteY5" fmla="*/ 0 h 2930916"/>
              <a:gd name="connsiteX0" fmla="*/ 2308350 w 2570574"/>
              <a:gd name="connsiteY0" fmla="*/ 1790700 h 2926685"/>
              <a:gd name="connsiteX1" fmla="*/ 2155950 w 2570574"/>
              <a:gd name="connsiteY1" fmla="*/ 2857500 h 2926685"/>
              <a:gd name="connsiteX2" fmla="*/ 1041525 w 2570574"/>
              <a:gd name="connsiteY2" fmla="*/ 2762250 h 2926685"/>
              <a:gd name="connsiteX3" fmla="*/ 250950 w 2570574"/>
              <a:gd name="connsiteY3" fmla="*/ 2152650 h 2926685"/>
              <a:gd name="connsiteX4" fmla="*/ 50925 w 2570574"/>
              <a:gd name="connsiteY4" fmla="*/ 1019175 h 2926685"/>
              <a:gd name="connsiteX5" fmla="*/ 1089150 w 2570574"/>
              <a:gd name="connsiteY5" fmla="*/ 0 h 2926685"/>
              <a:gd name="connsiteX0" fmla="*/ 2308350 w 2582578"/>
              <a:gd name="connsiteY0" fmla="*/ 1790700 h 2890674"/>
              <a:gd name="connsiteX1" fmla="*/ 2184525 w 2582578"/>
              <a:gd name="connsiteY1" fmla="*/ 2809875 h 2890674"/>
              <a:gd name="connsiteX2" fmla="*/ 1041525 w 2582578"/>
              <a:gd name="connsiteY2" fmla="*/ 2762250 h 2890674"/>
              <a:gd name="connsiteX3" fmla="*/ 250950 w 2582578"/>
              <a:gd name="connsiteY3" fmla="*/ 2152650 h 2890674"/>
              <a:gd name="connsiteX4" fmla="*/ 50925 w 2582578"/>
              <a:gd name="connsiteY4" fmla="*/ 1019175 h 2890674"/>
              <a:gd name="connsiteX5" fmla="*/ 1089150 w 2582578"/>
              <a:gd name="connsiteY5" fmla="*/ 0 h 2890674"/>
              <a:gd name="connsiteX0" fmla="*/ 2308350 w 2609103"/>
              <a:gd name="connsiteY0" fmla="*/ 1790700 h 2869921"/>
              <a:gd name="connsiteX1" fmla="*/ 2184525 w 2609103"/>
              <a:gd name="connsiteY1" fmla="*/ 2809875 h 2869921"/>
              <a:gd name="connsiteX2" fmla="*/ 1041525 w 2609103"/>
              <a:gd name="connsiteY2" fmla="*/ 2762250 h 2869921"/>
              <a:gd name="connsiteX3" fmla="*/ 250950 w 2609103"/>
              <a:gd name="connsiteY3" fmla="*/ 2152650 h 2869921"/>
              <a:gd name="connsiteX4" fmla="*/ 50925 w 2609103"/>
              <a:gd name="connsiteY4" fmla="*/ 1019175 h 2869921"/>
              <a:gd name="connsiteX5" fmla="*/ 1089150 w 2609103"/>
              <a:gd name="connsiteY5" fmla="*/ 0 h 2869921"/>
              <a:gd name="connsiteX0" fmla="*/ 2308350 w 2609103"/>
              <a:gd name="connsiteY0" fmla="*/ 1790700 h 2869921"/>
              <a:gd name="connsiteX1" fmla="*/ 2184525 w 2609103"/>
              <a:gd name="connsiteY1" fmla="*/ 2809875 h 2869921"/>
              <a:gd name="connsiteX2" fmla="*/ 1041525 w 2609103"/>
              <a:gd name="connsiteY2" fmla="*/ 2762250 h 2869921"/>
              <a:gd name="connsiteX3" fmla="*/ 250950 w 2609103"/>
              <a:gd name="connsiteY3" fmla="*/ 2152650 h 2869921"/>
              <a:gd name="connsiteX4" fmla="*/ 50925 w 2609103"/>
              <a:gd name="connsiteY4" fmla="*/ 1019175 h 2869921"/>
              <a:gd name="connsiteX5" fmla="*/ 1089150 w 2609103"/>
              <a:gd name="connsiteY5" fmla="*/ 0 h 2869921"/>
              <a:gd name="connsiteX0" fmla="*/ 2304220 w 2505355"/>
              <a:gd name="connsiteY0" fmla="*/ 1790700 h 2894850"/>
              <a:gd name="connsiteX1" fmla="*/ 2180395 w 2505355"/>
              <a:gd name="connsiteY1" fmla="*/ 2809875 h 2894850"/>
              <a:gd name="connsiteX2" fmla="*/ 856420 w 2505355"/>
              <a:gd name="connsiteY2" fmla="*/ 2762250 h 2894850"/>
              <a:gd name="connsiteX3" fmla="*/ 246820 w 2505355"/>
              <a:gd name="connsiteY3" fmla="*/ 2152650 h 2894850"/>
              <a:gd name="connsiteX4" fmla="*/ 46795 w 2505355"/>
              <a:gd name="connsiteY4" fmla="*/ 1019175 h 2894850"/>
              <a:gd name="connsiteX5" fmla="*/ 1085020 w 2505355"/>
              <a:gd name="connsiteY5" fmla="*/ 0 h 2894850"/>
              <a:gd name="connsiteX0" fmla="*/ 2304220 w 2505355"/>
              <a:gd name="connsiteY0" fmla="*/ 1790700 h 2897433"/>
              <a:gd name="connsiteX1" fmla="*/ 2180395 w 2505355"/>
              <a:gd name="connsiteY1" fmla="*/ 2809875 h 2897433"/>
              <a:gd name="connsiteX2" fmla="*/ 856420 w 2505355"/>
              <a:gd name="connsiteY2" fmla="*/ 2762250 h 2897433"/>
              <a:gd name="connsiteX3" fmla="*/ 246820 w 2505355"/>
              <a:gd name="connsiteY3" fmla="*/ 2152650 h 2897433"/>
              <a:gd name="connsiteX4" fmla="*/ 46795 w 2505355"/>
              <a:gd name="connsiteY4" fmla="*/ 1019175 h 2897433"/>
              <a:gd name="connsiteX5" fmla="*/ 1085020 w 2505355"/>
              <a:gd name="connsiteY5" fmla="*/ 0 h 2897433"/>
              <a:gd name="connsiteX0" fmla="*/ 2406378 w 2607513"/>
              <a:gd name="connsiteY0" fmla="*/ 1790700 h 2898756"/>
              <a:gd name="connsiteX1" fmla="*/ 2282553 w 2607513"/>
              <a:gd name="connsiteY1" fmla="*/ 2809875 h 2898756"/>
              <a:gd name="connsiteX2" fmla="*/ 958578 w 2607513"/>
              <a:gd name="connsiteY2" fmla="*/ 2762250 h 2898756"/>
              <a:gd name="connsiteX3" fmla="*/ 91803 w 2607513"/>
              <a:gd name="connsiteY3" fmla="*/ 2066925 h 2898756"/>
              <a:gd name="connsiteX4" fmla="*/ 148953 w 2607513"/>
              <a:gd name="connsiteY4" fmla="*/ 1019175 h 2898756"/>
              <a:gd name="connsiteX5" fmla="*/ 1187178 w 2607513"/>
              <a:gd name="connsiteY5" fmla="*/ 0 h 2898756"/>
              <a:gd name="connsiteX0" fmla="*/ 2651672 w 2852807"/>
              <a:gd name="connsiteY0" fmla="*/ 1790700 h 2898756"/>
              <a:gd name="connsiteX1" fmla="*/ 2527847 w 2852807"/>
              <a:gd name="connsiteY1" fmla="*/ 2809875 h 2898756"/>
              <a:gd name="connsiteX2" fmla="*/ 1203872 w 2852807"/>
              <a:gd name="connsiteY2" fmla="*/ 2762250 h 2898756"/>
              <a:gd name="connsiteX3" fmla="*/ 337097 w 2852807"/>
              <a:gd name="connsiteY3" fmla="*/ 2066925 h 2898756"/>
              <a:gd name="connsiteX4" fmla="*/ 60872 w 2852807"/>
              <a:gd name="connsiteY4" fmla="*/ 600075 h 2898756"/>
              <a:gd name="connsiteX5" fmla="*/ 1432472 w 2852807"/>
              <a:gd name="connsiteY5" fmla="*/ 0 h 2898756"/>
              <a:gd name="connsiteX0" fmla="*/ 2640638 w 2841773"/>
              <a:gd name="connsiteY0" fmla="*/ 2447925 h 3555981"/>
              <a:gd name="connsiteX1" fmla="*/ 2516813 w 2841773"/>
              <a:gd name="connsiteY1" fmla="*/ 3467100 h 3555981"/>
              <a:gd name="connsiteX2" fmla="*/ 1192838 w 2841773"/>
              <a:gd name="connsiteY2" fmla="*/ 3419475 h 3555981"/>
              <a:gd name="connsiteX3" fmla="*/ 326063 w 2841773"/>
              <a:gd name="connsiteY3" fmla="*/ 2724150 h 3555981"/>
              <a:gd name="connsiteX4" fmla="*/ 49838 w 2841773"/>
              <a:gd name="connsiteY4" fmla="*/ 1257300 h 3555981"/>
              <a:gd name="connsiteX5" fmla="*/ 1259513 w 2841773"/>
              <a:gd name="connsiteY5" fmla="*/ 0 h 3555981"/>
              <a:gd name="connsiteX0" fmla="*/ 2640638 w 2877737"/>
              <a:gd name="connsiteY0" fmla="*/ 2447925 h 3492721"/>
              <a:gd name="connsiteX1" fmla="*/ 2621588 w 2877737"/>
              <a:gd name="connsiteY1" fmla="*/ 3362325 h 3492721"/>
              <a:gd name="connsiteX2" fmla="*/ 1192838 w 2877737"/>
              <a:gd name="connsiteY2" fmla="*/ 3419475 h 3492721"/>
              <a:gd name="connsiteX3" fmla="*/ 326063 w 2877737"/>
              <a:gd name="connsiteY3" fmla="*/ 2724150 h 3492721"/>
              <a:gd name="connsiteX4" fmla="*/ 49838 w 2877737"/>
              <a:gd name="connsiteY4" fmla="*/ 1257300 h 3492721"/>
              <a:gd name="connsiteX5" fmla="*/ 1259513 w 2877737"/>
              <a:gd name="connsiteY5" fmla="*/ 0 h 3492721"/>
              <a:gd name="connsiteX0" fmla="*/ 2640638 w 2855030"/>
              <a:gd name="connsiteY0" fmla="*/ 2447925 h 3480970"/>
              <a:gd name="connsiteX1" fmla="*/ 2621588 w 2855030"/>
              <a:gd name="connsiteY1" fmla="*/ 3362325 h 3480970"/>
              <a:gd name="connsiteX2" fmla="*/ 1192838 w 2855030"/>
              <a:gd name="connsiteY2" fmla="*/ 3419475 h 3480970"/>
              <a:gd name="connsiteX3" fmla="*/ 326063 w 2855030"/>
              <a:gd name="connsiteY3" fmla="*/ 2724150 h 3480970"/>
              <a:gd name="connsiteX4" fmla="*/ 49838 w 2855030"/>
              <a:gd name="connsiteY4" fmla="*/ 1257300 h 3480970"/>
              <a:gd name="connsiteX5" fmla="*/ 1259513 w 2855030"/>
              <a:gd name="connsiteY5" fmla="*/ 0 h 3480970"/>
              <a:gd name="connsiteX0" fmla="*/ 2641011 w 2877117"/>
              <a:gd name="connsiteY0" fmla="*/ 2447925 h 3465010"/>
              <a:gd name="connsiteX1" fmla="*/ 2621961 w 2877117"/>
              <a:gd name="connsiteY1" fmla="*/ 3362325 h 3465010"/>
              <a:gd name="connsiteX2" fmla="*/ 1212261 w 2877117"/>
              <a:gd name="connsiteY2" fmla="*/ 3371850 h 3465010"/>
              <a:gd name="connsiteX3" fmla="*/ 326436 w 2877117"/>
              <a:gd name="connsiteY3" fmla="*/ 2724150 h 3465010"/>
              <a:gd name="connsiteX4" fmla="*/ 50211 w 2877117"/>
              <a:gd name="connsiteY4" fmla="*/ 1257300 h 3465010"/>
              <a:gd name="connsiteX5" fmla="*/ 1259886 w 2877117"/>
              <a:gd name="connsiteY5" fmla="*/ 0 h 3465010"/>
              <a:gd name="connsiteX0" fmla="*/ 2709959 w 2946065"/>
              <a:gd name="connsiteY0" fmla="*/ 2447925 h 3465010"/>
              <a:gd name="connsiteX1" fmla="*/ 2690909 w 2946065"/>
              <a:gd name="connsiteY1" fmla="*/ 3362325 h 3465010"/>
              <a:gd name="connsiteX2" fmla="*/ 1281209 w 2946065"/>
              <a:gd name="connsiteY2" fmla="*/ 3371850 h 3465010"/>
              <a:gd name="connsiteX3" fmla="*/ 395384 w 2946065"/>
              <a:gd name="connsiteY3" fmla="*/ 2724150 h 3465010"/>
              <a:gd name="connsiteX4" fmla="*/ 42959 w 2946065"/>
              <a:gd name="connsiteY4" fmla="*/ 1257300 h 3465010"/>
              <a:gd name="connsiteX5" fmla="*/ 1328834 w 2946065"/>
              <a:gd name="connsiteY5" fmla="*/ 0 h 3465010"/>
              <a:gd name="connsiteX0" fmla="*/ 2791071 w 3027177"/>
              <a:gd name="connsiteY0" fmla="*/ 2447925 h 3456320"/>
              <a:gd name="connsiteX1" fmla="*/ 2772021 w 3027177"/>
              <a:gd name="connsiteY1" fmla="*/ 3362325 h 3456320"/>
              <a:gd name="connsiteX2" fmla="*/ 1362321 w 3027177"/>
              <a:gd name="connsiteY2" fmla="*/ 3371850 h 3456320"/>
              <a:gd name="connsiteX3" fmla="*/ 190746 w 3027177"/>
              <a:gd name="connsiteY3" fmla="*/ 2876550 h 3456320"/>
              <a:gd name="connsiteX4" fmla="*/ 124071 w 3027177"/>
              <a:gd name="connsiteY4" fmla="*/ 1257300 h 3456320"/>
              <a:gd name="connsiteX5" fmla="*/ 1409946 w 3027177"/>
              <a:gd name="connsiteY5" fmla="*/ 0 h 3456320"/>
              <a:gd name="connsiteX0" fmla="*/ 2782980 w 3027655"/>
              <a:gd name="connsiteY0" fmla="*/ 2447925 h 3963059"/>
              <a:gd name="connsiteX1" fmla="*/ 2763930 w 3027655"/>
              <a:gd name="connsiteY1" fmla="*/ 3362325 h 3963059"/>
              <a:gd name="connsiteX2" fmla="*/ 1192305 w 3027655"/>
              <a:gd name="connsiteY2" fmla="*/ 3952875 h 3963059"/>
              <a:gd name="connsiteX3" fmla="*/ 182655 w 3027655"/>
              <a:gd name="connsiteY3" fmla="*/ 2876550 h 3963059"/>
              <a:gd name="connsiteX4" fmla="*/ 115980 w 3027655"/>
              <a:gd name="connsiteY4" fmla="*/ 1257300 h 3963059"/>
              <a:gd name="connsiteX5" fmla="*/ 1401855 w 3027655"/>
              <a:gd name="connsiteY5" fmla="*/ 0 h 3963059"/>
              <a:gd name="connsiteX0" fmla="*/ 2782980 w 3118937"/>
              <a:gd name="connsiteY0" fmla="*/ 2447925 h 4082306"/>
              <a:gd name="connsiteX1" fmla="*/ 2944905 w 3118937"/>
              <a:gd name="connsiteY1" fmla="*/ 3895725 h 4082306"/>
              <a:gd name="connsiteX2" fmla="*/ 1192305 w 3118937"/>
              <a:gd name="connsiteY2" fmla="*/ 3952875 h 4082306"/>
              <a:gd name="connsiteX3" fmla="*/ 182655 w 3118937"/>
              <a:gd name="connsiteY3" fmla="*/ 2876550 h 4082306"/>
              <a:gd name="connsiteX4" fmla="*/ 115980 w 3118937"/>
              <a:gd name="connsiteY4" fmla="*/ 1257300 h 4082306"/>
              <a:gd name="connsiteX5" fmla="*/ 1401855 w 3118937"/>
              <a:gd name="connsiteY5" fmla="*/ 0 h 4082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18937" h="4082306">
                <a:moveTo>
                  <a:pt x="2782980" y="2447925"/>
                </a:moveTo>
                <a:cubicBezTo>
                  <a:pt x="3184617" y="2755900"/>
                  <a:pt x="3210018" y="3644900"/>
                  <a:pt x="2944905" y="3895725"/>
                </a:cubicBezTo>
                <a:cubicBezTo>
                  <a:pt x="2679793" y="4146550"/>
                  <a:pt x="1652680" y="4122737"/>
                  <a:pt x="1192305" y="3952875"/>
                </a:cubicBezTo>
                <a:cubicBezTo>
                  <a:pt x="731930" y="3783013"/>
                  <a:pt x="362042" y="3325812"/>
                  <a:pt x="182655" y="2876550"/>
                </a:cubicBezTo>
                <a:cubicBezTo>
                  <a:pt x="3268" y="2427288"/>
                  <a:pt x="-87220" y="1736725"/>
                  <a:pt x="115980" y="1257300"/>
                </a:cubicBezTo>
                <a:cubicBezTo>
                  <a:pt x="319180" y="777875"/>
                  <a:pt x="894649" y="312737"/>
                  <a:pt x="1401855" y="0"/>
                </a:cubicBezTo>
              </a:path>
            </a:pathLst>
          </a:custGeom>
          <a:ln>
            <a:prstDash val="lgDash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6" name="Freeform 85"/>
          <p:cNvSpPr/>
          <p:nvPr/>
        </p:nvSpPr>
        <p:spPr>
          <a:xfrm>
            <a:off x="303879" y="2022474"/>
            <a:ext cx="3318585" cy="4731069"/>
          </a:xfrm>
          <a:custGeom>
            <a:avLst/>
            <a:gdLst>
              <a:gd name="connsiteX0" fmla="*/ 2550699 w 2774345"/>
              <a:gd name="connsiteY0" fmla="*/ 2476500 h 2944309"/>
              <a:gd name="connsiteX1" fmla="*/ 2655474 w 2774345"/>
              <a:gd name="connsiteY1" fmla="*/ 2838450 h 2944309"/>
              <a:gd name="connsiteX2" fmla="*/ 1102899 w 2774345"/>
              <a:gd name="connsiteY2" fmla="*/ 2895600 h 2944309"/>
              <a:gd name="connsiteX3" fmla="*/ 283749 w 2774345"/>
              <a:gd name="connsiteY3" fmla="*/ 2190750 h 2944309"/>
              <a:gd name="connsiteX4" fmla="*/ 55149 w 2774345"/>
              <a:gd name="connsiteY4" fmla="*/ 990600 h 2944309"/>
              <a:gd name="connsiteX5" fmla="*/ 1226724 w 2774345"/>
              <a:gd name="connsiteY5" fmla="*/ 0 h 2944309"/>
              <a:gd name="connsiteX0" fmla="*/ 2550699 w 2774345"/>
              <a:gd name="connsiteY0" fmla="*/ 2476500 h 2944309"/>
              <a:gd name="connsiteX1" fmla="*/ 2655474 w 2774345"/>
              <a:gd name="connsiteY1" fmla="*/ 2838450 h 2944309"/>
              <a:gd name="connsiteX2" fmla="*/ 1102899 w 2774345"/>
              <a:gd name="connsiteY2" fmla="*/ 2895600 h 2944309"/>
              <a:gd name="connsiteX3" fmla="*/ 283749 w 2774345"/>
              <a:gd name="connsiteY3" fmla="*/ 2190750 h 2944309"/>
              <a:gd name="connsiteX4" fmla="*/ 55149 w 2774345"/>
              <a:gd name="connsiteY4" fmla="*/ 990600 h 2944309"/>
              <a:gd name="connsiteX5" fmla="*/ 1226724 w 2774345"/>
              <a:gd name="connsiteY5" fmla="*/ 0 h 2944309"/>
              <a:gd name="connsiteX0" fmla="*/ 2550699 w 2617793"/>
              <a:gd name="connsiteY0" fmla="*/ 2476500 h 2971648"/>
              <a:gd name="connsiteX1" fmla="*/ 2293524 w 2617793"/>
              <a:gd name="connsiteY1" fmla="*/ 2905125 h 2971648"/>
              <a:gd name="connsiteX2" fmla="*/ 1102899 w 2617793"/>
              <a:gd name="connsiteY2" fmla="*/ 2895600 h 2971648"/>
              <a:gd name="connsiteX3" fmla="*/ 283749 w 2617793"/>
              <a:gd name="connsiteY3" fmla="*/ 2190750 h 2971648"/>
              <a:gd name="connsiteX4" fmla="*/ 55149 w 2617793"/>
              <a:gd name="connsiteY4" fmla="*/ 990600 h 2971648"/>
              <a:gd name="connsiteX5" fmla="*/ 1226724 w 2617793"/>
              <a:gd name="connsiteY5" fmla="*/ 0 h 2971648"/>
              <a:gd name="connsiteX0" fmla="*/ 2550699 w 2626066"/>
              <a:gd name="connsiteY0" fmla="*/ 2476500 h 2956840"/>
              <a:gd name="connsiteX1" fmla="*/ 2293524 w 2626066"/>
              <a:gd name="connsiteY1" fmla="*/ 2905125 h 2956840"/>
              <a:gd name="connsiteX2" fmla="*/ 1102899 w 2626066"/>
              <a:gd name="connsiteY2" fmla="*/ 2895600 h 2956840"/>
              <a:gd name="connsiteX3" fmla="*/ 283749 w 2626066"/>
              <a:gd name="connsiteY3" fmla="*/ 2190750 h 2956840"/>
              <a:gd name="connsiteX4" fmla="*/ 55149 w 2626066"/>
              <a:gd name="connsiteY4" fmla="*/ 990600 h 2956840"/>
              <a:gd name="connsiteX5" fmla="*/ 1226724 w 2626066"/>
              <a:gd name="connsiteY5" fmla="*/ 0 h 2956840"/>
              <a:gd name="connsiteX0" fmla="*/ 2552491 w 2617599"/>
              <a:gd name="connsiteY0" fmla="*/ 2476500 h 2920042"/>
              <a:gd name="connsiteX1" fmla="*/ 2295316 w 2617599"/>
              <a:gd name="connsiteY1" fmla="*/ 2905125 h 2920042"/>
              <a:gd name="connsiteX2" fmla="*/ 1180891 w 2617599"/>
              <a:gd name="connsiteY2" fmla="*/ 2762250 h 2920042"/>
              <a:gd name="connsiteX3" fmla="*/ 285541 w 2617599"/>
              <a:gd name="connsiteY3" fmla="*/ 2190750 h 2920042"/>
              <a:gd name="connsiteX4" fmla="*/ 56941 w 2617599"/>
              <a:gd name="connsiteY4" fmla="*/ 990600 h 2920042"/>
              <a:gd name="connsiteX5" fmla="*/ 1228516 w 2617599"/>
              <a:gd name="connsiteY5" fmla="*/ 0 h 2920042"/>
              <a:gd name="connsiteX0" fmla="*/ 2552491 w 2617599"/>
              <a:gd name="connsiteY0" fmla="*/ 2476500 h 2878931"/>
              <a:gd name="connsiteX1" fmla="*/ 2295316 w 2617599"/>
              <a:gd name="connsiteY1" fmla="*/ 2857500 h 2878931"/>
              <a:gd name="connsiteX2" fmla="*/ 1180891 w 2617599"/>
              <a:gd name="connsiteY2" fmla="*/ 2762250 h 2878931"/>
              <a:gd name="connsiteX3" fmla="*/ 285541 w 2617599"/>
              <a:gd name="connsiteY3" fmla="*/ 2190750 h 2878931"/>
              <a:gd name="connsiteX4" fmla="*/ 56941 w 2617599"/>
              <a:gd name="connsiteY4" fmla="*/ 990600 h 2878931"/>
              <a:gd name="connsiteX5" fmla="*/ 1228516 w 2617599"/>
              <a:gd name="connsiteY5" fmla="*/ 0 h 2878931"/>
              <a:gd name="connsiteX0" fmla="*/ 2532718 w 2597826"/>
              <a:gd name="connsiteY0" fmla="*/ 2476500 h 2880173"/>
              <a:gd name="connsiteX1" fmla="*/ 2275543 w 2597826"/>
              <a:gd name="connsiteY1" fmla="*/ 2857500 h 2880173"/>
              <a:gd name="connsiteX2" fmla="*/ 1161118 w 2597826"/>
              <a:gd name="connsiteY2" fmla="*/ 2762250 h 2880173"/>
              <a:gd name="connsiteX3" fmla="*/ 370543 w 2597826"/>
              <a:gd name="connsiteY3" fmla="*/ 2152650 h 2880173"/>
              <a:gd name="connsiteX4" fmla="*/ 37168 w 2597826"/>
              <a:gd name="connsiteY4" fmla="*/ 990600 h 2880173"/>
              <a:gd name="connsiteX5" fmla="*/ 1208743 w 2597826"/>
              <a:gd name="connsiteY5" fmla="*/ 0 h 2880173"/>
              <a:gd name="connsiteX0" fmla="*/ 2413125 w 2478233"/>
              <a:gd name="connsiteY0" fmla="*/ 2476500 h 2880173"/>
              <a:gd name="connsiteX1" fmla="*/ 2155950 w 2478233"/>
              <a:gd name="connsiteY1" fmla="*/ 2857500 h 2880173"/>
              <a:gd name="connsiteX2" fmla="*/ 1041525 w 2478233"/>
              <a:gd name="connsiteY2" fmla="*/ 2762250 h 2880173"/>
              <a:gd name="connsiteX3" fmla="*/ 250950 w 2478233"/>
              <a:gd name="connsiteY3" fmla="*/ 2152650 h 2880173"/>
              <a:gd name="connsiteX4" fmla="*/ 50925 w 2478233"/>
              <a:gd name="connsiteY4" fmla="*/ 1019175 h 2880173"/>
              <a:gd name="connsiteX5" fmla="*/ 1089150 w 2478233"/>
              <a:gd name="connsiteY5" fmla="*/ 0 h 2880173"/>
              <a:gd name="connsiteX0" fmla="*/ 2308350 w 2392687"/>
              <a:gd name="connsiteY0" fmla="*/ 1790700 h 2930916"/>
              <a:gd name="connsiteX1" fmla="*/ 2155950 w 2392687"/>
              <a:gd name="connsiteY1" fmla="*/ 2857500 h 2930916"/>
              <a:gd name="connsiteX2" fmla="*/ 1041525 w 2392687"/>
              <a:gd name="connsiteY2" fmla="*/ 2762250 h 2930916"/>
              <a:gd name="connsiteX3" fmla="*/ 250950 w 2392687"/>
              <a:gd name="connsiteY3" fmla="*/ 2152650 h 2930916"/>
              <a:gd name="connsiteX4" fmla="*/ 50925 w 2392687"/>
              <a:gd name="connsiteY4" fmla="*/ 1019175 h 2930916"/>
              <a:gd name="connsiteX5" fmla="*/ 1089150 w 2392687"/>
              <a:gd name="connsiteY5" fmla="*/ 0 h 2930916"/>
              <a:gd name="connsiteX0" fmla="*/ 2308350 w 2494275"/>
              <a:gd name="connsiteY0" fmla="*/ 1790700 h 2930916"/>
              <a:gd name="connsiteX1" fmla="*/ 2155950 w 2494275"/>
              <a:gd name="connsiteY1" fmla="*/ 2857500 h 2930916"/>
              <a:gd name="connsiteX2" fmla="*/ 1041525 w 2494275"/>
              <a:gd name="connsiteY2" fmla="*/ 2762250 h 2930916"/>
              <a:gd name="connsiteX3" fmla="*/ 250950 w 2494275"/>
              <a:gd name="connsiteY3" fmla="*/ 2152650 h 2930916"/>
              <a:gd name="connsiteX4" fmla="*/ 50925 w 2494275"/>
              <a:gd name="connsiteY4" fmla="*/ 1019175 h 2930916"/>
              <a:gd name="connsiteX5" fmla="*/ 1089150 w 2494275"/>
              <a:gd name="connsiteY5" fmla="*/ 0 h 2930916"/>
              <a:gd name="connsiteX0" fmla="*/ 2308350 w 2570574"/>
              <a:gd name="connsiteY0" fmla="*/ 1790700 h 2926685"/>
              <a:gd name="connsiteX1" fmla="*/ 2155950 w 2570574"/>
              <a:gd name="connsiteY1" fmla="*/ 2857500 h 2926685"/>
              <a:gd name="connsiteX2" fmla="*/ 1041525 w 2570574"/>
              <a:gd name="connsiteY2" fmla="*/ 2762250 h 2926685"/>
              <a:gd name="connsiteX3" fmla="*/ 250950 w 2570574"/>
              <a:gd name="connsiteY3" fmla="*/ 2152650 h 2926685"/>
              <a:gd name="connsiteX4" fmla="*/ 50925 w 2570574"/>
              <a:gd name="connsiteY4" fmla="*/ 1019175 h 2926685"/>
              <a:gd name="connsiteX5" fmla="*/ 1089150 w 2570574"/>
              <a:gd name="connsiteY5" fmla="*/ 0 h 2926685"/>
              <a:gd name="connsiteX0" fmla="*/ 2308350 w 2582578"/>
              <a:gd name="connsiteY0" fmla="*/ 1790700 h 2890674"/>
              <a:gd name="connsiteX1" fmla="*/ 2184525 w 2582578"/>
              <a:gd name="connsiteY1" fmla="*/ 2809875 h 2890674"/>
              <a:gd name="connsiteX2" fmla="*/ 1041525 w 2582578"/>
              <a:gd name="connsiteY2" fmla="*/ 2762250 h 2890674"/>
              <a:gd name="connsiteX3" fmla="*/ 250950 w 2582578"/>
              <a:gd name="connsiteY3" fmla="*/ 2152650 h 2890674"/>
              <a:gd name="connsiteX4" fmla="*/ 50925 w 2582578"/>
              <a:gd name="connsiteY4" fmla="*/ 1019175 h 2890674"/>
              <a:gd name="connsiteX5" fmla="*/ 1089150 w 2582578"/>
              <a:gd name="connsiteY5" fmla="*/ 0 h 2890674"/>
              <a:gd name="connsiteX0" fmla="*/ 2308350 w 2609103"/>
              <a:gd name="connsiteY0" fmla="*/ 1790700 h 2869921"/>
              <a:gd name="connsiteX1" fmla="*/ 2184525 w 2609103"/>
              <a:gd name="connsiteY1" fmla="*/ 2809875 h 2869921"/>
              <a:gd name="connsiteX2" fmla="*/ 1041525 w 2609103"/>
              <a:gd name="connsiteY2" fmla="*/ 2762250 h 2869921"/>
              <a:gd name="connsiteX3" fmla="*/ 250950 w 2609103"/>
              <a:gd name="connsiteY3" fmla="*/ 2152650 h 2869921"/>
              <a:gd name="connsiteX4" fmla="*/ 50925 w 2609103"/>
              <a:gd name="connsiteY4" fmla="*/ 1019175 h 2869921"/>
              <a:gd name="connsiteX5" fmla="*/ 1089150 w 2609103"/>
              <a:gd name="connsiteY5" fmla="*/ 0 h 2869921"/>
              <a:gd name="connsiteX0" fmla="*/ 2308350 w 2609103"/>
              <a:gd name="connsiteY0" fmla="*/ 1790700 h 2869921"/>
              <a:gd name="connsiteX1" fmla="*/ 2184525 w 2609103"/>
              <a:gd name="connsiteY1" fmla="*/ 2809875 h 2869921"/>
              <a:gd name="connsiteX2" fmla="*/ 1041525 w 2609103"/>
              <a:gd name="connsiteY2" fmla="*/ 2762250 h 2869921"/>
              <a:gd name="connsiteX3" fmla="*/ 250950 w 2609103"/>
              <a:gd name="connsiteY3" fmla="*/ 2152650 h 2869921"/>
              <a:gd name="connsiteX4" fmla="*/ 50925 w 2609103"/>
              <a:gd name="connsiteY4" fmla="*/ 1019175 h 2869921"/>
              <a:gd name="connsiteX5" fmla="*/ 1089150 w 2609103"/>
              <a:gd name="connsiteY5" fmla="*/ 0 h 2869921"/>
              <a:gd name="connsiteX0" fmla="*/ 2304220 w 2505355"/>
              <a:gd name="connsiteY0" fmla="*/ 1790700 h 2894850"/>
              <a:gd name="connsiteX1" fmla="*/ 2180395 w 2505355"/>
              <a:gd name="connsiteY1" fmla="*/ 2809875 h 2894850"/>
              <a:gd name="connsiteX2" fmla="*/ 856420 w 2505355"/>
              <a:gd name="connsiteY2" fmla="*/ 2762250 h 2894850"/>
              <a:gd name="connsiteX3" fmla="*/ 246820 w 2505355"/>
              <a:gd name="connsiteY3" fmla="*/ 2152650 h 2894850"/>
              <a:gd name="connsiteX4" fmla="*/ 46795 w 2505355"/>
              <a:gd name="connsiteY4" fmla="*/ 1019175 h 2894850"/>
              <a:gd name="connsiteX5" fmla="*/ 1085020 w 2505355"/>
              <a:gd name="connsiteY5" fmla="*/ 0 h 2894850"/>
              <a:gd name="connsiteX0" fmla="*/ 2304220 w 2505355"/>
              <a:gd name="connsiteY0" fmla="*/ 1790700 h 2897433"/>
              <a:gd name="connsiteX1" fmla="*/ 2180395 w 2505355"/>
              <a:gd name="connsiteY1" fmla="*/ 2809875 h 2897433"/>
              <a:gd name="connsiteX2" fmla="*/ 856420 w 2505355"/>
              <a:gd name="connsiteY2" fmla="*/ 2762250 h 2897433"/>
              <a:gd name="connsiteX3" fmla="*/ 246820 w 2505355"/>
              <a:gd name="connsiteY3" fmla="*/ 2152650 h 2897433"/>
              <a:gd name="connsiteX4" fmla="*/ 46795 w 2505355"/>
              <a:gd name="connsiteY4" fmla="*/ 1019175 h 2897433"/>
              <a:gd name="connsiteX5" fmla="*/ 1085020 w 2505355"/>
              <a:gd name="connsiteY5" fmla="*/ 0 h 2897433"/>
              <a:gd name="connsiteX0" fmla="*/ 2406378 w 2607513"/>
              <a:gd name="connsiteY0" fmla="*/ 1790700 h 2898756"/>
              <a:gd name="connsiteX1" fmla="*/ 2282553 w 2607513"/>
              <a:gd name="connsiteY1" fmla="*/ 2809875 h 2898756"/>
              <a:gd name="connsiteX2" fmla="*/ 958578 w 2607513"/>
              <a:gd name="connsiteY2" fmla="*/ 2762250 h 2898756"/>
              <a:gd name="connsiteX3" fmla="*/ 91803 w 2607513"/>
              <a:gd name="connsiteY3" fmla="*/ 2066925 h 2898756"/>
              <a:gd name="connsiteX4" fmla="*/ 148953 w 2607513"/>
              <a:gd name="connsiteY4" fmla="*/ 1019175 h 2898756"/>
              <a:gd name="connsiteX5" fmla="*/ 1187178 w 2607513"/>
              <a:gd name="connsiteY5" fmla="*/ 0 h 2898756"/>
              <a:gd name="connsiteX0" fmla="*/ 2651672 w 2852807"/>
              <a:gd name="connsiteY0" fmla="*/ 1790700 h 2898756"/>
              <a:gd name="connsiteX1" fmla="*/ 2527847 w 2852807"/>
              <a:gd name="connsiteY1" fmla="*/ 2809875 h 2898756"/>
              <a:gd name="connsiteX2" fmla="*/ 1203872 w 2852807"/>
              <a:gd name="connsiteY2" fmla="*/ 2762250 h 2898756"/>
              <a:gd name="connsiteX3" fmla="*/ 337097 w 2852807"/>
              <a:gd name="connsiteY3" fmla="*/ 2066925 h 2898756"/>
              <a:gd name="connsiteX4" fmla="*/ 60872 w 2852807"/>
              <a:gd name="connsiteY4" fmla="*/ 600075 h 2898756"/>
              <a:gd name="connsiteX5" fmla="*/ 1432472 w 2852807"/>
              <a:gd name="connsiteY5" fmla="*/ 0 h 2898756"/>
              <a:gd name="connsiteX0" fmla="*/ 2640638 w 2841773"/>
              <a:gd name="connsiteY0" fmla="*/ 2447925 h 3555981"/>
              <a:gd name="connsiteX1" fmla="*/ 2516813 w 2841773"/>
              <a:gd name="connsiteY1" fmla="*/ 3467100 h 3555981"/>
              <a:gd name="connsiteX2" fmla="*/ 1192838 w 2841773"/>
              <a:gd name="connsiteY2" fmla="*/ 3419475 h 3555981"/>
              <a:gd name="connsiteX3" fmla="*/ 326063 w 2841773"/>
              <a:gd name="connsiteY3" fmla="*/ 2724150 h 3555981"/>
              <a:gd name="connsiteX4" fmla="*/ 49838 w 2841773"/>
              <a:gd name="connsiteY4" fmla="*/ 1257300 h 3555981"/>
              <a:gd name="connsiteX5" fmla="*/ 1259513 w 2841773"/>
              <a:gd name="connsiteY5" fmla="*/ 0 h 3555981"/>
              <a:gd name="connsiteX0" fmla="*/ 2640638 w 2877737"/>
              <a:gd name="connsiteY0" fmla="*/ 2447925 h 3492721"/>
              <a:gd name="connsiteX1" fmla="*/ 2621588 w 2877737"/>
              <a:gd name="connsiteY1" fmla="*/ 3362325 h 3492721"/>
              <a:gd name="connsiteX2" fmla="*/ 1192838 w 2877737"/>
              <a:gd name="connsiteY2" fmla="*/ 3419475 h 3492721"/>
              <a:gd name="connsiteX3" fmla="*/ 326063 w 2877737"/>
              <a:gd name="connsiteY3" fmla="*/ 2724150 h 3492721"/>
              <a:gd name="connsiteX4" fmla="*/ 49838 w 2877737"/>
              <a:gd name="connsiteY4" fmla="*/ 1257300 h 3492721"/>
              <a:gd name="connsiteX5" fmla="*/ 1259513 w 2877737"/>
              <a:gd name="connsiteY5" fmla="*/ 0 h 3492721"/>
              <a:gd name="connsiteX0" fmla="*/ 2640638 w 2855030"/>
              <a:gd name="connsiteY0" fmla="*/ 2447925 h 3480970"/>
              <a:gd name="connsiteX1" fmla="*/ 2621588 w 2855030"/>
              <a:gd name="connsiteY1" fmla="*/ 3362325 h 3480970"/>
              <a:gd name="connsiteX2" fmla="*/ 1192838 w 2855030"/>
              <a:gd name="connsiteY2" fmla="*/ 3419475 h 3480970"/>
              <a:gd name="connsiteX3" fmla="*/ 326063 w 2855030"/>
              <a:gd name="connsiteY3" fmla="*/ 2724150 h 3480970"/>
              <a:gd name="connsiteX4" fmla="*/ 49838 w 2855030"/>
              <a:gd name="connsiteY4" fmla="*/ 1257300 h 3480970"/>
              <a:gd name="connsiteX5" fmla="*/ 1259513 w 2855030"/>
              <a:gd name="connsiteY5" fmla="*/ 0 h 3480970"/>
              <a:gd name="connsiteX0" fmla="*/ 2641011 w 2877117"/>
              <a:gd name="connsiteY0" fmla="*/ 2447925 h 3465010"/>
              <a:gd name="connsiteX1" fmla="*/ 2621961 w 2877117"/>
              <a:gd name="connsiteY1" fmla="*/ 3362325 h 3465010"/>
              <a:gd name="connsiteX2" fmla="*/ 1212261 w 2877117"/>
              <a:gd name="connsiteY2" fmla="*/ 3371850 h 3465010"/>
              <a:gd name="connsiteX3" fmla="*/ 326436 w 2877117"/>
              <a:gd name="connsiteY3" fmla="*/ 2724150 h 3465010"/>
              <a:gd name="connsiteX4" fmla="*/ 50211 w 2877117"/>
              <a:gd name="connsiteY4" fmla="*/ 1257300 h 3465010"/>
              <a:gd name="connsiteX5" fmla="*/ 1259886 w 2877117"/>
              <a:gd name="connsiteY5" fmla="*/ 0 h 3465010"/>
              <a:gd name="connsiteX0" fmla="*/ 2709959 w 2946065"/>
              <a:gd name="connsiteY0" fmla="*/ 2447925 h 3465010"/>
              <a:gd name="connsiteX1" fmla="*/ 2690909 w 2946065"/>
              <a:gd name="connsiteY1" fmla="*/ 3362325 h 3465010"/>
              <a:gd name="connsiteX2" fmla="*/ 1281209 w 2946065"/>
              <a:gd name="connsiteY2" fmla="*/ 3371850 h 3465010"/>
              <a:gd name="connsiteX3" fmla="*/ 395384 w 2946065"/>
              <a:gd name="connsiteY3" fmla="*/ 2724150 h 3465010"/>
              <a:gd name="connsiteX4" fmla="*/ 42959 w 2946065"/>
              <a:gd name="connsiteY4" fmla="*/ 1257300 h 3465010"/>
              <a:gd name="connsiteX5" fmla="*/ 1328834 w 2946065"/>
              <a:gd name="connsiteY5" fmla="*/ 0 h 3465010"/>
              <a:gd name="connsiteX0" fmla="*/ 2791071 w 3027177"/>
              <a:gd name="connsiteY0" fmla="*/ 2447925 h 3456320"/>
              <a:gd name="connsiteX1" fmla="*/ 2772021 w 3027177"/>
              <a:gd name="connsiteY1" fmla="*/ 3362325 h 3456320"/>
              <a:gd name="connsiteX2" fmla="*/ 1362321 w 3027177"/>
              <a:gd name="connsiteY2" fmla="*/ 3371850 h 3456320"/>
              <a:gd name="connsiteX3" fmla="*/ 190746 w 3027177"/>
              <a:gd name="connsiteY3" fmla="*/ 2876550 h 3456320"/>
              <a:gd name="connsiteX4" fmla="*/ 124071 w 3027177"/>
              <a:gd name="connsiteY4" fmla="*/ 1257300 h 3456320"/>
              <a:gd name="connsiteX5" fmla="*/ 1409946 w 3027177"/>
              <a:gd name="connsiteY5" fmla="*/ 0 h 3456320"/>
              <a:gd name="connsiteX0" fmla="*/ 2782980 w 3027655"/>
              <a:gd name="connsiteY0" fmla="*/ 2447925 h 3963059"/>
              <a:gd name="connsiteX1" fmla="*/ 2763930 w 3027655"/>
              <a:gd name="connsiteY1" fmla="*/ 3362325 h 3963059"/>
              <a:gd name="connsiteX2" fmla="*/ 1192305 w 3027655"/>
              <a:gd name="connsiteY2" fmla="*/ 3952875 h 3963059"/>
              <a:gd name="connsiteX3" fmla="*/ 182655 w 3027655"/>
              <a:gd name="connsiteY3" fmla="*/ 2876550 h 3963059"/>
              <a:gd name="connsiteX4" fmla="*/ 115980 w 3027655"/>
              <a:gd name="connsiteY4" fmla="*/ 1257300 h 3963059"/>
              <a:gd name="connsiteX5" fmla="*/ 1401855 w 3027655"/>
              <a:gd name="connsiteY5" fmla="*/ 0 h 3963059"/>
              <a:gd name="connsiteX0" fmla="*/ 2782980 w 3118937"/>
              <a:gd name="connsiteY0" fmla="*/ 2447925 h 4082306"/>
              <a:gd name="connsiteX1" fmla="*/ 2944905 w 3118937"/>
              <a:gd name="connsiteY1" fmla="*/ 3895725 h 4082306"/>
              <a:gd name="connsiteX2" fmla="*/ 1192305 w 3118937"/>
              <a:gd name="connsiteY2" fmla="*/ 3952875 h 4082306"/>
              <a:gd name="connsiteX3" fmla="*/ 182655 w 3118937"/>
              <a:gd name="connsiteY3" fmla="*/ 2876550 h 4082306"/>
              <a:gd name="connsiteX4" fmla="*/ 115980 w 3118937"/>
              <a:gd name="connsiteY4" fmla="*/ 1257300 h 4082306"/>
              <a:gd name="connsiteX5" fmla="*/ 1401855 w 3118937"/>
              <a:gd name="connsiteY5" fmla="*/ 0 h 4082306"/>
              <a:gd name="connsiteX0" fmla="*/ 2872659 w 3208616"/>
              <a:gd name="connsiteY0" fmla="*/ 2447925 h 4078004"/>
              <a:gd name="connsiteX1" fmla="*/ 3034584 w 3208616"/>
              <a:gd name="connsiteY1" fmla="*/ 3895725 h 4078004"/>
              <a:gd name="connsiteX2" fmla="*/ 1281984 w 3208616"/>
              <a:gd name="connsiteY2" fmla="*/ 3952875 h 4078004"/>
              <a:gd name="connsiteX3" fmla="*/ 110409 w 3208616"/>
              <a:gd name="connsiteY3" fmla="*/ 2943225 h 4078004"/>
              <a:gd name="connsiteX4" fmla="*/ 205659 w 3208616"/>
              <a:gd name="connsiteY4" fmla="*/ 1257300 h 4078004"/>
              <a:gd name="connsiteX5" fmla="*/ 1491534 w 3208616"/>
              <a:gd name="connsiteY5" fmla="*/ 0 h 4078004"/>
              <a:gd name="connsiteX0" fmla="*/ 2846657 w 3208798"/>
              <a:gd name="connsiteY0" fmla="*/ 2447925 h 4503503"/>
              <a:gd name="connsiteX1" fmla="*/ 3008582 w 3208798"/>
              <a:gd name="connsiteY1" fmla="*/ 3895725 h 4503503"/>
              <a:gd name="connsiteX2" fmla="*/ 884507 w 3208798"/>
              <a:gd name="connsiteY2" fmla="*/ 4467225 h 4503503"/>
              <a:gd name="connsiteX3" fmla="*/ 84407 w 3208798"/>
              <a:gd name="connsiteY3" fmla="*/ 2943225 h 4503503"/>
              <a:gd name="connsiteX4" fmla="*/ 179657 w 3208798"/>
              <a:gd name="connsiteY4" fmla="*/ 1257300 h 4503503"/>
              <a:gd name="connsiteX5" fmla="*/ 1465532 w 3208798"/>
              <a:gd name="connsiteY5" fmla="*/ 0 h 4503503"/>
              <a:gd name="connsiteX0" fmla="*/ 2886026 w 3248167"/>
              <a:gd name="connsiteY0" fmla="*/ 2447925 h 4501914"/>
              <a:gd name="connsiteX1" fmla="*/ 3047951 w 3248167"/>
              <a:gd name="connsiteY1" fmla="*/ 3895725 h 4501914"/>
              <a:gd name="connsiteX2" fmla="*/ 923876 w 3248167"/>
              <a:gd name="connsiteY2" fmla="*/ 4467225 h 4501914"/>
              <a:gd name="connsiteX3" fmla="*/ 66626 w 3248167"/>
              <a:gd name="connsiteY3" fmla="*/ 2971800 h 4501914"/>
              <a:gd name="connsiteX4" fmla="*/ 219026 w 3248167"/>
              <a:gd name="connsiteY4" fmla="*/ 1257300 h 4501914"/>
              <a:gd name="connsiteX5" fmla="*/ 1504901 w 3248167"/>
              <a:gd name="connsiteY5" fmla="*/ 0 h 4501914"/>
              <a:gd name="connsiteX0" fmla="*/ 2886026 w 3332374"/>
              <a:gd name="connsiteY0" fmla="*/ 2447925 h 4764138"/>
              <a:gd name="connsiteX1" fmla="*/ 3171776 w 3332374"/>
              <a:gd name="connsiteY1" fmla="*/ 4581525 h 4764138"/>
              <a:gd name="connsiteX2" fmla="*/ 923876 w 3332374"/>
              <a:gd name="connsiteY2" fmla="*/ 4467225 h 4764138"/>
              <a:gd name="connsiteX3" fmla="*/ 66626 w 3332374"/>
              <a:gd name="connsiteY3" fmla="*/ 2971800 h 4764138"/>
              <a:gd name="connsiteX4" fmla="*/ 219026 w 3332374"/>
              <a:gd name="connsiteY4" fmla="*/ 1257300 h 4764138"/>
              <a:gd name="connsiteX5" fmla="*/ 1504901 w 3332374"/>
              <a:gd name="connsiteY5" fmla="*/ 0 h 4764138"/>
              <a:gd name="connsiteX0" fmla="*/ 2884628 w 3332386"/>
              <a:gd name="connsiteY0" fmla="*/ 2447925 h 4772026"/>
              <a:gd name="connsiteX1" fmla="*/ 3170378 w 3332386"/>
              <a:gd name="connsiteY1" fmla="*/ 4581525 h 4772026"/>
              <a:gd name="connsiteX2" fmla="*/ 903428 w 3332386"/>
              <a:gd name="connsiteY2" fmla="*/ 4486275 h 4772026"/>
              <a:gd name="connsiteX3" fmla="*/ 65228 w 3332386"/>
              <a:gd name="connsiteY3" fmla="*/ 2971800 h 4772026"/>
              <a:gd name="connsiteX4" fmla="*/ 217628 w 3332386"/>
              <a:gd name="connsiteY4" fmla="*/ 1257300 h 4772026"/>
              <a:gd name="connsiteX5" fmla="*/ 1503503 w 3332386"/>
              <a:gd name="connsiteY5" fmla="*/ 0 h 4772026"/>
              <a:gd name="connsiteX0" fmla="*/ 2889526 w 3332347"/>
              <a:gd name="connsiteY0" fmla="*/ 2447925 h 4764138"/>
              <a:gd name="connsiteX1" fmla="*/ 3175276 w 3332347"/>
              <a:gd name="connsiteY1" fmla="*/ 4581525 h 4764138"/>
              <a:gd name="connsiteX2" fmla="*/ 975001 w 3332347"/>
              <a:gd name="connsiteY2" fmla="*/ 4467225 h 4764138"/>
              <a:gd name="connsiteX3" fmla="*/ 70126 w 3332347"/>
              <a:gd name="connsiteY3" fmla="*/ 2971800 h 4764138"/>
              <a:gd name="connsiteX4" fmla="*/ 222526 w 3332347"/>
              <a:gd name="connsiteY4" fmla="*/ 1257300 h 4764138"/>
              <a:gd name="connsiteX5" fmla="*/ 1508401 w 3332347"/>
              <a:gd name="connsiteY5" fmla="*/ 0 h 4764138"/>
              <a:gd name="connsiteX0" fmla="*/ 2889526 w 3318585"/>
              <a:gd name="connsiteY0" fmla="*/ 2447925 h 4731069"/>
              <a:gd name="connsiteX1" fmla="*/ 3156226 w 3318585"/>
              <a:gd name="connsiteY1" fmla="*/ 4533900 h 4731069"/>
              <a:gd name="connsiteX2" fmla="*/ 975001 w 3318585"/>
              <a:gd name="connsiteY2" fmla="*/ 4467225 h 4731069"/>
              <a:gd name="connsiteX3" fmla="*/ 70126 w 3318585"/>
              <a:gd name="connsiteY3" fmla="*/ 2971800 h 4731069"/>
              <a:gd name="connsiteX4" fmla="*/ 222526 w 3318585"/>
              <a:gd name="connsiteY4" fmla="*/ 1257300 h 4731069"/>
              <a:gd name="connsiteX5" fmla="*/ 1508401 w 3318585"/>
              <a:gd name="connsiteY5" fmla="*/ 0 h 4731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18585" h="4731069">
                <a:moveTo>
                  <a:pt x="2889526" y="2447925"/>
                </a:moveTo>
                <a:cubicBezTo>
                  <a:pt x="3291163" y="2755900"/>
                  <a:pt x="3475313" y="4197350"/>
                  <a:pt x="3156226" y="4533900"/>
                </a:cubicBezTo>
                <a:cubicBezTo>
                  <a:pt x="2837139" y="4870450"/>
                  <a:pt x="1489351" y="4727575"/>
                  <a:pt x="975001" y="4467225"/>
                </a:cubicBezTo>
                <a:cubicBezTo>
                  <a:pt x="460651" y="4206875"/>
                  <a:pt x="195538" y="3506787"/>
                  <a:pt x="70126" y="2971800"/>
                </a:cubicBezTo>
                <a:cubicBezTo>
                  <a:pt x="-55286" y="2436813"/>
                  <a:pt x="-17187" y="1752600"/>
                  <a:pt x="222526" y="1257300"/>
                </a:cubicBezTo>
                <a:cubicBezTo>
                  <a:pt x="462239" y="762000"/>
                  <a:pt x="1001195" y="312737"/>
                  <a:pt x="1508401" y="0"/>
                </a:cubicBezTo>
              </a:path>
            </a:pathLst>
          </a:custGeom>
          <a:ln>
            <a:prstDash val="lgDash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7" name="Freeform 86"/>
          <p:cNvSpPr/>
          <p:nvPr/>
        </p:nvSpPr>
        <p:spPr>
          <a:xfrm>
            <a:off x="210090" y="1427500"/>
            <a:ext cx="3517988" cy="5420712"/>
          </a:xfrm>
          <a:custGeom>
            <a:avLst/>
            <a:gdLst>
              <a:gd name="connsiteX0" fmla="*/ 2550699 w 2774345"/>
              <a:gd name="connsiteY0" fmla="*/ 2476500 h 2944309"/>
              <a:gd name="connsiteX1" fmla="*/ 2655474 w 2774345"/>
              <a:gd name="connsiteY1" fmla="*/ 2838450 h 2944309"/>
              <a:gd name="connsiteX2" fmla="*/ 1102899 w 2774345"/>
              <a:gd name="connsiteY2" fmla="*/ 2895600 h 2944309"/>
              <a:gd name="connsiteX3" fmla="*/ 283749 w 2774345"/>
              <a:gd name="connsiteY3" fmla="*/ 2190750 h 2944309"/>
              <a:gd name="connsiteX4" fmla="*/ 55149 w 2774345"/>
              <a:gd name="connsiteY4" fmla="*/ 990600 h 2944309"/>
              <a:gd name="connsiteX5" fmla="*/ 1226724 w 2774345"/>
              <a:gd name="connsiteY5" fmla="*/ 0 h 2944309"/>
              <a:gd name="connsiteX0" fmla="*/ 2550699 w 2774345"/>
              <a:gd name="connsiteY0" fmla="*/ 2476500 h 2944309"/>
              <a:gd name="connsiteX1" fmla="*/ 2655474 w 2774345"/>
              <a:gd name="connsiteY1" fmla="*/ 2838450 h 2944309"/>
              <a:gd name="connsiteX2" fmla="*/ 1102899 w 2774345"/>
              <a:gd name="connsiteY2" fmla="*/ 2895600 h 2944309"/>
              <a:gd name="connsiteX3" fmla="*/ 283749 w 2774345"/>
              <a:gd name="connsiteY3" fmla="*/ 2190750 h 2944309"/>
              <a:gd name="connsiteX4" fmla="*/ 55149 w 2774345"/>
              <a:gd name="connsiteY4" fmla="*/ 990600 h 2944309"/>
              <a:gd name="connsiteX5" fmla="*/ 1226724 w 2774345"/>
              <a:gd name="connsiteY5" fmla="*/ 0 h 2944309"/>
              <a:gd name="connsiteX0" fmla="*/ 2550699 w 2617793"/>
              <a:gd name="connsiteY0" fmla="*/ 2476500 h 2971648"/>
              <a:gd name="connsiteX1" fmla="*/ 2293524 w 2617793"/>
              <a:gd name="connsiteY1" fmla="*/ 2905125 h 2971648"/>
              <a:gd name="connsiteX2" fmla="*/ 1102899 w 2617793"/>
              <a:gd name="connsiteY2" fmla="*/ 2895600 h 2971648"/>
              <a:gd name="connsiteX3" fmla="*/ 283749 w 2617793"/>
              <a:gd name="connsiteY3" fmla="*/ 2190750 h 2971648"/>
              <a:gd name="connsiteX4" fmla="*/ 55149 w 2617793"/>
              <a:gd name="connsiteY4" fmla="*/ 990600 h 2971648"/>
              <a:gd name="connsiteX5" fmla="*/ 1226724 w 2617793"/>
              <a:gd name="connsiteY5" fmla="*/ 0 h 2971648"/>
              <a:gd name="connsiteX0" fmla="*/ 2550699 w 2626066"/>
              <a:gd name="connsiteY0" fmla="*/ 2476500 h 2956840"/>
              <a:gd name="connsiteX1" fmla="*/ 2293524 w 2626066"/>
              <a:gd name="connsiteY1" fmla="*/ 2905125 h 2956840"/>
              <a:gd name="connsiteX2" fmla="*/ 1102899 w 2626066"/>
              <a:gd name="connsiteY2" fmla="*/ 2895600 h 2956840"/>
              <a:gd name="connsiteX3" fmla="*/ 283749 w 2626066"/>
              <a:gd name="connsiteY3" fmla="*/ 2190750 h 2956840"/>
              <a:gd name="connsiteX4" fmla="*/ 55149 w 2626066"/>
              <a:gd name="connsiteY4" fmla="*/ 990600 h 2956840"/>
              <a:gd name="connsiteX5" fmla="*/ 1226724 w 2626066"/>
              <a:gd name="connsiteY5" fmla="*/ 0 h 2956840"/>
              <a:gd name="connsiteX0" fmla="*/ 2552491 w 2617599"/>
              <a:gd name="connsiteY0" fmla="*/ 2476500 h 2920042"/>
              <a:gd name="connsiteX1" fmla="*/ 2295316 w 2617599"/>
              <a:gd name="connsiteY1" fmla="*/ 2905125 h 2920042"/>
              <a:gd name="connsiteX2" fmla="*/ 1180891 w 2617599"/>
              <a:gd name="connsiteY2" fmla="*/ 2762250 h 2920042"/>
              <a:gd name="connsiteX3" fmla="*/ 285541 w 2617599"/>
              <a:gd name="connsiteY3" fmla="*/ 2190750 h 2920042"/>
              <a:gd name="connsiteX4" fmla="*/ 56941 w 2617599"/>
              <a:gd name="connsiteY4" fmla="*/ 990600 h 2920042"/>
              <a:gd name="connsiteX5" fmla="*/ 1228516 w 2617599"/>
              <a:gd name="connsiteY5" fmla="*/ 0 h 2920042"/>
              <a:gd name="connsiteX0" fmla="*/ 2552491 w 2617599"/>
              <a:gd name="connsiteY0" fmla="*/ 2476500 h 2878931"/>
              <a:gd name="connsiteX1" fmla="*/ 2295316 w 2617599"/>
              <a:gd name="connsiteY1" fmla="*/ 2857500 h 2878931"/>
              <a:gd name="connsiteX2" fmla="*/ 1180891 w 2617599"/>
              <a:gd name="connsiteY2" fmla="*/ 2762250 h 2878931"/>
              <a:gd name="connsiteX3" fmla="*/ 285541 w 2617599"/>
              <a:gd name="connsiteY3" fmla="*/ 2190750 h 2878931"/>
              <a:gd name="connsiteX4" fmla="*/ 56941 w 2617599"/>
              <a:gd name="connsiteY4" fmla="*/ 990600 h 2878931"/>
              <a:gd name="connsiteX5" fmla="*/ 1228516 w 2617599"/>
              <a:gd name="connsiteY5" fmla="*/ 0 h 2878931"/>
              <a:gd name="connsiteX0" fmla="*/ 2532718 w 2597826"/>
              <a:gd name="connsiteY0" fmla="*/ 2476500 h 2880173"/>
              <a:gd name="connsiteX1" fmla="*/ 2275543 w 2597826"/>
              <a:gd name="connsiteY1" fmla="*/ 2857500 h 2880173"/>
              <a:gd name="connsiteX2" fmla="*/ 1161118 w 2597826"/>
              <a:gd name="connsiteY2" fmla="*/ 2762250 h 2880173"/>
              <a:gd name="connsiteX3" fmla="*/ 370543 w 2597826"/>
              <a:gd name="connsiteY3" fmla="*/ 2152650 h 2880173"/>
              <a:gd name="connsiteX4" fmla="*/ 37168 w 2597826"/>
              <a:gd name="connsiteY4" fmla="*/ 990600 h 2880173"/>
              <a:gd name="connsiteX5" fmla="*/ 1208743 w 2597826"/>
              <a:gd name="connsiteY5" fmla="*/ 0 h 2880173"/>
              <a:gd name="connsiteX0" fmla="*/ 2413125 w 2478233"/>
              <a:gd name="connsiteY0" fmla="*/ 2476500 h 2880173"/>
              <a:gd name="connsiteX1" fmla="*/ 2155950 w 2478233"/>
              <a:gd name="connsiteY1" fmla="*/ 2857500 h 2880173"/>
              <a:gd name="connsiteX2" fmla="*/ 1041525 w 2478233"/>
              <a:gd name="connsiteY2" fmla="*/ 2762250 h 2880173"/>
              <a:gd name="connsiteX3" fmla="*/ 250950 w 2478233"/>
              <a:gd name="connsiteY3" fmla="*/ 2152650 h 2880173"/>
              <a:gd name="connsiteX4" fmla="*/ 50925 w 2478233"/>
              <a:gd name="connsiteY4" fmla="*/ 1019175 h 2880173"/>
              <a:gd name="connsiteX5" fmla="*/ 1089150 w 2478233"/>
              <a:gd name="connsiteY5" fmla="*/ 0 h 2880173"/>
              <a:gd name="connsiteX0" fmla="*/ 2308350 w 2392687"/>
              <a:gd name="connsiteY0" fmla="*/ 1790700 h 2930916"/>
              <a:gd name="connsiteX1" fmla="*/ 2155950 w 2392687"/>
              <a:gd name="connsiteY1" fmla="*/ 2857500 h 2930916"/>
              <a:gd name="connsiteX2" fmla="*/ 1041525 w 2392687"/>
              <a:gd name="connsiteY2" fmla="*/ 2762250 h 2930916"/>
              <a:gd name="connsiteX3" fmla="*/ 250950 w 2392687"/>
              <a:gd name="connsiteY3" fmla="*/ 2152650 h 2930916"/>
              <a:gd name="connsiteX4" fmla="*/ 50925 w 2392687"/>
              <a:gd name="connsiteY4" fmla="*/ 1019175 h 2930916"/>
              <a:gd name="connsiteX5" fmla="*/ 1089150 w 2392687"/>
              <a:gd name="connsiteY5" fmla="*/ 0 h 2930916"/>
              <a:gd name="connsiteX0" fmla="*/ 2308350 w 2494275"/>
              <a:gd name="connsiteY0" fmla="*/ 1790700 h 2930916"/>
              <a:gd name="connsiteX1" fmla="*/ 2155950 w 2494275"/>
              <a:gd name="connsiteY1" fmla="*/ 2857500 h 2930916"/>
              <a:gd name="connsiteX2" fmla="*/ 1041525 w 2494275"/>
              <a:gd name="connsiteY2" fmla="*/ 2762250 h 2930916"/>
              <a:gd name="connsiteX3" fmla="*/ 250950 w 2494275"/>
              <a:gd name="connsiteY3" fmla="*/ 2152650 h 2930916"/>
              <a:gd name="connsiteX4" fmla="*/ 50925 w 2494275"/>
              <a:gd name="connsiteY4" fmla="*/ 1019175 h 2930916"/>
              <a:gd name="connsiteX5" fmla="*/ 1089150 w 2494275"/>
              <a:gd name="connsiteY5" fmla="*/ 0 h 2930916"/>
              <a:gd name="connsiteX0" fmla="*/ 2308350 w 2570574"/>
              <a:gd name="connsiteY0" fmla="*/ 1790700 h 2926685"/>
              <a:gd name="connsiteX1" fmla="*/ 2155950 w 2570574"/>
              <a:gd name="connsiteY1" fmla="*/ 2857500 h 2926685"/>
              <a:gd name="connsiteX2" fmla="*/ 1041525 w 2570574"/>
              <a:gd name="connsiteY2" fmla="*/ 2762250 h 2926685"/>
              <a:gd name="connsiteX3" fmla="*/ 250950 w 2570574"/>
              <a:gd name="connsiteY3" fmla="*/ 2152650 h 2926685"/>
              <a:gd name="connsiteX4" fmla="*/ 50925 w 2570574"/>
              <a:gd name="connsiteY4" fmla="*/ 1019175 h 2926685"/>
              <a:gd name="connsiteX5" fmla="*/ 1089150 w 2570574"/>
              <a:gd name="connsiteY5" fmla="*/ 0 h 2926685"/>
              <a:gd name="connsiteX0" fmla="*/ 2308350 w 2582578"/>
              <a:gd name="connsiteY0" fmla="*/ 1790700 h 2890674"/>
              <a:gd name="connsiteX1" fmla="*/ 2184525 w 2582578"/>
              <a:gd name="connsiteY1" fmla="*/ 2809875 h 2890674"/>
              <a:gd name="connsiteX2" fmla="*/ 1041525 w 2582578"/>
              <a:gd name="connsiteY2" fmla="*/ 2762250 h 2890674"/>
              <a:gd name="connsiteX3" fmla="*/ 250950 w 2582578"/>
              <a:gd name="connsiteY3" fmla="*/ 2152650 h 2890674"/>
              <a:gd name="connsiteX4" fmla="*/ 50925 w 2582578"/>
              <a:gd name="connsiteY4" fmla="*/ 1019175 h 2890674"/>
              <a:gd name="connsiteX5" fmla="*/ 1089150 w 2582578"/>
              <a:gd name="connsiteY5" fmla="*/ 0 h 2890674"/>
              <a:gd name="connsiteX0" fmla="*/ 2308350 w 2609103"/>
              <a:gd name="connsiteY0" fmla="*/ 1790700 h 2869921"/>
              <a:gd name="connsiteX1" fmla="*/ 2184525 w 2609103"/>
              <a:gd name="connsiteY1" fmla="*/ 2809875 h 2869921"/>
              <a:gd name="connsiteX2" fmla="*/ 1041525 w 2609103"/>
              <a:gd name="connsiteY2" fmla="*/ 2762250 h 2869921"/>
              <a:gd name="connsiteX3" fmla="*/ 250950 w 2609103"/>
              <a:gd name="connsiteY3" fmla="*/ 2152650 h 2869921"/>
              <a:gd name="connsiteX4" fmla="*/ 50925 w 2609103"/>
              <a:gd name="connsiteY4" fmla="*/ 1019175 h 2869921"/>
              <a:gd name="connsiteX5" fmla="*/ 1089150 w 2609103"/>
              <a:gd name="connsiteY5" fmla="*/ 0 h 2869921"/>
              <a:gd name="connsiteX0" fmla="*/ 2308350 w 2609103"/>
              <a:gd name="connsiteY0" fmla="*/ 1790700 h 2869921"/>
              <a:gd name="connsiteX1" fmla="*/ 2184525 w 2609103"/>
              <a:gd name="connsiteY1" fmla="*/ 2809875 h 2869921"/>
              <a:gd name="connsiteX2" fmla="*/ 1041525 w 2609103"/>
              <a:gd name="connsiteY2" fmla="*/ 2762250 h 2869921"/>
              <a:gd name="connsiteX3" fmla="*/ 250950 w 2609103"/>
              <a:gd name="connsiteY3" fmla="*/ 2152650 h 2869921"/>
              <a:gd name="connsiteX4" fmla="*/ 50925 w 2609103"/>
              <a:gd name="connsiteY4" fmla="*/ 1019175 h 2869921"/>
              <a:gd name="connsiteX5" fmla="*/ 1089150 w 2609103"/>
              <a:gd name="connsiteY5" fmla="*/ 0 h 2869921"/>
              <a:gd name="connsiteX0" fmla="*/ 2304220 w 2505355"/>
              <a:gd name="connsiteY0" fmla="*/ 1790700 h 2894850"/>
              <a:gd name="connsiteX1" fmla="*/ 2180395 w 2505355"/>
              <a:gd name="connsiteY1" fmla="*/ 2809875 h 2894850"/>
              <a:gd name="connsiteX2" fmla="*/ 856420 w 2505355"/>
              <a:gd name="connsiteY2" fmla="*/ 2762250 h 2894850"/>
              <a:gd name="connsiteX3" fmla="*/ 246820 w 2505355"/>
              <a:gd name="connsiteY3" fmla="*/ 2152650 h 2894850"/>
              <a:gd name="connsiteX4" fmla="*/ 46795 w 2505355"/>
              <a:gd name="connsiteY4" fmla="*/ 1019175 h 2894850"/>
              <a:gd name="connsiteX5" fmla="*/ 1085020 w 2505355"/>
              <a:gd name="connsiteY5" fmla="*/ 0 h 2894850"/>
              <a:gd name="connsiteX0" fmla="*/ 2304220 w 2505355"/>
              <a:gd name="connsiteY0" fmla="*/ 1790700 h 2897433"/>
              <a:gd name="connsiteX1" fmla="*/ 2180395 w 2505355"/>
              <a:gd name="connsiteY1" fmla="*/ 2809875 h 2897433"/>
              <a:gd name="connsiteX2" fmla="*/ 856420 w 2505355"/>
              <a:gd name="connsiteY2" fmla="*/ 2762250 h 2897433"/>
              <a:gd name="connsiteX3" fmla="*/ 246820 w 2505355"/>
              <a:gd name="connsiteY3" fmla="*/ 2152650 h 2897433"/>
              <a:gd name="connsiteX4" fmla="*/ 46795 w 2505355"/>
              <a:gd name="connsiteY4" fmla="*/ 1019175 h 2897433"/>
              <a:gd name="connsiteX5" fmla="*/ 1085020 w 2505355"/>
              <a:gd name="connsiteY5" fmla="*/ 0 h 2897433"/>
              <a:gd name="connsiteX0" fmla="*/ 2406378 w 2607513"/>
              <a:gd name="connsiteY0" fmla="*/ 1790700 h 2898756"/>
              <a:gd name="connsiteX1" fmla="*/ 2282553 w 2607513"/>
              <a:gd name="connsiteY1" fmla="*/ 2809875 h 2898756"/>
              <a:gd name="connsiteX2" fmla="*/ 958578 w 2607513"/>
              <a:gd name="connsiteY2" fmla="*/ 2762250 h 2898756"/>
              <a:gd name="connsiteX3" fmla="*/ 91803 w 2607513"/>
              <a:gd name="connsiteY3" fmla="*/ 2066925 h 2898756"/>
              <a:gd name="connsiteX4" fmla="*/ 148953 w 2607513"/>
              <a:gd name="connsiteY4" fmla="*/ 1019175 h 2898756"/>
              <a:gd name="connsiteX5" fmla="*/ 1187178 w 2607513"/>
              <a:gd name="connsiteY5" fmla="*/ 0 h 2898756"/>
              <a:gd name="connsiteX0" fmla="*/ 2651672 w 2852807"/>
              <a:gd name="connsiteY0" fmla="*/ 1790700 h 2898756"/>
              <a:gd name="connsiteX1" fmla="*/ 2527847 w 2852807"/>
              <a:gd name="connsiteY1" fmla="*/ 2809875 h 2898756"/>
              <a:gd name="connsiteX2" fmla="*/ 1203872 w 2852807"/>
              <a:gd name="connsiteY2" fmla="*/ 2762250 h 2898756"/>
              <a:gd name="connsiteX3" fmla="*/ 337097 w 2852807"/>
              <a:gd name="connsiteY3" fmla="*/ 2066925 h 2898756"/>
              <a:gd name="connsiteX4" fmla="*/ 60872 w 2852807"/>
              <a:gd name="connsiteY4" fmla="*/ 600075 h 2898756"/>
              <a:gd name="connsiteX5" fmla="*/ 1432472 w 2852807"/>
              <a:gd name="connsiteY5" fmla="*/ 0 h 2898756"/>
              <a:gd name="connsiteX0" fmla="*/ 2640638 w 2841773"/>
              <a:gd name="connsiteY0" fmla="*/ 2447925 h 3555981"/>
              <a:gd name="connsiteX1" fmla="*/ 2516813 w 2841773"/>
              <a:gd name="connsiteY1" fmla="*/ 3467100 h 3555981"/>
              <a:gd name="connsiteX2" fmla="*/ 1192838 w 2841773"/>
              <a:gd name="connsiteY2" fmla="*/ 3419475 h 3555981"/>
              <a:gd name="connsiteX3" fmla="*/ 326063 w 2841773"/>
              <a:gd name="connsiteY3" fmla="*/ 2724150 h 3555981"/>
              <a:gd name="connsiteX4" fmla="*/ 49838 w 2841773"/>
              <a:gd name="connsiteY4" fmla="*/ 1257300 h 3555981"/>
              <a:gd name="connsiteX5" fmla="*/ 1259513 w 2841773"/>
              <a:gd name="connsiteY5" fmla="*/ 0 h 3555981"/>
              <a:gd name="connsiteX0" fmla="*/ 2640638 w 2877737"/>
              <a:gd name="connsiteY0" fmla="*/ 2447925 h 3492721"/>
              <a:gd name="connsiteX1" fmla="*/ 2621588 w 2877737"/>
              <a:gd name="connsiteY1" fmla="*/ 3362325 h 3492721"/>
              <a:gd name="connsiteX2" fmla="*/ 1192838 w 2877737"/>
              <a:gd name="connsiteY2" fmla="*/ 3419475 h 3492721"/>
              <a:gd name="connsiteX3" fmla="*/ 326063 w 2877737"/>
              <a:gd name="connsiteY3" fmla="*/ 2724150 h 3492721"/>
              <a:gd name="connsiteX4" fmla="*/ 49838 w 2877737"/>
              <a:gd name="connsiteY4" fmla="*/ 1257300 h 3492721"/>
              <a:gd name="connsiteX5" fmla="*/ 1259513 w 2877737"/>
              <a:gd name="connsiteY5" fmla="*/ 0 h 3492721"/>
              <a:gd name="connsiteX0" fmla="*/ 2640638 w 2855030"/>
              <a:gd name="connsiteY0" fmla="*/ 2447925 h 3480970"/>
              <a:gd name="connsiteX1" fmla="*/ 2621588 w 2855030"/>
              <a:gd name="connsiteY1" fmla="*/ 3362325 h 3480970"/>
              <a:gd name="connsiteX2" fmla="*/ 1192838 w 2855030"/>
              <a:gd name="connsiteY2" fmla="*/ 3419475 h 3480970"/>
              <a:gd name="connsiteX3" fmla="*/ 326063 w 2855030"/>
              <a:gd name="connsiteY3" fmla="*/ 2724150 h 3480970"/>
              <a:gd name="connsiteX4" fmla="*/ 49838 w 2855030"/>
              <a:gd name="connsiteY4" fmla="*/ 1257300 h 3480970"/>
              <a:gd name="connsiteX5" fmla="*/ 1259513 w 2855030"/>
              <a:gd name="connsiteY5" fmla="*/ 0 h 3480970"/>
              <a:gd name="connsiteX0" fmla="*/ 2641011 w 2877117"/>
              <a:gd name="connsiteY0" fmla="*/ 2447925 h 3465010"/>
              <a:gd name="connsiteX1" fmla="*/ 2621961 w 2877117"/>
              <a:gd name="connsiteY1" fmla="*/ 3362325 h 3465010"/>
              <a:gd name="connsiteX2" fmla="*/ 1212261 w 2877117"/>
              <a:gd name="connsiteY2" fmla="*/ 3371850 h 3465010"/>
              <a:gd name="connsiteX3" fmla="*/ 326436 w 2877117"/>
              <a:gd name="connsiteY3" fmla="*/ 2724150 h 3465010"/>
              <a:gd name="connsiteX4" fmla="*/ 50211 w 2877117"/>
              <a:gd name="connsiteY4" fmla="*/ 1257300 h 3465010"/>
              <a:gd name="connsiteX5" fmla="*/ 1259886 w 2877117"/>
              <a:gd name="connsiteY5" fmla="*/ 0 h 3465010"/>
              <a:gd name="connsiteX0" fmla="*/ 2709959 w 2946065"/>
              <a:gd name="connsiteY0" fmla="*/ 2447925 h 3465010"/>
              <a:gd name="connsiteX1" fmla="*/ 2690909 w 2946065"/>
              <a:gd name="connsiteY1" fmla="*/ 3362325 h 3465010"/>
              <a:gd name="connsiteX2" fmla="*/ 1281209 w 2946065"/>
              <a:gd name="connsiteY2" fmla="*/ 3371850 h 3465010"/>
              <a:gd name="connsiteX3" fmla="*/ 395384 w 2946065"/>
              <a:gd name="connsiteY3" fmla="*/ 2724150 h 3465010"/>
              <a:gd name="connsiteX4" fmla="*/ 42959 w 2946065"/>
              <a:gd name="connsiteY4" fmla="*/ 1257300 h 3465010"/>
              <a:gd name="connsiteX5" fmla="*/ 1328834 w 2946065"/>
              <a:gd name="connsiteY5" fmla="*/ 0 h 3465010"/>
              <a:gd name="connsiteX0" fmla="*/ 2791071 w 3027177"/>
              <a:gd name="connsiteY0" fmla="*/ 2447925 h 3456320"/>
              <a:gd name="connsiteX1" fmla="*/ 2772021 w 3027177"/>
              <a:gd name="connsiteY1" fmla="*/ 3362325 h 3456320"/>
              <a:gd name="connsiteX2" fmla="*/ 1362321 w 3027177"/>
              <a:gd name="connsiteY2" fmla="*/ 3371850 h 3456320"/>
              <a:gd name="connsiteX3" fmla="*/ 190746 w 3027177"/>
              <a:gd name="connsiteY3" fmla="*/ 2876550 h 3456320"/>
              <a:gd name="connsiteX4" fmla="*/ 124071 w 3027177"/>
              <a:gd name="connsiteY4" fmla="*/ 1257300 h 3456320"/>
              <a:gd name="connsiteX5" fmla="*/ 1409946 w 3027177"/>
              <a:gd name="connsiteY5" fmla="*/ 0 h 3456320"/>
              <a:gd name="connsiteX0" fmla="*/ 2782980 w 3027655"/>
              <a:gd name="connsiteY0" fmla="*/ 2447925 h 3963059"/>
              <a:gd name="connsiteX1" fmla="*/ 2763930 w 3027655"/>
              <a:gd name="connsiteY1" fmla="*/ 3362325 h 3963059"/>
              <a:gd name="connsiteX2" fmla="*/ 1192305 w 3027655"/>
              <a:gd name="connsiteY2" fmla="*/ 3952875 h 3963059"/>
              <a:gd name="connsiteX3" fmla="*/ 182655 w 3027655"/>
              <a:gd name="connsiteY3" fmla="*/ 2876550 h 3963059"/>
              <a:gd name="connsiteX4" fmla="*/ 115980 w 3027655"/>
              <a:gd name="connsiteY4" fmla="*/ 1257300 h 3963059"/>
              <a:gd name="connsiteX5" fmla="*/ 1401855 w 3027655"/>
              <a:gd name="connsiteY5" fmla="*/ 0 h 3963059"/>
              <a:gd name="connsiteX0" fmla="*/ 2782980 w 3118937"/>
              <a:gd name="connsiteY0" fmla="*/ 2447925 h 4082306"/>
              <a:gd name="connsiteX1" fmla="*/ 2944905 w 3118937"/>
              <a:gd name="connsiteY1" fmla="*/ 3895725 h 4082306"/>
              <a:gd name="connsiteX2" fmla="*/ 1192305 w 3118937"/>
              <a:gd name="connsiteY2" fmla="*/ 3952875 h 4082306"/>
              <a:gd name="connsiteX3" fmla="*/ 182655 w 3118937"/>
              <a:gd name="connsiteY3" fmla="*/ 2876550 h 4082306"/>
              <a:gd name="connsiteX4" fmla="*/ 115980 w 3118937"/>
              <a:gd name="connsiteY4" fmla="*/ 1257300 h 4082306"/>
              <a:gd name="connsiteX5" fmla="*/ 1401855 w 3118937"/>
              <a:gd name="connsiteY5" fmla="*/ 0 h 4082306"/>
              <a:gd name="connsiteX0" fmla="*/ 2872659 w 3208616"/>
              <a:gd name="connsiteY0" fmla="*/ 2447925 h 4078004"/>
              <a:gd name="connsiteX1" fmla="*/ 3034584 w 3208616"/>
              <a:gd name="connsiteY1" fmla="*/ 3895725 h 4078004"/>
              <a:gd name="connsiteX2" fmla="*/ 1281984 w 3208616"/>
              <a:gd name="connsiteY2" fmla="*/ 3952875 h 4078004"/>
              <a:gd name="connsiteX3" fmla="*/ 110409 w 3208616"/>
              <a:gd name="connsiteY3" fmla="*/ 2943225 h 4078004"/>
              <a:gd name="connsiteX4" fmla="*/ 205659 w 3208616"/>
              <a:gd name="connsiteY4" fmla="*/ 1257300 h 4078004"/>
              <a:gd name="connsiteX5" fmla="*/ 1491534 w 3208616"/>
              <a:gd name="connsiteY5" fmla="*/ 0 h 4078004"/>
              <a:gd name="connsiteX0" fmla="*/ 2846657 w 3208798"/>
              <a:gd name="connsiteY0" fmla="*/ 2447925 h 4503503"/>
              <a:gd name="connsiteX1" fmla="*/ 3008582 w 3208798"/>
              <a:gd name="connsiteY1" fmla="*/ 3895725 h 4503503"/>
              <a:gd name="connsiteX2" fmla="*/ 884507 w 3208798"/>
              <a:gd name="connsiteY2" fmla="*/ 4467225 h 4503503"/>
              <a:gd name="connsiteX3" fmla="*/ 84407 w 3208798"/>
              <a:gd name="connsiteY3" fmla="*/ 2943225 h 4503503"/>
              <a:gd name="connsiteX4" fmla="*/ 179657 w 3208798"/>
              <a:gd name="connsiteY4" fmla="*/ 1257300 h 4503503"/>
              <a:gd name="connsiteX5" fmla="*/ 1465532 w 3208798"/>
              <a:gd name="connsiteY5" fmla="*/ 0 h 4503503"/>
              <a:gd name="connsiteX0" fmla="*/ 2886026 w 3248167"/>
              <a:gd name="connsiteY0" fmla="*/ 2447925 h 4501914"/>
              <a:gd name="connsiteX1" fmla="*/ 3047951 w 3248167"/>
              <a:gd name="connsiteY1" fmla="*/ 3895725 h 4501914"/>
              <a:gd name="connsiteX2" fmla="*/ 923876 w 3248167"/>
              <a:gd name="connsiteY2" fmla="*/ 4467225 h 4501914"/>
              <a:gd name="connsiteX3" fmla="*/ 66626 w 3248167"/>
              <a:gd name="connsiteY3" fmla="*/ 2971800 h 4501914"/>
              <a:gd name="connsiteX4" fmla="*/ 219026 w 3248167"/>
              <a:gd name="connsiteY4" fmla="*/ 1257300 h 4501914"/>
              <a:gd name="connsiteX5" fmla="*/ 1504901 w 3248167"/>
              <a:gd name="connsiteY5" fmla="*/ 0 h 4501914"/>
              <a:gd name="connsiteX0" fmla="*/ 2886026 w 3332374"/>
              <a:gd name="connsiteY0" fmla="*/ 2447925 h 4764138"/>
              <a:gd name="connsiteX1" fmla="*/ 3171776 w 3332374"/>
              <a:gd name="connsiteY1" fmla="*/ 4581525 h 4764138"/>
              <a:gd name="connsiteX2" fmla="*/ 923876 w 3332374"/>
              <a:gd name="connsiteY2" fmla="*/ 4467225 h 4764138"/>
              <a:gd name="connsiteX3" fmla="*/ 66626 w 3332374"/>
              <a:gd name="connsiteY3" fmla="*/ 2971800 h 4764138"/>
              <a:gd name="connsiteX4" fmla="*/ 219026 w 3332374"/>
              <a:gd name="connsiteY4" fmla="*/ 1257300 h 4764138"/>
              <a:gd name="connsiteX5" fmla="*/ 1504901 w 3332374"/>
              <a:gd name="connsiteY5" fmla="*/ 0 h 4764138"/>
              <a:gd name="connsiteX0" fmla="*/ 2884628 w 3332386"/>
              <a:gd name="connsiteY0" fmla="*/ 2447925 h 4772026"/>
              <a:gd name="connsiteX1" fmla="*/ 3170378 w 3332386"/>
              <a:gd name="connsiteY1" fmla="*/ 4581525 h 4772026"/>
              <a:gd name="connsiteX2" fmla="*/ 903428 w 3332386"/>
              <a:gd name="connsiteY2" fmla="*/ 4486275 h 4772026"/>
              <a:gd name="connsiteX3" fmla="*/ 65228 w 3332386"/>
              <a:gd name="connsiteY3" fmla="*/ 2971800 h 4772026"/>
              <a:gd name="connsiteX4" fmla="*/ 217628 w 3332386"/>
              <a:gd name="connsiteY4" fmla="*/ 1257300 h 4772026"/>
              <a:gd name="connsiteX5" fmla="*/ 1503503 w 3332386"/>
              <a:gd name="connsiteY5" fmla="*/ 0 h 4772026"/>
              <a:gd name="connsiteX0" fmla="*/ 2889526 w 3332347"/>
              <a:gd name="connsiteY0" fmla="*/ 2447925 h 4764138"/>
              <a:gd name="connsiteX1" fmla="*/ 3175276 w 3332347"/>
              <a:gd name="connsiteY1" fmla="*/ 4581525 h 4764138"/>
              <a:gd name="connsiteX2" fmla="*/ 975001 w 3332347"/>
              <a:gd name="connsiteY2" fmla="*/ 4467225 h 4764138"/>
              <a:gd name="connsiteX3" fmla="*/ 70126 w 3332347"/>
              <a:gd name="connsiteY3" fmla="*/ 2971800 h 4764138"/>
              <a:gd name="connsiteX4" fmla="*/ 222526 w 3332347"/>
              <a:gd name="connsiteY4" fmla="*/ 1257300 h 4764138"/>
              <a:gd name="connsiteX5" fmla="*/ 1508401 w 3332347"/>
              <a:gd name="connsiteY5" fmla="*/ 0 h 4764138"/>
              <a:gd name="connsiteX0" fmla="*/ 2889526 w 3318585"/>
              <a:gd name="connsiteY0" fmla="*/ 2447925 h 4731069"/>
              <a:gd name="connsiteX1" fmla="*/ 3156226 w 3318585"/>
              <a:gd name="connsiteY1" fmla="*/ 4533900 h 4731069"/>
              <a:gd name="connsiteX2" fmla="*/ 975001 w 3318585"/>
              <a:gd name="connsiteY2" fmla="*/ 4467225 h 4731069"/>
              <a:gd name="connsiteX3" fmla="*/ 70126 w 3318585"/>
              <a:gd name="connsiteY3" fmla="*/ 2971800 h 4731069"/>
              <a:gd name="connsiteX4" fmla="*/ 222526 w 3318585"/>
              <a:gd name="connsiteY4" fmla="*/ 1257300 h 4731069"/>
              <a:gd name="connsiteX5" fmla="*/ 1508401 w 3318585"/>
              <a:gd name="connsiteY5" fmla="*/ 0 h 4731069"/>
              <a:gd name="connsiteX0" fmla="*/ 2989590 w 3418649"/>
              <a:gd name="connsiteY0" fmla="*/ 2447925 h 4730107"/>
              <a:gd name="connsiteX1" fmla="*/ 3256290 w 3418649"/>
              <a:gd name="connsiteY1" fmla="*/ 4533900 h 4730107"/>
              <a:gd name="connsiteX2" fmla="*/ 1075065 w 3418649"/>
              <a:gd name="connsiteY2" fmla="*/ 4467225 h 4730107"/>
              <a:gd name="connsiteX3" fmla="*/ 46365 w 3418649"/>
              <a:gd name="connsiteY3" fmla="*/ 2990850 h 4730107"/>
              <a:gd name="connsiteX4" fmla="*/ 322590 w 3418649"/>
              <a:gd name="connsiteY4" fmla="*/ 1257300 h 4730107"/>
              <a:gd name="connsiteX5" fmla="*/ 1608465 w 3418649"/>
              <a:gd name="connsiteY5" fmla="*/ 0 h 4730107"/>
              <a:gd name="connsiteX0" fmla="*/ 2973653 w 3419609"/>
              <a:gd name="connsiteY0" fmla="*/ 2447925 h 5112543"/>
              <a:gd name="connsiteX1" fmla="*/ 3240353 w 3419609"/>
              <a:gd name="connsiteY1" fmla="*/ 4533900 h 5112543"/>
              <a:gd name="connsiteX2" fmla="*/ 830528 w 3419609"/>
              <a:gd name="connsiteY2" fmla="*/ 5019675 h 5112543"/>
              <a:gd name="connsiteX3" fmla="*/ 30428 w 3419609"/>
              <a:gd name="connsiteY3" fmla="*/ 2990850 h 5112543"/>
              <a:gd name="connsiteX4" fmla="*/ 306653 w 3419609"/>
              <a:gd name="connsiteY4" fmla="*/ 1257300 h 5112543"/>
              <a:gd name="connsiteX5" fmla="*/ 1592528 w 3419609"/>
              <a:gd name="connsiteY5" fmla="*/ 0 h 5112543"/>
              <a:gd name="connsiteX0" fmla="*/ 2951324 w 3397280"/>
              <a:gd name="connsiteY0" fmla="*/ 2447925 h 5112543"/>
              <a:gd name="connsiteX1" fmla="*/ 3218024 w 3397280"/>
              <a:gd name="connsiteY1" fmla="*/ 4533900 h 5112543"/>
              <a:gd name="connsiteX2" fmla="*/ 808199 w 3397280"/>
              <a:gd name="connsiteY2" fmla="*/ 5019675 h 5112543"/>
              <a:gd name="connsiteX3" fmla="*/ 8099 w 3397280"/>
              <a:gd name="connsiteY3" fmla="*/ 2990850 h 5112543"/>
              <a:gd name="connsiteX4" fmla="*/ 284324 w 3397280"/>
              <a:gd name="connsiteY4" fmla="*/ 1257300 h 5112543"/>
              <a:gd name="connsiteX5" fmla="*/ 1570199 w 3397280"/>
              <a:gd name="connsiteY5" fmla="*/ 0 h 5112543"/>
              <a:gd name="connsiteX0" fmla="*/ 2978326 w 3424282"/>
              <a:gd name="connsiteY0" fmla="*/ 2447925 h 5110535"/>
              <a:gd name="connsiteX1" fmla="*/ 3245026 w 3424282"/>
              <a:gd name="connsiteY1" fmla="*/ 4533900 h 5110535"/>
              <a:gd name="connsiteX2" fmla="*/ 835201 w 3424282"/>
              <a:gd name="connsiteY2" fmla="*/ 5019675 h 5110535"/>
              <a:gd name="connsiteX3" fmla="*/ 6526 w 3424282"/>
              <a:gd name="connsiteY3" fmla="*/ 3019425 h 5110535"/>
              <a:gd name="connsiteX4" fmla="*/ 311326 w 3424282"/>
              <a:gd name="connsiteY4" fmla="*/ 1257300 h 5110535"/>
              <a:gd name="connsiteX5" fmla="*/ 1597201 w 3424282"/>
              <a:gd name="connsiteY5" fmla="*/ 0 h 5110535"/>
              <a:gd name="connsiteX0" fmla="*/ 2978326 w 3548513"/>
              <a:gd name="connsiteY0" fmla="*/ 2447925 h 5407083"/>
              <a:gd name="connsiteX1" fmla="*/ 3406951 w 3548513"/>
              <a:gd name="connsiteY1" fmla="*/ 5172075 h 5407083"/>
              <a:gd name="connsiteX2" fmla="*/ 835201 w 3548513"/>
              <a:gd name="connsiteY2" fmla="*/ 5019675 h 5407083"/>
              <a:gd name="connsiteX3" fmla="*/ 6526 w 3548513"/>
              <a:gd name="connsiteY3" fmla="*/ 3019425 h 5407083"/>
              <a:gd name="connsiteX4" fmla="*/ 311326 w 3548513"/>
              <a:gd name="connsiteY4" fmla="*/ 1257300 h 5407083"/>
              <a:gd name="connsiteX5" fmla="*/ 1597201 w 3548513"/>
              <a:gd name="connsiteY5" fmla="*/ 0 h 5407083"/>
              <a:gd name="connsiteX0" fmla="*/ 2978326 w 3517988"/>
              <a:gd name="connsiteY0" fmla="*/ 2447925 h 5420712"/>
              <a:gd name="connsiteX1" fmla="*/ 3368851 w 3517988"/>
              <a:gd name="connsiteY1" fmla="*/ 5191125 h 5420712"/>
              <a:gd name="connsiteX2" fmla="*/ 835201 w 3517988"/>
              <a:gd name="connsiteY2" fmla="*/ 5019675 h 5420712"/>
              <a:gd name="connsiteX3" fmla="*/ 6526 w 3517988"/>
              <a:gd name="connsiteY3" fmla="*/ 3019425 h 5420712"/>
              <a:gd name="connsiteX4" fmla="*/ 311326 w 3517988"/>
              <a:gd name="connsiteY4" fmla="*/ 1257300 h 5420712"/>
              <a:gd name="connsiteX5" fmla="*/ 1597201 w 3517988"/>
              <a:gd name="connsiteY5" fmla="*/ 0 h 5420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17988" h="5420712">
                <a:moveTo>
                  <a:pt x="2978326" y="2447925"/>
                </a:moveTo>
                <a:cubicBezTo>
                  <a:pt x="3379963" y="2755900"/>
                  <a:pt x="3726039" y="4762500"/>
                  <a:pt x="3368851" y="5191125"/>
                </a:cubicBezTo>
                <a:cubicBezTo>
                  <a:pt x="3011664" y="5619750"/>
                  <a:pt x="1395589" y="5381625"/>
                  <a:pt x="835201" y="5019675"/>
                </a:cubicBezTo>
                <a:cubicBezTo>
                  <a:pt x="274814" y="4657725"/>
                  <a:pt x="36689" y="3636962"/>
                  <a:pt x="6526" y="3019425"/>
                </a:cubicBezTo>
                <a:cubicBezTo>
                  <a:pt x="-23637" y="2401888"/>
                  <a:pt x="46214" y="1760537"/>
                  <a:pt x="311326" y="1257300"/>
                </a:cubicBezTo>
                <a:cubicBezTo>
                  <a:pt x="576438" y="754063"/>
                  <a:pt x="1089995" y="312737"/>
                  <a:pt x="1597201" y="0"/>
                </a:cubicBezTo>
              </a:path>
            </a:pathLst>
          </a:custGeom>
          <a:ln>
            <a:prstDash val="lgDash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1" name="Straight Connector 30"/>
          <p:cNvCxnSpPr/>
          <p:nvPr/>
        </p:nvCxnSpPr>
        <p:spPr>
          <a:xfrm>
            <a:off x="4696404" y="1426476"/>
            <a:ext cx="70485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Rectangle 58"/>
          <p:cNvSpPr/>
          <p:nvPr/>
        </p:nvSpPr>
        <p:spPr>
          <a:xfrm>
            <a:off x="5519667" y="1182985"/>
            <a:ext cx="84991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dirty="0" smtClean="0"/>
              <a:t>copie</a:t>
            </a:r>
          </a:p>
        </p:txBody>
      </p:sp>
      <p:graphicFrame>
        <p:nvGraphicFramePr>
          <p:cNvPr id="60" name="Object 5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91770940"/>
              </p:ext>
            </p:extLst>
          </p:nvPr>
        </p:nvGraphicFramePr>
        <p:xfrm>
          <a:off x="1963738" y="5940425"/>
          <a:ext cx="400050" cy="354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856" name="Equation" r:id="rId28" imgW="228600" imgH="203040" progId="Equation.3">
                  <p:embed/>
                </p:oleObj>
              </mc:Choice>
              <mc:Fallback>
                <p:oleObj name="Equation" r:id="rId28" imgW="228600" imgH="203040" progId="Equation.3">
                  <p:embed/>
                  <p:pic>
                    <p:nvPicPr>
                      <p:cNvPr id="59" name="Object 5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63738" y="5940425"/>
                        <a:ext cx="400050" cy="354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" name="Rectangle 60"/>
          <p:cNvSpPr/>
          <p:nvPr/>
        </p:nvSpPr>
        <p:spPr>
          <a:xfrm>
            <a:off x="4212488" y="4771211"/>
            <a:ext cx="3385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dirty="0" smtClean="0"/>
              <a:t>y</a:t>
            </a:r>
            <a:endParaRPr lang="en-CA" dirty="0"/>
          </a:p>
        </p:txBody>
      </p:sp>
      <p:graphicFrame>
        <p:nvGraphicFramePr>
          <p:cNvPr id="62" name="Object 6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46250418"/>
              </p:ext>
            </p:extLst>
          </p:nvPr>
        </p:nvGraphicFramePr>
        <p:xfrm>
          <a:off x="3630613" y="4225925"/>
          <a:ext cx="333375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857" name="Equation" r:id="rId30" imgW="190440" imgH="203040" progId="Equation.3">
                  <p:embed/>
                </p:oleObj>
              </mc:Choice>
              <mc:Fallback>
                <p:oleObj name="Equation" r:id="rId30" imgW="190440" imgH="203040" progId="Equation.3">
                  <p:embed/>
                  <p:pic>
                    <p:nvPicPr>
                      <p:cNvPr id="191" name="Object 19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30613" y="4225925"/>
                        <a:ext cx="333375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62654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1"/>
          <p:cNvSpPr>
            <a:spLocks noGrp="1"/>
          </p:cNvSpPr>
          <p:nvPr>
            <p:ph type="title"/>
          </p:nvPr>
        </p:nvSpPr>
        <p:spPr>
          <a:xfrm>
            <a:off x="200025" y="61869"/>
            <a:ext cx="7772400" cy="1143000"/>
          </a:xfrm>
        </p:spPr>
        <p:txBody>
          <a:bodyPr/>
          <a:lstStyle/>
          <a:p>
            <a:pPr algn="l"/>
            <a:r>
              <a:rPr lang="fr-CA" dirty="0" smtClean="0"/>
              <a:t>Histoire de gradients</a:t>
            </a:r>
            <a:endParaRPr lang="en-CA" dirty="0"/>
          </a:p>
        </p:txBody>
      </p:sp>
      <p:sp>
        <p:nvSpPr>
          <p:cNvPr id="5" name="Rounded Rectangle 4"/>
          <p:cNvSpPr/>
          <p:nvPr/>
        </p:nvSpPr>
        <p:spPr>
          <a:xfrm>
            <a:off x="2140824" y="1626061"/>
            <a:ext cx="2496935" cy="980780"/>
          </a:xfrm>
          <a:prstGeom prst="roundRect">
            <a:avLst/>
          </a:prstGeom>
          <a:solidFill>
            <a:schemeClr val="accent3">
              <a:lumMod val="95000"/>
            </a:schemeClr>
          </a:solidFill>
          <a:ln>
            <a:solidFill>
              <a:schemeClr val="accent3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4393910" y="1988357"/>
          <a:ext cx="244475" cy="350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2625" name="Equation" r:id="rId3" imgW="139680" imgH="203040" progId="Equation.3">
                  <p:embed/>
                </p:oleObj>
              </mc:Choice>
              <mc:Fallback>
                <p:oleObj name="Equation" r:id="rId3" imgW="139680" imgH="203040" progId="Equation.3">
                  <p:embed/>
                  <p:pic>
                    <p:nvPicPr>
                      <p:cNvPr id="6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93910" y="1988357"/>
                        <a:ext cx="244475" cy="350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/>
          <p:cNvSpPr/>
          <p:nvPr/>
        </p:nvSpPr>
        <p:spPr>
          <a:xfrm>
            <a:off x="2547123" y="1816562"/>
            <a:ext cx="279501" cy="6700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Rectangle 7"/>
          <p:cNvSpPr/>
          <p:nvPr/>
        </p:nvSpPr>
        <p:spPr>
          <a:xfrm>
            <a:off x="3290073" y="1816562"/>
            <a:ext cx="279501" cy="670028"/>
          </a:xfrm>
          <a:prstGeom prst="rect">
            <a:avLst/>
          </a:prstGeom>
          <a:solidFill>
            <a:srgbClr val="FFC000"/>
          </a:solidFill>
          <a:ln>
            <a:solidFill>
              <a:srgbClr val="B8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Rectangle 8"/>
          <p:cNvSpPr/>
          <p:nvPr/>
        </p:nvSpPr>
        <p:spPr>
          <a:xfrm>
            <a:off x="4033023" y="1816562"/>
            <a:ext cx="279501" cy="670028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0" name="Straight Arrow Connector 9"/>
          <p:cNvCxnSpPr>
            <a:stCxn id="7" idx="3"/>
            <a:endCxn id="8" idx="1"/>
          </p:cNvCxnSpPr>
          <p:nvPr/>
        </p:nvCxnSpPr>
        <p:spPr>
          <a:xfrm>
            <a:off x="2826624" y="2151576"/>
            <a:ext cx="463449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8" idx="3"/>
            <a:endCxn id="9" idx="1"/>
          </p:cNvCxnSpPr>
          <p:nvPr/>
        </p:nvCxnSpPr>
        <p:spPr>
          <a:xfrm>
            <a:off x="3569574" y="2151576"/>
            <a:ext cx="463449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aphicFrame>
        <p:nvGraphicFramePr>
          <p:cNvPr id="12" name="Object 11"/>
          <p:cNvGraphicFramePr>
            <a:graphicFrameLocks noChangeAspect="1"/>
          </p:cNvGraphicFramePr>
          <p:nvPr>
            <p:extLst/>
          </p:nvPr>
        </p:nvGraphicFramePr>
        <p:xfrm>
          <a:off x="2587802" y="1988357"/>
          <a:ext cx="222250" cy="309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2626" name="Equation" r:id="rId5" imgW="126720" imgH="177480" progId="Equation.3">
                  <p:embed/>
                </p:oleObj>
              </mc:Choice>
              <mc:Fallback>
                <p:oleObj name="Equation" r:id="rId5" imgW="126720" imgH="177480" progId="Equation.3">
                  <p:embed/>
                  <p:pic>
                    <p:nvPicPr>
                      <p:cNvPr id="12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87802" y="1988357"/>
                        <a:ext cx="222250" cy="309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Oval 17"/>
          <p:cNvSpPr/>
          <p:nvPr/>
        </p:nvSpPr>
        <p:spPr>
          <a:xfrm>
            <a:off x="5016588" y="1831206"/>
            <a:ext cx="1060952" cy="632259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chemeClr val="tx1"/>
              </a:solidFill>
            </a:endParaRPr>
          </a:p>
        </p:txBody>
      </p:sp>
      <p:cxnSp>
        <p:nvCxnSpPr>
          <p:cNvPr id="19" name="Straight Arrow Connector 18"/>
          <p:cNvCxnSpPr>
            <a:endCxn id="18" idx="2"/>
          </p:cNvCxnSpPr>
          <p:nvPr/>
        </p:nvCxnSpPr>
        <p:spPr>
          <a:xfrm flipV="1">
            <a:off x="4637759" y="2147336"/>
            <a:ext cx="378829" cy="1124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aphicFrame>
        <p:nvGraphicFramePr>
          <p:cNvPr id="20" name="Object 19"/>
          <p:cNvGraphicFramePr>
            <a:graphicFrameLocks noChangeAspect="1"/>
          </p:cNvGraphicFramePr>
          <p:nvPr>
            <p:extLst/>
          </p:nvPr>
        </p:nvGraphicFramePr>
        <p:xfrm>
          <a:off x="5138069" y="1975181"/>
          <a:ext cx="777875" cy="373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2627" name="Equation" r:id="rId7" imgW="444240" imgH="215640" progId="Equation.3">
                  <p:embed/>
                </p:oleObj>
              </mc:Choice>
              <mc:Fallback>
                <p:oleObj name="Equation" r:id="rId7" imgW="444240" imgH="215640" progId="Equation.3">
                  <p:embed/>
                  <p:pic>
                    <p:nvPicPr>
                      <p:cNvPr id="2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38069" y="1975181"/>
                        <a:ext cx="777875" cy="373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1" name="Straight Arrow Connector 20"/>
          <p:cNvCxnSpPr/>
          <p:nvPr/>
        </p:nvCxnSpPr>
        <p:spPr>
          <a:xfrm flipV="1">
            <a:off x="6077540" y="2130641"/>
            <a:ext cx="378829" cy="1124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489513" y="1899808"/>
            <a:ext cx="3722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L</a:t>
            </a:r>
            <a:endParaRPr lang="en-CA" dirty="0"/>
          </a:p>
        </p:txBody>
      </p:sp>
      <p:cxnSp>
        <p:nvCxnSpPr>
          <p:cNvPr id="3" name="Straight Arrow Connector 2"/>
          <p:cNvCxnSpPr/>
          <p:nvPr/>
        </p:nvCxnSpPr>
        <p:spPr>
          <a:xfrm>
            <a:off x="4172773" y="3225338"/>
            <a:ext cx="0" cy="251044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4642334" y="3225338"/>
            <a:ext cx="0" cy="2510444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3824316" y="5735782"/>
            <a:ext cx="16530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CA" dirty="0" smtClean="0"/>
              <a:t>Rétro-</a:t>
            </a:r>
          </a:p>
          <a:p>
            <a:pPr algn="ctr"/>
            <a:r>
              <a:rPr lang="fr-CA" dirty="0" smtClean="0"/>
              <a:t>propagation</a:t>
            </a:r>
            <a:endParaRPr lang="en-CA" dirty="0"/>
          </a:p>
        </p:txBody>
      </p:sp>
      <p:graphicFrame>
        <p:nvGraphicFramePr>
          <p:cNvPr id="28" name="Object 27"/>
          <p:cNvGraphicFramePr>
            <a:graphicFrameLocks noChangeAspect="1"/>
          </p:cNvGraphicFramePr>
          <p:nvPr>
            <p:extLst/>
          </p:nvPr>
        </p:nvGraphicFramePr>
        <p:xfrm>
          <a:off x="4068556" y="2021609"/>
          <a:ext cx="222250" cy="306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2628" name="Equation" r:id="rId9" imgW="126720" imgH="177480" progId="Equation.3">
                  <p:embed/>
                </p:oleObj>
              </mc:Choice>
              <mc:Fallback>
                <p:oleObj name="Equation" r:id="rId9" imgW="126720" imgH="177480" progId="Equation.3">
                  <p:embed/>
                  <p:pic>
                    <p:nvPicPr>
                      <p:cNvPr id="28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68556" y="2021609"/>
                        <a:ext cx="222250" cy="306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28"/>
          <p:cNvGraphicFramePr>
            <a:graphicFrameLocks noChangeAspect="1"/>
          </p:cNvGraphicFramePr>
          <p:nvPr>
            <p:extLst/>
          </p:nvPr>
        </p:nvGraphicFramePr>
        <p:xfrm>
          <a:off x="3309938" y="1973263"/>
          <a:ext cx="244475" cy="371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2629" name="Equation" r:id="rId11" imgW="139680" imgH="215640" progId="Equation.3">
                  <p:embed/>
                </p:oleObj>
              </mc:Choice>
              <mc:Fallback>
                <p:oleObj name="Equation" r:id="rId11" imgW="139680" imgH="215640" progId="Equation.3">
                  <p:embed/>
                  <p:pic>
                    <p:nvPicPr>
                      <p:cNvPr id="29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09938" y="1973263"/>
                        <a:ext cx="244475" cy="371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Object 6"/>
          <p:cNvGraphicFramePr>
            <a:graphicFrameLocks noChangeAspect="1"/>
          </p:cNvGraphicFramePr>
          <p:nvPr>
            <p:extLst/>
          </p:nvPr>
        </p:nvGraphicFramePr>
        <p:xfrm>
          <a:off x="2897965" y="1829715"/>
          <a:ext cx="363144" cy="3012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2630" name="Equation" r:id="rId13" imgW="228600" imgH="203040" progId="Equation.3">
                  <p:embed/>
                </p:oleObj>
              </mc:Choice>
              <mc:Fallback>
                <p:oleObj name="Equation" r:id="rId13" imgW="228600" imgH="203040" progId="Equation.3">
                  <p:embed/>
                  <p:pic>
                    <p:nvPicPr>
                      <p:cNvPr id="3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97965" y="1829715"/>
                        <a:ext cx="363144" cy="301267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Object 6"/>
          <p:cNvGraphicFramePr>
            <a:graphicFrameLocks noChangeAspect="1"/>
          </p:cNvGraphicFramePr>
          <p:nvPr>
            <p:extLst/>
          </p:nvPr>
        </p:nvGraphicFramePr>
        <p:xfrm>
          <a:off x="3641725" y="1835150"/>
          <a:ext cx="342900" cy="301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2631" name="Equation" r:id="rId15" imgW="215640" imgH="203040" progId="Equation.3">
                  <p:embed/>
                </p:oleObj>
              </mc:Choice>
              <mc:Fallback>
                <p:oleObj name="Equation" r:id="rId15" imgW="215640" imgH="203040" progId="Equation.3">
                  <p:embed/>
                  <p:pic>
                    <p:nvPicPr>
                      <p:cNvPr id="31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41725" y="1835150"/>
                        <a:ext cx="342900" cy="301625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Object 6"/>
          <p:cNvGraphicFramePr>
            <a:graphicFrameLocks noChangeAspect="1"/>
          </p:cNvGraphicFramePr>
          <p:nvPr>
            <p:extLst/>
          </p:nvPr>
        </p:nvGraphicFramePr>
        <p:xfrm>
          <a:off x="1549429" y="3202243"/>
          <a:ext cx="2274887" cy="2293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2632" name="Equation" r:id="rId17" imgW="914400" imgH="990360" progId="Equation.3">
                  <p:embed/>
                </p:oleObj>
              </mc:Choice>
              <mc:Fallback>
                <p:oleObj name="Equation" r:id="rId17" imgW="914400" imgH="990360" progId="Equation.3">
                  <p:embed/>
                  <p:pic>
                    <p:nvPicPr>
                      <p:cNvPr id="32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9429" y="3202243"/>
                        <a:ext cx="2274887" cy="2293937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32241053"/>
              </p:ext>
            </p:extLst>
          </p:nvPr>
        </p:nvGraphicFramePr>
        <p:xfrm>
          <a:off x="5334300" y="3472499"/>
          <a:ext cx="701675" cy="2157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2633" name="Equation" r:id="rId19" imgW="380880" imgH="1257120" progId="Equation.3">
                  <p:embed/>
                </p:oleObj>
              </mc:Choice>
              <mc:Fallback>
                <p:oleObj name="Equation" r:id="rId19" imgW="380880" imgH="1257120" progId="Equation.3">
                  <p:embed/>
                  <p:pic>
                    <p:nvPicPr>
                      <p:cNvPr id="34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300" y="3472499"/>
                        <a:ext cx="701675" cy="2157413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3" name="Straight Arrow Connector 32"/>
          <p:cNvCxnSpPr/>
          <p:nvPr/>
        </p:nvCxnSpPr>
        <p:spPr>
          <a:xfrm flipH="1" flipV="1">
            <a:off x="2826624" y="1729047"/>
            <a:ext cx="3268700" cy="7651"/>
          </a:xfrm>
          <a:prstGeom prst="straightConnector1">
            <a:avLst/>
          </a:prstGeom>
          <a:ln>
            <a:solidFill>
              <a:srgbClr val="B88C00"/>
            </a:solidFill>
            <a:prstDash val="sysDot"/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aphicFrame>
        <p:nvGraphicFramePr>
          <p:cNvPr id="35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46264818"/>
              </p:ext>
            </p:extLst>
          </p:nvPr>
        </p:nvGraphicFramePr>
        <p:xfrm>
          <a:off x="3315012" y="1110917"/>
          <a:ext cx="2132012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2634" name="Equation" r:id="rId21" imgW="1155600" imgH="266400" progId="Equation.3">
                  <p:embed/>
                </p:oleObj>
              </mc:Choice>
              <mc:Fallback>
                <p:oleObj name="Equation" r:id="rId21" imgW="1155600" imgH="266400" progId="Equation.3">
                  <p:embed/>
                  <p:pic>
                    <p:nvPicPr>
                      <p:cNvPr id="34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15012" y="1110917"/>
                        <a:ext cx="2132012" cy="457200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89982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1"/>
          <p:cNvSpPr>
            <a:spLocks noGrp="1"/>
          </p:cNvSpPr>
          <p:nvPr>
            <p:ph type="title"/>
          </p:nvPr>
        </p:nvSpPr>
        <p:spPr>
          <a:xfrm>
            <a:off x="200024" y="61869"/>
            <a:ext cx="8943975" cy="1143000"/>
          </a:xfrm>
        </p:spPr>
        <p:txBody>
          <a:bodyPr/>
          <a:lstStyle/>
          <a:p>
            <a:pPr algn="l"/>
            <a:r>
              <a:rPr lang="fr-CA" dirty="0" smtClean="0"/>
              <a:t>Ex.: 3 données, 3 rétro-propagations</a:t>
            </a:r>
            <a:endParaRPr lang="en-CA" dirty="0"/>
          </a:p>
        </p:txBody>
      </p:sp>
      <p:sp>
        <p:nvSpPr>
          <p:cNvPr id="5" name="Rounded Rectangle 4"/>
          <p:cNvSpPr/>
          <p:nvPr/>
        </p:nvSpPr>
        <p:spPr>
          <a:xfrm>
            <a:off x="2140824" y="1626061"/>
            <a:ext cx="2496935" cy="980780"/>
          </a:xfrm>
          <a:prstGeom prst="roundRect">
            <a:avLst/>
          </a:prstGeom>
          <a:solidFill>
            <a:schemeClr val="accent3">
              <a:lumMod val="95000"/>
            </a:schemeClr>
          </a:solidFill>
          <a:ln>
            <a:solidFill>
              <a:schemeClr val="accent3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91389203"/>
              </p:ext>
            </p:extLst>
          </p:nvPr>
        </p:nvGraphicFramePr>
        <p:xfrm>
          <a:off x="4371975" y="1978025"/>
          <a:ext cx="288925" cy="373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9223" name="Equation" r:id="rId3" imgW="164880" imgH="215640" progId="Equation.3">
                  <p:embed/>
                </p:oleObj>
              </mc:Choice>
              <mc:Fallback>
                <p:oleObj name="Equation" r:id="rId3" imgW="164880" imgH="215640" progId="Equation.3">
                  <p:embed/>
                  <p:pic>
                    <p:nvPicPr>
                      <p:cNvPr id="6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71975" y="1978025"/>
                        <a:ext cx="288925" cy="373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/>
          <p:cNvSpPr/>
          <p:nvPr/>
        </p:nvSpPr>
        <p:spPr>
          <a:xfrm>
            <a:off x="2547123" y="1816562"/>
            <a:ext cx="279501" cy="6700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Rectangle 7"/>
          <p:cNvSpPr/>
          <p:nvPr/>
        </p:nvSpPr>
        <p:spPr>
          <a:xfrm>
            <a:off x="3290073" y="1816562"/>
            <a:ext cx="279501" cy="670028"/>
          </a:xfrm>
          <a:prstGeom prst="rect">
            <a:avLst/>
          </a:prstGeom>
          <a:solidFill>
            <a:srgbClr val="FFC000"/>
          </a:solidFill>
          <a:ln>
            <a:solidFill>
              <a:srgbClr val="B8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Rectangle 8"/>
          <p:cNvSpPr/>
          <p:nvPr/>
        </p:nvSpPr>
        <p:spPr>
          <a:xfrm>
            <a:off x="4033023" y="1816562"/>
            <a:ext cx="279501" cy="670028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0" name="Straight Arrow Connector 9"/>
          <p:cNvCxnSpPr>
            <a:stCxn id="7" idx="3"/>
            <a:endCxn id="8" idx="1"/>
          </p:cNvCxnSpPr>
          <p:nvPr/>
        </p:nvCxnSpPr>
        <p:spPr>
          <a:xfrm>
            <a:off x="2826624" y="2151576"/>
            <a:ext cx="463449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8" idx="3"/>
            <a:endCxn id="9" idx="1"/>
          </p:cNvCxnSpPr>
          <p:nvPr/>
        </p:nvCxnSpPr>
        <p:spPr>
          <a:xfrm>
            <a:off x="3569574" y="2151576"/>
            <a:ext cx="463449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97750167"/>
              </p:ext>
            </p:extLst>
          </p:nvPr>
        </p:nvGraphicFramePr>
        <p:xfrm>
          <a:off x="2565400" y="1957388"/>
          <a:ext cx="266700" cy="374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9224" name="Equation" r:id="rId5" imgW="152280" imgH="215640" progId="Equation.3">
                  <p:embed/>
                </p:oleObj>
              </mc:Choice>
              <mc:Fallback>
                <p:oleObj name="Equation" r:id="rId5" imgW="152280" imgH="215640" progId="Equation.3">
                  <p:embed/>
                  <p:pic>
                    <p:nvPicPr>
                      <p:cNvPr id="12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65400" y="1957388"/>
                        <a:ext cx="266700" cy="374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Oval 17"/>
          <p:cNvSpPr/>
          <p:nvPr/>
        </p:nvSpPr>
        <p:spPr>
          <a:xfrm>
            <a:off x="5016588" y="1831206"/>
            <a:ext cx="1060952" cy="632259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chemeClr val="tx1"/>
              </a:solidFill>
            </a:endParaRPr>
          </a:p>
        </p:txBody>
      </p:sp>
      <p:cxnSp>
        <p:nvCxnSpPr>
          <p:cNvPr id="19" name="Straight Arrow Connector 18"/>
          <p:cNvCxnSpPr>
            <a:endCxn id="18" idx="2"/>
          </p:cNvCxnSpPr>
          <p:nvPr/>
        </p:nvCxnSpPr>
        <p:spPr>
          <a:xfrm flipV="1">
            <a:off x="4637759" y="2147336"/>
            <a:ext cx="378829" cy="1124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aphicFrame>
        <p:nvGraphicFramePr>
          <p:cNvPr id="20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84831530"/>
              </p:ext>
            </p:extLst>
          </p:nvPr>
        </p:nvGraphicFramePr>
        <p:xfrm>
          <a:off x="5094288" y="1974850"/>
          <a:ext cx="866775" cy="373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9225" name="Equation" r:id="rId7" imgW="495000" imgH="215640" progId="Equation.3">
                  <p:embed/>
                </p:oleObj>
              </mc:Choice>
              <mc:Fallback>
                <p:oleObj name="Equation" r:id="rId7" imgW="495000" imgH="215640" progId="Equation.3">
                  <p:embed/>
                  <p:pic>
                    <p:nvPicPr>
                      <p:cNvPr id="2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94288" y="1974850"/>
                        <a:ext cx="866775" cy="373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1" name="Straight Arrow Connector 20"/>
          <p:cNvCxnSpPr/>
          <p:nvPr/>
        </p:nvCxnSpPr>
        <p:spPr>
          <a:xfrm flipV="1">
            <a:off x="6077540" y="2130641"/>
            <a:ext cx="378829" cy="1124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489513" y="1899808"/>
            <a:ext cx="5261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L1</a:t>
            </a:r>
            <a:endParaRPr lang="en-CA" dirty="0"/>
          </a:p>
        </p:txBody>
      </p:sp>
      <p:graphicFrame>
        <p:nvGraphicFramePr>
          <p:cNvPr id="28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79115007"/>
              </p:ext>
            </p:extLst>
          </p:nvPr>
        </p:nvGraphicFramePr>
        <p:xfrm>
          <a:off x="4046538" y="1989138"/>
          <a:ext cx="266700" cy="371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9226" name="Equation" r:id="rId9" imgW="152280" imgH="215640" progId="Equation.3">
                  <p:embed/>
                </p:oleObj>
              </mc:Choice>
              <mc:Fallback>
                <p:oleObj name="Equation" r:id="rId9" imgW="152280" imgH="215640" progId="Equation.3">
                  <p:embed/>
                  <p:pic>
                    <p:nvPicPr>
                      <p:cNvPr id="28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46538" y="1989138"/>
                        <a:ext cx="266700" cy="371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4118543"/>
              </p:ext>
            </p:extLst>
          </p:nvPr>
        </p:nvGraphicFramePr>
        <p:xfrm>
          <a:off x="3298825" y="1951038"/>
          <a:ext cx="266700" cy="41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9227" name="Equation" r:id="rId11" imgW="152280" imgH="241200" progId="Equation.3">
                  <p:embed/>
                </p:oleObj>
              </mc:Choice>
              <mc:Fallback>
                <p:oleObj name="Equation" r:id="rId11" imgW="152280" imgH="241200" progId="Equation.3">
                  <p:embed/>
                  <p:pic>
                    <p:nvPicPr>
                      <p:cNvPr id="29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98825" y="1951038"/>
                        <a:ext cx="266700" cy="415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Object 6"/>
          <p:cNvGraphicFramePr>
            <a:graphicFrameLocks noChangeAspect="1"/>
          </p:cNvGraphicFramePr>
          <p:nvPr>
            <p:extLst/>
          </p:nvPr>
        </p:nvGraphicFramePr>
        <p:xfrm>
          <a:off x="2897965" y="1829715"/>
          <a:ext cx="363144" cy="3012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9228" name="Equation" r:id="rId13" imgW="228600" imgH="203040" progId="Equation.3">
                  <p:embed/>
                </p:oleObj>
              </mc:Choice>
              <mc:Fallback>
                <p:oleObj name="Equation" r:id="rId13" imgW="228600" imgH="203040" progId="Equation.3">
                  <p:embed/>
                  <p:pic>
                    <p:nvPicPr>
                      <p:cNvPr id="3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97965" y="1829715"/>
                        <a:ext cx="363144" cy="301267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Object 6"/>
          <p:cNvGraphicFramePr>
            <a:graphicFrameLocks noChangeAspect="1"/>
          </p:cNvGraphicFramePr>
          <p:nvPr>
            <p:extLst/>
          </p:nvPr>
        </p:nvGraphicFramePr>
        <p:xfrm>
          <a:off x="3641725" y="1835150"/>
          <a:ext cx="342900" cy="301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9229" name="Equation" r:id="rId15" imgW="215640" imgH="203040" progId="Equation.3">
                  <p:embed/>
                </p:oleObj>
              </mc:Choice>
              <mc:Fallback>
                <p:oleObj name="Equation" r:id="rId15" imgW="215640" imgH="203040" progId="Equation.3">
                  <p:embed/>
                  <p:pic>
                    <p:nvPicPr>
                      <p:cNvPr id="31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41725" y="1835150"/>
                        <a:ext cx="342900" cy="301625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" name="Rounded Rectangle 26"/>
          <p:cNvSpPr/>
          <p:nvPr/>
        </p:nvSpPr>
        <p:spPr>
          <a:xfrm>
            <a:off x="2140824" y="3324707"/>
            <a:ext cx="2496935" cy="980780"/>
          </a:xfrm>
          <a:prstGeom prst="roundRect">
            <a:avLst/>
          </a:prstGeom>
          <a:solidFill>
            <a:schemeClr val="accent3">
              <a:lumMod val="95000"/>
            </a:schemeClr>
          </a:solidFill>
          <a:ln>
            <a:solidFill>
              <a:schemeClr val="accent3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37" name="Object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77990732"/>
              </p:ext>
            </p:extLst>
          </p:nvPr>
        </p:nvGraphicFramePr>
        <p:xfrm>
          <a:off x="4360863" y="3676650"/>
          <a:ext cx="311150" cy="373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9230" name="Equation" r:id="rId17" imgW="177480" imgH="215640" progId="Equation.3">
                  <p:embed/>
                </p:oleObj>
              </mc:Choice>
              <mc:Fallback>
                <p:oleObj name="Equation" r:id="rId17" imgW="177480" imgH="215640" progId="Equation.3">
                  <p:embed/>
                  <p:pic>
                    <p:nvPicPr>
                      <p:cNvPr id="6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60863" y="3676650"/>
                        <a:ext cx="311150" cy="373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" name="Rectangle 37"/>
          <p:cNvSpPr/>
          <p:nvPr/>
        </p:nvSpPr>
        <p:spPr>
          <a:xfrm>
            <a:off x="2547123" y="3515208"/>
            <a:ext cx="279501" cy="6700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9" name="Rectangle 38"/>
          <p:cNvSpPr/>
          <p:nvPr/>
        </p:nvSpPr>
        <p:spPr>
          <a:xfrm>
            <a:off x="3290073" y="3515208"/>
            <a:ext cx="279501" cy="670028"/>
          </a:xfrm>
          <a:prstGeom prst="rect">
            <a:avLst/>
          </a:prstGeom>
          <a:solidFill>
            <a:srgbClr val="FFC000"/>
          </a:solidFill>
          <a:ln>
            <a:solidFill>
              <a:srgbClr val="B8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" name="Rectangle 39"/>
          <p:cNvSpPr/>
          <p:nvPr/>
        </p:nvSpPr>
        <p:spPr>
          <a:xfrm>
            <a:off x="4033023" y="3515208"/>
            <a:ext cx="279501" cy="670028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41" name="Straight Arrow Connector 40"/>
          <p:cNvCxnSpPr>
            <a:stCxn id="38" idx="3"/>
            <a:endCxn id="39" idx="1"/>
          </p:cNvCxnSpPr>
          <p:nvPr/>
        </p:nvCxnSpPr>
        <p:spPr>
          <a:xfrm>
            <a:off x="2826624" y="3850222"/>
            <a:ext cx="463449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39" idx="3"/>
            <a:endCxn id="40" idx="1"/>
          </p:cNvCxnSpPr>
          <p:nvPr/>
        </p:nvCxnSpPr>
        <p:spPr>
          <a:xfrm>
            <a:off x="3569574" y="3850222"/>
            <a:ext cx="463449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aphicFrame>
        <p:nvGraphicFramePr>
          <p:cNvPr id="43" name="Object 4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2258042"/>
              </p:ext>
            </p:extLst>
          </p:nvPr>
        </p:nvGraphicFramePr>
        <p:xfrm>
          <a:off x="2554288" y="3654425"/>
          <a:ext cx="288925" cy="376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9231" name="Equation" r:id="rId19" imgW="164880" imgH="215640" progId="Equation.3">
                  <p:embed/>
                </p:oleObj>
              </mc:Choice>
              <mc:Fallback>
                <p:oleObj name="Equation" r:id="rId19" imgW="164880" imgH="215640" progId="Equation.3">
                  <p:embed/>
                  <p:pic>
                    <p:nvPicPr>
                      <p:cNvPr id="12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54288" y="3654425"/>
                        <a:ext cx="288925" cy="376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" name="Oval 43"/>
          <p:cNvSpPr/>
          <p:nvPr/>
        </p:nvSpPr>
        <p:spPr>
          <a:xfrm>
            <a:off x="5016588" y="3529852"/>
            <a:ext cx="1060952" cy="632259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chemeClr val="tx1"/>
              </a:solidFill>
            </a:endParaRPr>
          </a:p>
        </p:txBody>
      </p:sp>
      <p:cxnSp>
        <p:nvCxnSpPr>
          <p:cNvPr id="45" name="Straight Arrow Connector 44"/>
          <p:cNvCxnSpPr>
            <a:endCxn id="44" idx="2"/>
          </p:cNvCxnSpPr>
          <p:nvPr/>
        </p:nvCxnSpPr>
        <p:spPr>
          <a:xfrm flipV="1">
            <a:off x="4637759" y="3845982"/>
            <a:ext cx="378829" cy="1124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aphicFrame>
        <p:nvGraphicFramePr>
          <p:cNvPr id="46" name="Object 4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56368047"/>
              </p:ext>
            </p:extLst>
          </p:nvPr>
        </p:nvGraphicFramePr>
        <p:xfrm>
          <a:off x="5060950" y="3673475"/>
          <a:ext cx="933450" cy="373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9232" name="Equation" r:id="rId21" imgW="533160" imgH="215640" progId="Equation.3">
                  <p:embed/>
                </p:oleObj>
              </mc:Choice>
              <mc:Fallback>
                <p:oleObj name="Equation" r:id="rId21" imgW="533160" imgH="215640" progId="Equation.3">
                  <p:embed/>
                  <p:pic>
                    <p:nvPicPr>
                      <p:cNvPr id="2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60950" y="3673475"/>
                        <a:ext cx="933450" cy="373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7" name="Straight Arrow Connector 46"/>
          <p:cNvCxnSpPr/>
          <p:nvPr/>
        </p:nvCxnSpPr>
        <p:spPr>
          <a:xfrm flipV="1">
            <a:off x="6077540" y="3829287"/>
            <a:ext cx="378829" cy="1124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6489513" y="3598454"/>
            <a:ext cx="5261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L2</a:t>
            </a:r>
            <a:endParaRPr lang="en-CA" dirty="0"/>
          </a:p>
        </p:txBody>
      </p:sp>
      <p:graphicFrame>
        <p:nvGraphicFramePr>
          <p:cNvPr id="49" name="Object 4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4703283"/>
              </p:ext>
            </p:extLst>
          </p:nvPr>
        </p:nvGraphicFramePr>
        <p:xfrm>
          <a:off x="4035425" y="3687763"/>
          <a:ext cx="288925" cy="371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9233" name="Equation" r:id="rId23" imgW="164880" imgH="215640" progId="Equation.3">
                  <p:embed/>
                </p:oleObj>
              </mc:Choice>
              <mc:Fallback>
                <p:oleObj name="Equation" r:id="rId23" imgW="164880" imgH="215640" progId="Equation.3">
                  <p:embed/>
                  <p:pic>
                    <p:nvPicPr>
                      <p:cNvPr id="28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35425" y="3687763"/>
                        <a:ext cx="288925" cy="371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" name="Object 4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08134768"/>
              </p:ext>
            </p:extLst>
          </p:nvPr>
        </p:nvGraphicFramePr>
        <p:xfrm>
          <a:off x="3287713" y="3649663"/>
          <a:ext cx="288925" cy="41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9234" name="Equation" r:id="rId25" imgW="164880" imgH="241200" progId="Equation.3">
                  <p:embed/>
                </p:oleObj>
              </mc:Choice>
              <mc:Fallback>
                <p:oleObj name="Equation" r:id="rId25" imgW="164880" imgH="241200" progId="Equation.3">
                  <p:embed/>
                  <p:pic>
                    <p:nvPicPr>
                      <p:cNvPr id="29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87713" y="3649663"/>
                        <a:ext cx="288925" cy="415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92991840"/>
              </p:ext>
            </p:extLst>
          </p:nvPr>
        </p:nvGraphicFramePr>
        <p:xfrm>
          <a:off x="2897965" y="3528361"/>
          <a:ext cx="363144" cy="3012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9235" name="Equation" r:id="rId27" imgW="228600" imgH="203040" progId="Equation.3">
                  <p:embed/>
                </p:oleObj>
              </mc:Choice>
              <mc:Fallback>
                <p:oleObj name="Equation" r:id="rId27" imgW="228600" imgH="203040" progId="Equation.3">
                  <p:embed/>
                  <p:pic>
                    <p:nvPicPr>
                      <p:cNvPr id="3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97965" y="3528361"/>
                        <a:ext cx="363144" cy="301267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32908792"/>
              </p:ext>
            </p:extLst>
          </p:nvPr>
        </p:nvGraphicFramePr>
        <p:xfrm>
          <a:off x="3641725" y="3533796"/>
          <a:ext cx="342900" cy="301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9236" name="Equation" r:id="rId28" imgW="215640" imgH="203040" progId="Equation.3">
                  <p:embed/>
                </p:oleObj>
              </mc:Choice>
              <mc:Fallback>
                <p:oleObj name="Equation" r:id="rId28" imgW="215640" imgH="203040" progId="Equation.3">
                  <p:embed/>
                  <p:pic>
                    <p:nvPicPr>
                      <p:cNvPr id="31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41725" y="3533796"/>
                        <a:ext cx="342900" cy="301625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" name="Rounded Rectangle 52"/>
          <p:cNvSpPr/>
          <p:nvPr/>
        </p:nvSpPr>
        <p:spPr>
          <a:xfrm>
            <a:off x="2140824" y="5068325"/>
            <a:ext cx="2496935" cy="980780"/>
          </a:xfrm>
          <a:prstGeom prst="roundRect">
            <a:avLst/>
          </a:prstGeom>
          <a:solidFill>
            <a:schemeClr val="accent3">
              <a:lumMod val="95000"/>
            </a:schemeClr>
          </a:solidFill>
          <a:ln>
            <a:solidFill>
              <a:schemeClr val="accent3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54" name="Object 5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9919000"/>
              </p:ext>
            </p:extLst>
          </p:nvPr>
        </p:nvGraphicFramePr>
        <p:xfrm>
          <a:off x="4360863" y="5410200"/>
          <a:ext cx="31115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9237" name="Equation" r:id="rId29" imgW="177480" imgH="228600" progId="Equation.3">
                  <p:embed/>
                </p:oleObj>
              </mc:Choice>
              <mc:Fallback>
                <p:oleObj name="Equation" r:id="rId29" imgW="177480" imgH="228600" progId="Equation.3">
                  <p:embed/>
                  <p:pic>
                    <p:nvPicPr>
                      <p:cNvPr id="37" name="Object 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60863" y="5410200"/>
                        <a:ext cx="311150" cy="393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5" name="Rectangle 54"/>
          <p:cNvSpPr/>
          <p:nvPr/>
        </p:nvSpPr>
        <p:spPr>
          <a:xfrm>
            <a:off x="2547123" y="5258826"/>
            <a:ext cx="279501" cy="6700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6" name="Rectangle 55"/>
          <p:cNvSpPr/>
          <p:nvPr/>
        </p:nvSpPr>
        <p:spPr>
          <a:xfrm>
            <a:off x="3290073" y="5258826"/>
            <a:ext cx="279501" cy="670028"/>
          </a:xfrm>
          <a:prstGeom prst="rect">
            <a:avLst/>
          </a:prstGeom>
          <a:solidFill>
            <a:srgbClr val="FFC000"/>
          </a:solidFill>
          <a:ln>
            <a:solidFill>
              <a:srgbClr val="B8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7" name="Rectangle 56"/>
          <p:cNvSpPr/>
          <p:nvPr/>
        </p:nvSpPr>
        <p:spPr>
          <a:xfrm>
            <a:off x="4033023" y="5258826"/>
            <a:ext cx="279501" cy="670028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58" name="Straight Arrow Connector 57"/>
          <p:cNvCxnSpPr>
            <a:stCxn id="55" idx="3"/>
            <a:endCxn id="56" idx="1"/>
          </p:cNvCxnSpPr>
          <p:nvPr/>
        </p:nvCxnSpPr>
        <p:spPr>
          <a:xfrm>
            <a:off x="2826624" y="5593840"/>
            <a:ext cx="463449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56" idx="3"/>
            <a:endCxn id="57" idx="1"/>
          </p:cNvCxnSpPr>
          <p:nvPr/>
        </p:nvCxnSpPr>
        <p:spPr>
          <a:xfrm>
            <a:off x="3569574" y="5593840"/>
            <a:ext cx="463449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aphicFrame>
        <p:nvGraphicFramePr>
          <p:cNvPr id="60" name="Object 5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56789975"/>
              </p:ext>
            </p:extLst>
          </p:nvPr>
        </p:nvGraphicFramePr>
        <p:xfrm>
          <a:off x="2554288" y="5386388"/>
          <a:ext cx="288925" cy="398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9238" name="Equation" r:id="rId31" imgW="164880" imgH="228600" progId="Equation.3">
                  <p:embed/>
                </p:oleObj>
              </mc:Choice>
              <mc:Fallback>
                <p:oleObj name="Equation" r:id="rId31" imgW="164880" imgH="228600" progId="Equation.3">
                  <p:embed/>
                  <p:pic>
                    <p:nvPicPr>
                      <p:cNvPr id="43" name="Object 4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54288" y="5386388"/>
                        <a:ext cx="288925" cy="398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" name="Oval 60"/>
          <p:cNvSpPr/>
          <p:nvPr/>
        </p:nvSpPr>
        <p:spPr>
          <a:xfrm>
            <a:off x="5016588" y="5273470"/>
            <a:ext cx="1060952" cy="632259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chemeClr val="tx1"/>
              </a:solidFill>
            </a:endParaRPr>
          </a:p>
        </p:txBody>
      </p:sp>
      <p:cxnSp>
        <p:nvCxnSpPr>
          <p:cNvPr id="62" name="Straight Arrow Connector 61"/>
          <p:cNvCxnSpPr>
            <a:endCxn id="61" idx="2"/>
          </p:cNvCxnSpPr>
          <p:nvPr/>
        </p:nvCxnSpPr>
        <p:spPr>
          <a:xfrm flipV="1">
            <a:off x="4637759" y="5589600"/>
            <a:ext cx="378829" cy="1124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aphicFrame>
        <p:nvGraphicFramePr>
          <p:cNvPr id="63" name="Object 6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28407854"/>
              </p:ext>
            </p:extLst>
          </p:nvPr>
        </p:nvGraphicFramePr>
        <p:xfrm>
          <a:off x="5072063" y="5407025"/>
          <a:ext cx="911225" cy="395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9239" name="Equation" r:id="rId33" imgW="520560" imgH="228600" progId="Equation.3">
                  <p:embed/>
                </p:oleObj>
              </mc:Choice>
              <mc:Fallback>
                <p:oleObj name="Equation" r:id="rId33" imgW="520560" imgH="228600" progId="Equation.3">
                  <p:embed/>
                  <p:pic>
                    <p:nvPicPr>
                      <p:cNvPr id="46" name="Object 4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72063" y="5407025"/>
                        <a:ext cx="911225" cy="395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4" name="Straight Arrow Connector 63"/>
          <p:cNvCxnSpPr/>
          <p:nvPr/>
        </p:nvCxnSpPr>
        <p:spPr>
          <a:xfrm flipV="1">
            <a:off x="6077540" y="5572905"/>
            <a:ext cx="378829" cy="1124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6489513" y="5342072"/>
            <a:ext cx="5261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L3</a:t>
            </a:r>
            <a:endParaRPr lang="en-CA" dirty="0"/>
          </a:p>
        </p:txBody>
      </p:sp>
      <p:graphicFrame>
        <p:nvGraphicFramePr>
          <p:cNvPr id="66" name="Object 6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91787024"/>
              </p:ext>
            </p:extLst>
          </p:nvPr>
        </p:nvGraphicFramePr>
        <p:xfrm>
          <a:off x="4035425" y="5419725"/>
          <a:ext cx="288925" cy="395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9240" name="Equation" r:id="rId35" imgW="164880" imgH="228600" progId="Equation.3">
                  <p:embed/>
                </p:oleObj>
              </mc:Choice>
              <mc:Fallback>
                <p:oleObj name="Equation" r:id="rId35" imgW="164880" imgH="228600" progId="Equation.3">
                  <p:embed/>
                  <p:pic>
                    <p:nvPicPr>
                      <p:cNvPr id="49" name="Object 4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35425" y="5419725"/>
                        <a:ext cx="288925" cy="395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7" name="Object 6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77433494"/>
              </p:ext>
            </p:extLst>
          </p:nvPr>
        </p:nvGraphicFramePr>
        <p:xfrm>
          <a:off x="3287713" y="5383213"/>
          <a:ext cx="288925" cy="436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9241" name="Equation" r:id="rId37" imgW="164880" imgH="253800" progId="Equation.3">
                  <p:embed/>
                </p:oleObj>
              </mc:Choice>
              <mc:Fallback>
                <p:oleObj name="Equation" r:id="rId37" imgW="164880" imgH="253800" progId="Equation.3">
                  <p:embed/>
                  <p:pic>
                    <p:nvPicPr>
                      <p:cNvPr id="50" name="Object 4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87713" y="5383213"/>
                        <a:ext cx="288925" cy="4365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8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77699014"/>
              </p:ext>
            </p:extLst>
          </p:nvPr>
        </p:nvGraphicFramePr>
        <p:xfrm>
          <a:off x="2897965" y="5271979"/>
          <a:ext cx="363144" cy="3012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9242" name="Equation" r:id="rId39" imgW="228600" imgH="203040" progId="Equation.3">
                  <p:embed/>
                </p:oleObj>
              </mc:Choice>
              <mc:Fallback>
                <p:oleObj name="Equation" r:id="rId39" imgW="228600" imgH="203040" progId="Equation.3">
                  <p:embed/>
                  <p:pic>
                    <p:nvPicPr>
                      <p:cNvPr id="51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97965" y="5271979"/>
                        <a:ext cx="363144" cy="301267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9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01633734"/>
              </p:ext>
            </p:extLst>
          </p:nvPr>
        </p:nvGraphicFramePr>
        <p:xfrm>
          <a:off x="3641725" y="5277414"/>
          <a:ext cx="342900" cy="301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9243" name="Equation" r:id="rId40" imgW="215640" imgH="203040" progId="Equation.3">
                  <p:embed/>
                </p:oleObj>
              </mc:Choice>
              <mc:Fallback>
                <p:oleObj name="Equation" r:id="rId40" imgW="215640" imgH="203040" progId="Equation.3">
                  <p:embed/>
                  <p:pic>
                    <p:nvPicPr>
                      <p:cNvPr id="52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41725" y="5277414"/>
                        <a:ext cx="342900" cy="301625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0" name="Straight Arrow Connector 69"/>
          <p:cNvCxnSpPr/>
          <p:nvPr/>
        </p:nvCxnSpPr>
        <p:spPr>
          <a:xfrm flipH="1">
            <a:off x="3901554" y="1686821"/>
            <a:ext cx="2346284" cy="10064"/>
          </a:xfrm>
          <a:prstGeom prst="straightConnector1">
            <a:avLst/>
          </a:prstGeom>
          <a:ln>
            <a:solidFill>
              <a:srgbClr val="B88C00"/>
            </a:solidFill>
            <a:prstDash val="sysDot"/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aphicFrame>
        <p:nvGraphicFramePr>
          <p:cNvPr id="71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67953253"/>
              </p:ext>
            </p:extLst>
          </p:nvPr>
        </p:nvGraphicFramePr>
        <p:xfrm>
          <a:off x="4711159" y="1172545"/>
          <a:ext cx="727075" cy="414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9244" name="Equation" r:id="rId41" imgW="393480" imgH="241200" progId="Equation.3">
                  <p:embed/>
                </p:oleObj>
              </mc:Choice>
              <mc:Fallback>
                <p:oleObj name="Equation" r:id="rId41" imgW="393480" imgH="241200" progId="Equation.3">
                  <p:embed/>
                  <p:pic>
                    <p:nvPicPr>
                      <p:cNvPr id="35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11159" y="1172545"/>
                        <a:ext cx="727075" cy="414337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4" name="Straight Arrow Connector 73"/>
          <p:cNvCxnSpPr/>
          <p:nvPr/>
        </p:nvCxnSpPr>
        <p:spPr>
          <a:xfrm flipH="1">
            <a:off x="3901554" y="3377843"/>
            <a:ext cx="2346284" cy="10064"/>
          </a:xfrm>
          <a:prstGeom prst="straightConnector1">
            <a:avLst/>
          </a:prstGeom>
          <a:ln>
            <a:solidFill>
              <a:srgbClr val="B88C00"/>
            </a:solidFill>
            <a:prstDash val="sysDot"/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aphicFrame>
        <p:nvGraphicFramePr>
          <p:cNvPr id="75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53811194"/>
              </p:ext>
            </p:extLst>
          </p:nvPr>
        </p:nvGraphicFramePr>
        <p:xfrm>
          <a:off x="4687888" y="2863850"/>
          <a:ext cx="774700" cy="414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9245" name="Equation" r:id="rId43" imgW="419040" imgH="241200" progId="Equation.3">
                  <p:embed/>
                </p:oleObj>
              </mc:Choice>
              <mc:Fallback>
                <p:oleObj name="Equation" r:id="rId43" imgW="419040" imgH="241200" progId="Equation.3">
                  <p:embed/>
                  <p:pic>
                    <p:nvPicPr>
                      <p:cNvPr id="71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7888" y="2863850"/>
                        <a:ext cx="774700" cy="414338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6" name="Straight Arrow Connector 75"/>
          <p:cNvCxnSpPr/>
          <p:nvPr/>
        </p:nvCxnSpPr>
        <p:spPr>
          <a:xfrm flipH="1">
            <a:off x="3901554" y="5109641"/>
            <a:ext cx="2346284" cy="10064"/>
          </a:xfrm>
          <a:prstGeom prst="straightConnector1">
            <a:avLst/>
          </a:prstGeom>
          <a:ln>
            <a:solidFill>
              <a:srgbClr val="B88C00"/>
            </a:solidFill>
            <a:prstDash val="sysDot"/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aphicFrame>
        <p:nvGraphicFramePr>
          <p:cNvPr id="7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87088188"/>
              </p:ext>
            </p:extLst>
          </p:nvPr>
        </p:nvGraphicFramePr>
        <p:xfrm>
          <a:off x="4700588" y="4595813"/>
          <a:ext cx="750887" cy="414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9246" name="Equation" r:id="rId45" imgW="406080" imgH="241200" progId="Equation.3">
                  <p:embed/>
                </p:oleObj>
              </mc:Choice>
              <mc:Fallback>
                <p:oleObj name="Equation" r:id="rId45" imgW="406080" imgH="241200" progId="Equation.3">
                  <p:embed/>
                  <p:pic>
                    <p:nvPicPr>
                      <p:cNvPr id="75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00588" y="4595813"/>
                        <a:ext cx="750887" cy="414337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84487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2140824" y="1626061"/>
            <a:ext cx="2496935" cy="980780"/>
          </a:xfrm>
          <a:prstGeom prst="roundRect">
            <a:avLst/>
          </a:prstGeom>
          <a:solidFill>
            <a:schemeClr val="accent3">
              <a:lumMod val="95000"/>
            </a:schemeClr>
          </a:solidFill>
          <a:ln>
            <a:solidFill>
              <a:schemeClr val="accent3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4371975" y="1978025"/>
          <a:ext cx="288925" cy="373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8226" name="Equation" r:id="rId3" imgW="164880" imgH="215640" progId="Equation.3">
                  <p:embed/>
                </p:oleObj>
              </mc:Choice>
              <mc:Fallback>
                <p:oleObj name="Equation" r:id="rId3" imgW="164880" imgH="215640" progId="Equation.3">
                  <p:embed/>
                  <p:pic>
                    <p:nvPicPr>
                      <p:cNvPr id="6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71975" y="1978025"/>
                        <a:ext cx="288925" cy="373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/>
          <p:cNvSpPr/>
          <p:nvPr/>
        </p:nvSpPr>
        <p:spPr>
          <a:xfrm>
            <a:off x="2547123" y="1816562"/>
            <a:ext cx="279501" cy="6700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Rectangle 7"/>
          <p:cNvSpPr/>
          <p:nvPr/>
        </p:nvSpPr>
        <p:spPr>
          <a:xfrm>
            <a:off x="3290073" y="1816562"/>
            <a:ext cx="279501" cy="670028"/>
          </a:xfrm>
          <a:prstGeom prst="rect">
            <a:avLst/>
          </a:prstGeom>
          <a:solidFill>
            <a:srgbClr val="FFC000"/>
          </a:solidFill>
          <a:ln>
            <a:solidFill>
              <a:srgbClr val="B8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Rectangle 8"/>
          <p:cNvSpPr/>
          <p:nvPr/>
        </p:nvSpPr>
        <p:spPr>
          <a:xfrm>
            <a:off x="4033023" y="1816562"/>
            <a:ext cx="279501" cy="670028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0" name="Straight Arrow Connector 9"/>
          <p:cNvCxnSpPr>
            <a:stCxn id="7" idx="3"/>
            <a:endCxn id="8" idx="1"/>
          </p:cNvCxnSpPr>
          <p:nvPr/>
        </p:nvCxnSpPr>
        <p:spPr>
          <a:xfrm>
            <a:off x="2826624" y="2151576"/>
            <a:ext cx="463449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8" idx="3"/>
            <a:endCxn id="9" idx="1"/>
          </p:cNvCxnSpPr>
          <p:nvPr/>
        </p:nvCxnSpPr>
        <p:spPr>
          <a:xfrm>
            <a:off x="3569574" y="2151576"/>
            <a:ext cx="463449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aphicFrame>
        <p:nvGraphicFramePr>
          <p:cNvPr id="12" name="Object 11"/>
          <p:cNvGraphicFramePr>
            <a:graphicFrameLocks noChangeAspect="1"/>
          </p:cNvGraphicFramePr>
          <p:nvPr>
            <p:extLst/>
          </p:nvPr>
        </p:nvGraphicFramePr>
        <p:xfrm>
          <a:off x="2565400" y="1957388"/>
          <a:ext cx="266700" cy="374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8227" name="Equation" r:id="rId5" imgW="152280" imgH="215640" progId="Equation.3">
                  <p:embed/>
                </p:oleObj>
              </mc:Choice>
              <mc:Fallback>
                <p:oleObj name="Equation" r:id="rId5" imgW="152280" imgH="215640" progId="Equation.3">
                  <p:embed/>
                  <p:pic>
                    <p:nvPicPr>
                      <p:cNvPr id="12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65400" y="1957388"/>
                        <a:ext cx="266700" cy="374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Oval 17"/>
          <p:cNvSpPr/>
          <p:nvPr/>
        </p:nvSpPr>
        <p:spPr>
          <a:xfrm>
            <a:off x="5016588" y="1831206"/>
            <a:ext cx="1060952" cy="632259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chemeClr val="tx1"/>
              </a:solidFill>
            </a:endParaRPr>
          </a:p>
        </p:txBody>
      </p:sp>
      <p:cxnSp>
        <p:nvCxnSpPr>
          <p:cNvPr id="19" name="Straight Arrow Connector 18"/>
          <p:cNvCxnSpPr>
            <a:endCxn id="18" idx="2"/>
          </p:cNvCxnSpPr>
          <p:nvPr/>
        </p:nvCxnSpPr>
        <p:spPr>
          <a:xfrm flipV="1">
            <a:off x="4637759" y="2147336"/>
            <a:ext cx="378829" cy="1124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aphicFrame>
        <p:nvGraphicFramePr>
          <p:cNvPr id="20" name="Object 19"/>
          <p:cNvGraphicFramePr>
            <a:graphicFrameLocks noChangeAspect="1"/>
          </p:cNvGraphicFramePr>
          <p:nvPr>
            <p:extLst/>
          </p:nvPr>
        </p:nvGraphicFramePr>
        <p:xfrm>
          <a:off x="5094288" y="1974850"/>
          <a:ext cx="866775" cy="373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8228" name="Equation" r:id="rId7" imgW="495000" imgH="215640" progId="Equation.3">
                  <p:embed/>
                </p:oleObj>
              </mc:Choice>
              <mc:Fallback>
                <p:oleObj name="Equation" r:id="rId7" imgW="495000" imgH="215640" progId="Equation.3">
                  <p:embed/>
                  <p:pic>
                    <p:nvPicPr>
                      <p:cNvPr id="2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94288" y="1974850"/>
                        <a:ext cx="866775" cy="373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1" name="Straight Arrow Connector 20"/>
          <p:cNvCxnSpPr/>
          <p:nvPr/>
        </p:nvCxnSpPr>
        <p:spPr>
          <a:xfrm flipV="1">
            <a:off x="6077540" y="2130641"/>
            <a:ext cx="378829" cy="1124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489513" y="1899808"/>
            <a:ext cx="5261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L1</a:t>
            </a:r>
            <a:endParaRPr lang="en-CA" dirty="0"/>
          </a:p>
        </p:txBody>
      </p:sp>
      <p:graphicFrame>
        <p:nvGraphicFramePr>
          <p:cNvPr id="28" name="Object 27"/>
          <p:cNvGraphicFramePr>
            <a:graphicFrameLocks noChangeAspect="1"/>
          </p:cNvGraphicFramePr>
          <p:nvPr>
            <p:extLst/>
          </p:nvPr>
        </p:nvGraphicFramePr>
        <p:xfrm>
          <a:off x="4046538" y="1989138"/>
          <a:ext cx="266700" cy="371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8229" name="Equation" r:id="rId9" imgW="152280" imgH="215640" progId="Equation.3">
                  <p:embed/>
                </p:oleObj>
              </mc:Choice>
              <mc:Fallback>
                <p:oleObj name="Equation" r:id="rId9" imgW="152280" imgH="215640" progId="Equation.3">
                  <p:embed/>
                  <p:pic>
                    <p:nvPicPr>
                      <p:cNvPr id="28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46538" y="1989138"/>
                        <a:ext cx="266700" cy="371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28"/>
          <p:cNvGraphicFramePr>
            <a:graphicFrameLocks noChangeAspect="1"/>
          </p:cNvGraphicFramePr>
          <p:nvPr>
            <p:extLst/>
          </p:nvPr>
        </p:nvGraphicFramePr>
        <p:xfrm>
          <a:off x="3298825" y="1951038"/>
          <a:ext cx="266700" cy="41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8230" name="Equation" r:id="rId11" imgW="152280" imgH="241200" progId="Equation.3">
                  <p:embed/>
                </p:oleObj>
              </mc:Choice>
              <mc:Fallback>
                <p:oleObj name="Equation" r:id="rId11" imgW="152280" imgH="241200" progId="Equation.3">
                  <p:embed/>
                  <p:pic>
                    <p:nvPicPr>
                      <p:cNvPr id="29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98825" y="1951038"/>
                        <a:ext cx="266700" cy="415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Object 6"/>
          <p:cNvGraphicFramePr>
            <a:graphicFrameLocks noChangeAspect="1"/>
          </p:cNvGraphicFramePr>
          <p:nvPr>
            <p:extLst/>
          </p:nvPr>
        </p:nvGraphicFramePr>
        <p:xfrm>
          <a:off x="2897965" y="1829715"/>
          <a:ext cx="363144" cy="3012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8231" name="Equation" r:id="rId13" imgW="228600" imgH="203040" progId="Equation.3">
                  <p:embed/>
                </p:oleObj>
              </mc:Choice>
              <mc:Fallback>
                <p:oleObj name="Equation" r:id="rId13" imgW="228600" imgH="203040" progId="Equation.3">
                  <p:embed/>
                  <p:pic>
                    <p:nvPicPr>
                      <p:cNvPr id="3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97965" y="1829715"/>
                        <a:ext cx="363144" cy="301267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Object 6"/>
          <p:cNvGraphicFramePr>
            <a:graphicFrameLocks noChangeAspect="1"/>
          </p:cNvGraphicFramePr>
          <p:nvPr>
            <p:extLst/>
          </p:nvPr>
        </p:nvGraphicFramePr>
        <p:xfrm>
          <a:off x="3641725" y="1835150"/>
          <a:ext cx="342900" cy="301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8232" name="Equation" r:id="rId15" imgW="215640" imgH="203040" progId="Equation.3">
                  <p:embed/>
                </p:oleObj>
              </mc:Choice>
              <mc:Fallback>
                <p:oleObj name="Equation" r:id="rId15" imgW="215640" imgH="203040" progId="Equation.3">
                  <p:embed/>
                  <p:pic>
                    <p:nvPicPr>
                      <p:cNvPr id="31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41725" y="1835150"/>
                        <a:ext cx="342900" cy="301625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" name="Rounded Rectangle 26"/>
          <p:cNvSpPr/>
          <p:nvPr/>
        </p:nvSpPr>
        <p:spPr>
          <a:xfrm>
            <a:off x="2140824" y="3324707"/>
            <a:ext cx="2496935" cy="980780"/>
          </a:xfrm>
          <a:prstGeom prst="roundRect">
            <a:avLst/>
          </a:prstGeom>
          <a:solidFill>
            <a:schemeClr val="accent3">
              <a:lumMod val="95000"/>
            </a:schemeClr>
          </a:solidFill>
          <a:ln>
            <a:solidFill>
              <a:schemeClr val="accent3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37" name="Object 36"/>
          <p:cNvGraphicFramePr>
            <a:graphicFrameLocks noChangeAspect="1"/>
          </p:cNvGraphicFramePr>
          <p:nvPr>
            <p:extLst/>
          </p:nvPr>
        </p:nvGraphicFramePr>
        <p:xfrm>
          <a:off x="4360863" y="3676650"/>
          <a:ext cx="311150" cy="373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8233" name="Equation" r:id="rId17" imgW="177480" imgH="215640" progId="Equation.3">
                  <p:embed/>
                </p:oleObj>
              </mc:Choice>
              <mc:Fallback>
                <p:oleObj name="Equation" r:id="rId17" imgW="177480" imgH="215640" progId="Equation.3">
                  <p:embed/>
                  <p:pic>
                    <p:nvPicPr>
                      <p:cNvPr id="37" name="Object 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60863" y="3676650"/>
                        <a:ext cx="311150" cy="373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" name="Rectangle 37"/>
          <p:cNvSpPr/>
          <p:nvPr/>
        </p:nvSpPr>
        <p:spPr>
          <a:xfrm>
            <a:off x="2547123" y="3515208"/>
            <a:ext cx="279501" cy="6700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9" name="Rectangle 38"/>
          <p:cNvSpPr/>
          <p:nvPr/>
        </p:nvSpPr>
        <p:spPr>
          <a:xfrm>
            <a:off x="3290073" y="3515208"/>
            <a:ext cx="279501" cy="670028"/>
          </a:xfrm>
          <a:prstGeom prst="rect">
            <a:avLst/>
          </a:prstGeom>
          <a:solidFill>
            <a:srgbClr val="FFC000"/>
          </a:solidFill>
          <a:ln>
            <a:solidFill>
              <a:srgbClr val="B8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" name="Rectangle 39"/>
          <p:cNvSpPr/>
          <p:nvPr/>
        </p:nvSpPr>
        <p:spPr>
          <a:xfrm>
            <a:off x="4033023" y="3515208"/>
            <a:ext cx="279501" cy="670028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41" name="Straight Arrow Connector 40"/>
          <p:cNvCxnSpPr>
            <a:stCxn id="38" idx="3"/>
            <a:endCxn id="39" idx="1"/>
          </p:cNvCxnSpPr>
          <p:nvPr/>
        </p:nvCxnSpPr>
        <p:spPr>
          <a:xfrm>
            <a:off x="2826624" y="3850222"/>
            <a:ext cx="463449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39" idx="3"/>
            <a:endCxn id="40" idx="1"/>
          </p:cNvCxnSpPr>
          <p:nvPr/>
        </p:nvCxnSpPr>
        <p:spPr>
          <a:xfrm>
            <a:off x="3569574" y="3850222"/>
            <a:ext cx="463449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aphicFrame>
        <p:nvGraphicFramePr>
          <p:cNvPr id="43" name="Object 42"/>
          <p:cNvGraphicFramePr>
            <a:graphicFrameLocks noChangeAspect="1"/>
          </p:cNvGraphicFramePr>
          <p:nvPr>
            <p:extLst/>
          </p:nvPr>
        </p:nvGraphicFramePr>
        <p:xfrm>
          <a:off x="2554288" y="3654425"/>
          <a:ext cx="288925" cy="376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8234" name="Equation" r:id="rId19" imgW="164880" imgH="215640" progId="Equation.3">
                  <p:embed/>
                </p:oleObj>
              </mc:Choice>
              <mc:Fallback>
                <p:oleObj name="Equation" r:id="rId19" imgW="164880" imgH="215640" progId="Equation.3">
                  <p:embed/>
                  <p:pic>
                    <p:nvPicPr>
                      <p:cNvPr id="43" name="Object 4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54288" y="3654425"/>
                        <a:ext cx="288925" cy="376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" name="Oval 43"/>
          <p:cNvSpPr/>
          <p:nvPr/>
        </p:nvSpPr>
        <p:spPr>
          <a:xfrm>
            <a:off x="5016588" y="3529852"/>
            <a:ext cx="1060952" cy="632259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chemeClr val="tx1"/>
              </a:solidFill>
            </a:endParaRPr>
          </a:p>
        </p:txBody>
      </p:sp>
      <p:cxnSp>
        <p:nvCxnSpPr>
          <p:cNvPr id="45" name="Straight Arrow Connector 44"/>
          <p:cNvCxnSpPr>
            <a:endCxn id="44" idx="2"/>
          </p:cNvCxnSpPr>
          <p:nvPr/>
        </p:nvCxnSpPr>
        <p:spPr>
          <a:xfrm flipV="1">
            <a:off x="4637759" y="3845982"/>
            <a:ext cx="378829" cy="1124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aphicFrame>
        <p:nvGraphicFramePr>
          <p:cNvPr id="46" name="Object 45"/>
          <p:cNvGraphicFramePr>
            <a:graphicFrameLocks noChangeAspect="1"/>
          </p:cNvGraphicFramePr>
          <p:nvPr>
            <p:extLst/>
          </p:nvPr>
        </p:nvGraphicFramePr>
        <p:xfrm>
          <a:off x="5060950" y="3673475"/>
          <a:ext cx="933450" cy="373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8235" name="Equation" r:id="rId21" imgW="533160" imgH="215640" progId="Equation.3">
                  <p:embed/>
                </p:oleObj>
              </mc:Choice>
              <mc:Fallback>
                <p:oleObj name="Equation" r:id="rId21" imgW="533160" imgH="215640" progId="Equation.3">
                  <p:embed/>
                  <p:pic>
                    <p:nvPicPr>
                      <p:cNvPr id="46" name="Object 4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60950" y="3673475"/>
                        <a:ext cx="933450" cy="373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7" name="Straight Arrow Connector 46"/>
          <p:cNvCxnSpPr/>
          <p:nvPr/>
        </p:nvCxnSpPr>
        <p:spPr>
          <a:xfrm flipV="1">
            <a:off x="6077540" y="3829287"/>
            <a:ext cx="378829" cy="1124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6489513" y="3598454"/>
            <a:ext cx="5261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L2</a:t>
            </a:r>
            <a:endParaRPr lang="en-CA" dirty="0"/>
          </a:p>
        </p:txBody>
      </p:sp>
      <p:graphicFrame>
        <p:nvGraphicFramePr>
          <p:cNvPr id="49" name="Object 48"/>
          <p:cNvGraphicFramePr>
            <a:graphicFrameLocks noChangeAspect="1"/>
          </p:cNvGraphicFramePr>
          <p:nvPr>
            <p:extLst/>
          </p:nvPr>
        </p:nvGraphicFramePr>
        <p:xfrm>
          <a:off x="4035425" y="3687763"/>
          <a:ext cx="288925" cy="371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8236" name="Equation" r:id="rId23" imgW="164880" imgH="215640" progId="Equation.3">
                  <p:embed/>
                </p:oleObj>
              </mc:Choice>
              <mc:Fallback>
                <p:oleObj name="Equation" r:id="rId23" imgW="164880" imgH="215640" progId="Equation.3">
                  <p:embed/>
                  <p:pic>
                    <p:nvPicPr>
                      <p:cNvPr id="49" name="Object 4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35425" y="3687763"/>
                        <a:ext cx="288925" cy="371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" name="Object 49"/>
          <p:cNvGraphicFramePr>
            <a:graphicFrameLocks noChangeAspect="1"/>
          </p:cNvGraphicFramePr>
          <p:nvPr>
            <p:extLst/>
          </p:nvPr>
        </p:nvGraphicFramePr>
        <p:xfrm>
          <a:off x="3287713" y="3649663"/>
          <a:ext cx="288925" cy="41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8237" name="Equation" r:id="rId25" imgW="164880" imgH="241200" progId="Equation.3">
                  <p:embed/>
                </p:oleObj>
              </mc:Choice>
              <mc:Fallback>
                <p:oleObj name="Equation" r:id="rId25" imgW="164880" imgH="241200" progId="Equation.3">
                  <p:embed/>
                  <p:pic>
                    <p:nvPicPr>
                      <p:cNvPr id="50" name="Object 4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87713" y="3649663"/>
                        <a:ext cx="288925" cy="415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" name="Object 6"/>
          <p:cNvGraphicFramePr>
            <a:graphicFrameLocks noChangeAspect="1"/>
          </p:cNvGraphicFramePr>
          <p:nvPr>
            <p:extLst/>
          </p:nvPr>
        </p:nvGraphicFramePr>
        <p:xfrm>
          <a:off x="2897965" y="3528361"/>
          <a:ext cx="363144" cy="3012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8238" name="Equation" r:id="rId27" imgW="228600" imgH="203040" progId="Equation.3">
                  <p:embed/>
                </p:oleObj>
              </mc:Choice>
              <mc:Fallback>
                <p:oleObj name="Equation" r:id="rId27" imgW="228600" imgH="203040" progId="Equation.3">
                  <p:embed/>
                  <p:pic>
                    <p:nvPicPr>
                      <p:cNvPr id="51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97965" y="3528361"/>
                        <a:ext cx="363144" cy="301267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" name="Object 6"/>
          <p:cNvGraphicFramePr>
            <a:graphicFrameLocks noChangeAspect="1"/>
          </p:cNvGraphicFramePr>
          <p:nvPr>
            <p:extLst/>
          </p:nvPr>
        </p:nvGraphicFramePr>
        <p:xfrm>
          <a:off x="3641725" y="3533796"/>
          <a:ext cx="342900" cy="301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8239" name="Equation" r:id="rId28" imgW="215640" imgH="203040" progId="Equation.3">
                  <p:embed/>
                </p:oleObj>
              </mc:Choice>
              <mc:Fallback>
                <p:oleObj name="Equation" r:id="rId28" imgW="215640" imgH="203040" progId="Equation.3">
                  <p:embed/>
                  <p:pic>
                    <p:nvPicPr>
                      <p:cNvPr id="52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41725" y="3533796"/>
                        <a:ext cx="342900" cy="301625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" name="Rounded Rectangle 52"/>
          <p:cNvSpPr/>
          <p:nvPr/>
        </p:nvSpPr>
        <p:spPr>
          <a:xfrm>
            <a:off x="2140824" y="5068325"/>
            <a:ext cx="2496935" cy="980780"/>
          </a:xfrm>
          <a:prstGeom prst="roundRect">
            <a:avLst/>
          </a:prstGeom>
          <a:solidFill>
            <a:schemeClr val="accent3">
              <a:lumMod val="95000"/>
            </a:schemeClr>
          </a:solidFill>
          <a:ln>
            <a:solidFill>
              <a:schemeClr val="accent3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54" name="Object 53"/>
          <p:cNvGraphicFramePr>
            <a:graphicFrameLocks noChangeAspect="1"/>
          </p:cNvGraphicFramePr>
          <p:nvPr>
            <p:extLst/>
          </p:nvPr>
        </p:nvGraphicFramePr>
        <p:xfrm>
          <a:off x="4360863" y="5410200"/>
          <a:ext cx="31115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8240" name="Equation" r:id="rId29" imgW="177480" imgH="228600" progId="Equation.3">
                  <p:embed/>
                </p:oleObj>
              </mc:Choice>
              <mc:Fallback>
                <p:oleObj name="Equation" r:id="rId29" imgW="177480" imgH="228600" progId="Equation.3">
                  <p:embed/>
                  <p:pic>
                    <p:nvPicPr>
                      <p:cNvPr id="54" name="Object 5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60863" y="5410200"/>
                        <a:ext cx="311150" cy="393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5" name="Rectangle 54"/>
          <p:cNvSpPr/>
          <p:nvPr/>
        </p:nvSpPr>
        <p:spPr>
          <a:xfrm>
            <a:off x="2547123" y="5258826"/>
            <a:ext cx="279501" cy="6700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6" name="Rectangle 55"/>
          <p:cNvSpPr/>
          <p:nvPr/>
        </p:nvSpPr>
        <p:spPr>
          <a:xfrm>
            <a:off x="3290073" y="5258826"/>
            <a:ext cx="279501" cy="670028"/>
          </a:xfrm>
          <a:prstGeom prst="rect">
            <a:avLst/>
          </a:prstGeom>
          <a:solidFill>
            <a:srgbClr val="FFC000"/>
          </a:solidFill>
          <a:ln>
            <a:solidFill>
              <a:srgbClr val="B8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7" name="Rectangle 56"/>
          <p:cNvSpPr/>
          <p:nvPr/>
        </p:nvSpPr>
        <p:spPr>
          <a:xfrm>
            <a:off x="4033023" y="5258826"/>
            <a:ext cx="279501" cy="670028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58" name="Straight Arrow Connector 57"/>
          <p:cNvCxnSpPr>
            <a:stCxn id="55" idx="3"/>
            <a:endCxn id="56" idx="1"/>
          </p:cNvCxnSpPr>
          <p:nvPr/>
        </p:nvCxnSpPr>
        <p:spPr>
          <a:xfrm>
            <a:off x="2826624" y="5593840"/>
            <a:ext cx="463449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56" idx="3"/>
            <a:endCxn id="57" idx="1"/>
          </p:cNvCxnSpPr>
          <p:nvPr/>
        </p:nvCxnSpPr>
        <p:spPr>
          <a:xfrm>
            <a:off x="3569574" y="5593840"/>
            <a:ext cx="463449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aphicFrame>
        <p:nvGraphicFramePr>
          <p:cNvPr id="60" name="Object 59"/>
          <p:cNvGraphicFramePr>
            <a:graphicFrameLocks noChangeAspect="1"/>
          </p:cNvGraphicFramePr>
          <p:nvPr>
            <p:extLst/>
          </p:nvPr>
        </p:nvGraphicFramePr>
        <p:xfrm>
          <a:off x="2554288" y="5386388"/>
          <a:ext cx="288925" cy="398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8241" name="Equation" r:id="rId31" imgW="164880" imgH="228600" progId="Equation.3">
                  <p:embed/>
                </p:oleObj>
              </mc:Choice>
              <mc:Fallback>
                <p:oleObj name="Equation" r:id="rId31" imgW="164880" imgH="228600" progId="Equation.3">
                  <p:embed/>
                  <p:pic>
                    <p:nvPicPr>
                      <p:cNvPr id="60" name="Object 5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54288" y="5386388"/>
                        <a:ext cx="288925" cy="398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" name="Oval 60"/>
          <p:cNvSpPr/>
          <p:nvPr/>
        </p:nvSpPr>
        <p:spPr>
          <a:xfrm>
            <a:off x="5016588" y="5273470"/>
            <a:ext cx="1060952" cy="632259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chemeClr val="tx1"/>
              </a:solidFill>
            </a:endParaRPr>
          </a:p>
        </p:txBody>
      </p:sp>
      <p:cxnSp>
        <p:nvCxnSpPr>
          <p:cNvPr id="62" name="Straight Arrow Connector 61"/>
          <p:cNvCxnSpPr>
            <a:endCxn id="61" idx="2"/>
          </p:cNvCxnSpPr>
          <p:nvPr/>
        </p:nvCxnSpPr>
        <p:spPr>
          <a:xfrm flipV="1">
            <a:off x="4637759" y="5589600"/>
            <a:ext cx="378829" cy="1124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aphicFrame>
        <p:nvGraphicFramePr>
          <p:cNvPr id="63" name="Object 62"/>
          <p:cNvGraphicFramePr>
            <a:graphicFrameLocks noChangeAspect="1"/>
          </p:cNvGraphicFramePr>
          <p:nvPr>
            <p:extLst/>
          </p:nvPr>
        </p:nvGraphicFramePr>
        <p:xfrm>
          <a:off x="5072063" y="5407025"/>
          <a:ext cx="911225" cy="395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8242" name="Equation" r:id="rId33" imgW="520560" imgH="228600" progId="Equation.3">
                  <p:embed/>
                </p:oleObj>
              </mc:Choice>
              <mc:Fallback>
                <p:oleObj name="Equation" r:id="rId33" imgW="520560" imgH="228600" progId="Equation.3">
                  <p:embed/>
                  <p:pic>
                    <p:nvPicPr>
                      <p:cNvPr id="63" name="Object 6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72063" y="5407025"/>
                        <a:ext cx="911225" cy="395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4" name="Straight Arrow Connector 63"/>
          <p:cNvCxnSpPr/>
          <p:nvPr/>
        </p:nvCxnSpPr>
        <p:spPr>
          <a:xfrm flipV="1">
            <a:off x="6077540" y="5572905"/>
            <a:ext cx="378829" cy="1124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6489513" y="5342072"/>
            <a:ext cx="5261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L3</a:t>
            </a:r>
            <a:endParaRPr lang="en-CA" dirty="0"/>
          </a:p>
        </p:txBody>
      </p:sp>
      <p:graphicFrame>
        <p:nvGraphicFramePr>
          <p:cNvPr id="66" name="Object 65"/>
          <p:cNvGraphicFramePr>
            <a:graphicFrameLocks noChangeAspect="1"/>
          </p:cNvGraphicFramePr>
          <p:nvPr>
            <p:extLst/>
          </p:nvPr>
        </p:nvGraphicFramePr>
        <p:xfrm>
          <a:off x="4035425" y="5419725"/>
          <a:ext cx="288925" cy="395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8243" name="Equation" r:id="rId35" imgW="164880" imgH="228600" progId="Equation.3">
                  <p:embed/>
                </p:oleObj>
              </mc:Choice>
              <mc:Fallback>
                <p:oleObj name="Equation" r:id="rId35" imgW="164880" imgH="228600" progId="Equation.3">
                  <p:embed/>
                  <p:pic>
                    <p:nvPicPr>
                      <p:cNvPr id="66" name="Object 6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35425" y="5419725"/>
                        <a:ext cx="288925" cy="395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7" name="Object 66"/>
          <p:cNvGraphicFramePr>
            <a:graphicFrameLocks noChangeAspect="1"/>
          </p:cNvGraphicFramePr>
          <p:nvPr>
            <p:extLst/>
          </p:nvPr>
        </p:nvGraphicFramePr>
        <p:xfrm>
          <a:off x="3287713" y="5383213"/>
          <a:ext cx="288925" cy="436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8244" name="Equation" r:id="rId37" imgW="164880" imgH="253800" progId="Equation.3">
                  <p:embed/>
                </p:oleObj>
              </mc:Choice>
              <mc:Fallback>
                <p:oleObj name="Equation" r:id="rId37" imgW="164880" imgH="253800" progId="Equation.3">
                  <p:embed/>
                  <p:pic>
                    <p:nvPicPr>
                      <p:cNvPr id="67" name="Object 6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87713" y="5383213"/>
                        <a:ext cx="288925" cy="4365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8" name="Object 6"/>
          <p:cNvGraphicFramePr>
            <a:graphicFrameLocks noChangeAspect="1"/>
          </p:cNvGraphicFramePr>
          <p:nvPr>
            <p:extLst/>
          </p:nvPr>
        </p:nvGraphicFramePr>
        <p:xfrm>
          <a:off x="2897965" y="5271979"/>
          <a:ext cx="363144" cy="3012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8245" name="Equation" r:id="rId39" imgW="228600" imgH="203040" progId="Equation.3">
                  <p:embed/>
                </p:oleObj>
              </mc:Choice>
              <mc:Fallback>
                <p:oleObj name="Equation" r:id="rId39" imgW="228600" imgH="203040" progId="Equation.3">
                  <p:embed/>
                  <p:pic>
                    <p:nvPicPr>
                      <p:cNvPr id="68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97965" y="5271979"/>
                        <a:ext cx="363144" cy="301267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9" name="Object 6"/>
          <p:cNvGraphicFramePr>
            <a:graphicFrameLocks noChangeAspect="1"/>
          </p:cNvGraphicFramePr>
          <p:nvPr>
            <p:extLst/>
          </p:nvPr>
        </p:nvGraphicFramePr>
        <p:xfrm>
          <a:off x="3641725" y="5277414"/>
          <a:ext cx="342900" cy="301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8246" name="Equation" r:id="rId40" imgW="215640" imgH="203040" progId="Equation.3">
                  <p:embed/>
                </p:oleObj>
              </mc:Choice>
              <mc:Fallback>
                <p:oleObj name="Equation" r:id="rId40" imgW="215640" imgH="203040" progId="Equation.3">
                  <p:embed/>
                  <p:pic>
                    <p:nvPicPr>
                      <p:cNvPr id="69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41725" y="5277414"/>
                        <a:ext cx="342900" cy="301625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0" name="Straight Arrow Connector 69"/>
          <p:cNvCxnSpPr/>
          <p:nvPr/>
        </p:nvCxnSpPr>
        <p:spPr>
          <a:xfrm flipH="1">
            <a:off x="2992582" y="1686821"/>
            <a:ext cx="3255256" cy="8975"/>
          </a:xfrm>
          <a:prstGeom prst="straightConnector1">
            <a:avLst/>
          </a:prstGeom>
          <a:ln>
            <a:solidFill>
              <a:srgbClr val="B88C00"/>
            </a:solidFill>
            <a:prstDash val="sysDot"/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aphicFrame>
        <p:nvGraphicFramePr>
          <p:cNvPr id="71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96391877"/>
              </p:ext>
            </p:extLst>
          </p:nvPr>
        </p:nvGraphicFramePr>
        <p:xfrm>
          <a:off x="4298950" y="1173163"/>
          <a:ext cx="749300" cy="414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8247" name="Equation" r:id="rId41" imgW="406080" imgH="241200" progId="Equation.3">
                  <p:embed/>
                </p:oleObj>
              </mc:Choice>
              <mc:Fallback>
                <p:oleObj name="Equation" r:id="rId41" imgW="406080" imgH="241200" progId="Equation.3">
                  <p:embed/>
                  <p:pic>
                    <p:nvPicPr>
                      <p:cNvPr id="71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98950" y="1173163"/>
                        <a:ext cx="749300" cy="414337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5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67622907"/>
              </p:ext>
            </p:extLst>
          </p:nvPr>
        </p:nvGraphicFramePr>
        <p:xfrm>
          <a:off x="4275138" y="2863850"/>
          <a:ext cx="798512" cy="414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8248" name="Equation" r:id="rId43" imgW="431640" imgH="241200" progId="Equation.3">
                  <p:embed/>
                </p:oleObj>
              </mc:Choice>
              <mc:Fallback>
                <p:oleObj name="Equation" r:id="rId43" imgW="431640" imgH="241200" progId="Equation.3">
                  <p:embed/>
                  <p:pic>
                    <p:nvPicPr>
                      <p:cNvPr id="75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75138" y="2863850"/>
                        <a:ext cx="798512" cy="414338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11077830"/>
              </p:ext>
            </p:extLst>
          </p:nvPr>
        </p:nvGraphicFramePr>
        <p:xfrm>
          <a:off x="4286250" y="4595813"/>
          <a:ext cx="773113" cy="414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8249" name="Equation" r:id="rId45" imgW="419040" imgH="241200" progId="Equation.3">
                  <p:embed/>
                </p:oleObj>
              </mc:Choice>
              <mc:Fallback>
                <p:oleObj name="Equation" r:id="rId45" imgW="419040" imgH="241200" progId="Equation.3">
                  <p:embed/>
                  <p:pic>
                    <p:nvPicPr>
                      <p:cNvPr id="77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86250" y="4595813"/>
                        <a:ext cx="773113" cy="414337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2" name="Straight Arrow Connector 71"/>
          <p:cNvCxnSpPr/>
          <p:nvPr/>
        </p:nvCxnSpPr>
        <p:spPr>
          <a:xfrm flipH="1">
            <a:off x="3045810" y="3393388"/>
            <a:ext cx="3255256" cy="8975"/>
          </a:xfrm>
          <a:prstGeom prst="straightConnector1">
            <a:avLst/>
          </a:prstGeom>
          <a:ln>
            <a:solidFill>
              <a:srgbClr val="B88C00"/>
            </a:solidFill>
            <a:prstDash val="sysDot"/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>
          <a:xfrm flipH="1">
            <a:off x="3045810" y="5140053"/>
            <a:ext cx="3255256" cy="8975"/>
          </a:xfrm>
          <a:prstGeom prst="straightConnector1">
            <a:avLst/>
          </a:prstGeom>
          <a:ln>
            <a:solidFill>
              <a:srgbClr val="B88C00"/>
            </a:solidFill>
            <a:prstDash val="sysDot"/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80" name="Title 1"/>
          <p:cNvSpPr>
            <a:spLocks noGrp="1"/>
          </p:cNvSpPr>
          <p:nvPr>
            <p:ph type="title"/>
          </p:nvPr>
        </p:nvSpPr>
        <p:spPr>
          <a:xfrm>
            <a:off x="200024" y="61869"/>
            <a:ext cx="8943975" cy="1143000"/>
          </a:xfrm>
        </p:spPr>
        <p:txBody>
          <a:bodyPr/>
          <a:lstStyle/>
          <a:p>
            <a:pPr algn="l"/>
            <a:r>
              <a:rPr lang="fr-CA" dirty="0" smtClean="0"/>
              <a:t>Ex.: 3 données, 3 rétro-propagations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299486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2140824" y="1626061"/>
            <a:ext cx="2496935" cy="980780"/>
          </a:xfrm>
          <a:prstGeom prst="roundRect">
            <a:avLst/>
          </a:prstGeom>
          <a:solidFill>
            <a:schemeClr val="accent3">
              <a:lumMod val="95000"/>
            </a:schemeClr>
          </a:solidFill>
          <a:ln>
            <a:solidFill>
              <a:schemeClr val="accent3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4371975" y="1978025"/>
          <a:ext cx="288925" cy="373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1175" name="Equation" r:id="rId3" imgW="164880" imgH="215640" progId="Equation.3">
                  <p:embed/>
                </p:oleObj>
              </mc:Choice>
              <mc:Fallback>
                <p:oleObj name="Equation" r:id="rId3" imgW="164880" imgH="215640" progId="Equation.3">
                  <p:embed/>
                  <p:pic>
                    <p:nvPicPr>
                      <p:cNvPr id="6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71975" y="1978025"/>
                        <a:ext cx="288925" cy="373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/>
          <p:cNvSpPr/>
          <p:nvPr/>
        </p:nvSpPr>
        <p:spPr>
          <a:xfrm>
            <a:off x="2547123" y="1816562"/>
            <a:ext cx="279501" cy="6700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Rectangle 7"/>
          <p:cNvSpPr/>
          <p:nvPr/>
        </p:nvSpPr>
        <p:spPr>
          <a:xfrm>
            <a:off x="3290073" y="1816562"/>
            <a:ext cx="279501" cy="670028"/>
          </a:xfrm>
          <a:prstGeom prst="rect">
            <a:avLst/>
          </a:prstGeom>
          <a:solidFill>
            <a:srgbClr val="FFC000"/>
          </a:solidFill>
          <a:ln>
            <a:solidFill>
              <a:srgbClr val="B8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Rectangle 8"/>
          <p:cNvSpPr/>
          <p:nvPr/>
        </p:nvSpPr>
        <p:spPr>
          <a:xfrm>
            <a:off x="4033023" y="1816562"/>
            <a:ext cx="279501" cy="670028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0" name="Straight Arrow Connector 9"/>
          <p:cNvCxnSpPr>
            <a:stCxn id="7" idx="3"/>
            <a:endCxn id="8" idx="1"/>
          </p:cNvCxnSpPr>
          <p:nvPr/>
        </p:nvCxnSpPr>
        <p:spPr>
          <a:xfrm>
            <a:off x="2826624" y="2151576"/>
            <a:ext cx="463449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8" idx="3"/>
            <a:endCxn id="9" idx="1"/>
          </p:cNvCxnSpPr>
          <p:nvPr/>
        </p:nvCxnSpPr>
        <p:spPr>
          <a:xfrm>
            <a:off x="3569574" y="2151576"/>
            <a:ext cx="463449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aphicFrame>
        <p:nvGraphicFramePr>
          <p:cNvPr id="12" name="Object 11"/>
          <p:cNvGraphicFramePr>
            <a:graphicFrameLocks noChangeAspect="1"/>
          </p:cNvGraphicFramePr>
          <p:nvPr>
            <p:extLst/>
          </p:nvPr>
        </p:nvGraphicFramePr>
        <p:xfrm>
          <a:off x="2565400" y="1957388"/>
          <a:ext cx="266700" cy="374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1176" name="Equation" r:id="rId5" imgW="152280" imgH="215640" progId="Equation.3">
                  <p:embed/>
                </p:oleObj>
              </mc:Choice>
              <mc:Fallback>
                <p:oleObj name="Equation" r:id="rId5" imgW="152280" imgH="215640" progId="Equation.3">
                  <p:embed/>
                  <p:pic>
                    <p:nvPicPr>
                      <p:cNvPr id="12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65400" y="1957388"/>
                        <a:ext cx="266700" cy="374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Oval 17"/>
          <p:cNvSpPr/>
          <p:nvPr/>
        </p:nvSpPr>
        <p:spPr>
          <a:xfrm>
            <a:off x="5016588" y="1831206"/>
            <a:ext cx="1060952" cy="632259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chemeClr val="tx1"/>
              </a:solidFill>
            </a:endParaRPr>
          </a:p>
        </p:txBody>
      </p:sp>
      <p:cxnSp>
        <p:nvCxnSpPr>
          <p:cNvPr id="19" name="Straight Arrow Connector 18"/>
          <p:cNvCxnSpPr>
            <a:endCxn id="18" idx="2"/>
          </p:cNvCxnSpPr>
          <p:nvPr/>
        </p:nvCxnSpPr>
        <p:spPr>
          <a:xfrm flipV="1">
            <a:off x="4637759" y="2147336"/>
            <a:ext cx="378829" cy="1124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aphicFrame>
        <p:nvGraphicFramePr>
          <p:cNvPr id="20" name="Object 19"/>
          <p:cNvGraphicFramePr>
            <a:graphicFrameLocks noChangeAspect="1"/>
          </p:cNvGraphicFramePr>
          <p:nvPr>
            <p:extLst/>
          </p:nvPr>
        </p:nvGraphicFramePr>
        <p:xfrm>
          <a:off x="5094288" y="1974850"/>
          <a:ext cx="866775" cy="373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1177" name="Equation" r:id="rId7" imgW="495000" imgH="215640" progId="Equation.3">
                  <p:embed/>
                </p:oleObj>
              </mc:Choice>
              <mc:Fallback>
                <p:oleObj name="Equation" r:id="rId7" imgW="495000" imgH="215640" progId="Equation.3">
                  <p:embed/>
                  <p:pic>
                    <p:nvPicPr>
                      <p:cNvPr id="2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94288" y="1974850"/>
                        <a:ext cx="866775" cy="373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1" name="Straight Arrow Connector 20"/>
          <p:cNvCxnSpPr/>
          <p:nvPr/>
        </p:nvCxnSpPr>
        <p:spPr>
          <a:xfrm flipV="1">
            <a:off x="6077540" y="2130641"/>
            <a:ext cx="378829" cy="1124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489513" y="1899808"/>
            <a:ext cx="5261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L1</a:t>
            </a:r>
            <a:endParaRPr lang="en-CA" dirty="0"/>
          </a:p>
        </p:txBody>
      </p:sp>
      <p:graphicFrame>
        <p:nvGraphicFramePr>
          <p:cNvPr id="28" name="Object 27"/>
          <p:cNvGraphicFramePr>
            <a:graphicFrameLocks noChangeAspect="1"/>
          </p:cNvGraphicFramePr>
          <p:nvPr>
            <p:extLst/>
          </p:nvPr>
        </p:nvGraphicFramePr>
        <p:xfrm>
          <a:off x="4046538" y="1989138"/>
          <a:ext cx="266700" cy="371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1178" name="Equation" r:id="rId9" imgW="152280" imgH="215640" progId="Equation.3">
                  <p:embed/>
                </p:oleObj>
              </mc:Choice>
              <mc:Fallback>
                <p:oleObj name="Equation" r:id="rId9" imgW="152280" imgH="215640" progId="Equation.3">
                  <p:embed/>
                  <p:pic>
                    <p:nvPicPr>
                      <p:cNvPr id="28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46538" y="1989138"/>
                        <a:ext cx="266700" cy="371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28"/>
          <p:cNvGraphicFramePr>
            <a:graphicFrameLocks noChangeAspect="1"/>
          </p:cNvGraphicFramePr>
          <p:nvPr>
            <p:extLst/>
          </p:nvPr>
        </p:nvGraphicFramePr>
        <p:xfrm>
          <a:off x="3298825" y="1951038"/>
          <a:ext cx="266700" cy="41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1179" name="Equation" r:id="rId11" imgW="152280" imgH="241200" progId="Equation.3">
                  <p:embed/>
                </p:oleObj>
              </mc:Choice>
              <mc:Fallback>
                <p:oleObj name="Equation" r:id="rId11" imgW="152280" imgH="241200" progId="Equation.3">
                  <p:embed/>
                  <p:pic>
                    <p:nvPicPr>
                      <p:cNvPr id="29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98825" y="1951038"/>
                        <a:ext cx="266700" cy="415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Object 6"/>
          <p:cNvGraphicFramePr>
            <a:graphicFrameLocks noChangeAspect="1"/>
          </p:cNvGraphicFramePr>
          <p:nvPr>
            <p:extLst/>
          </p:nvPr>
        </p:nvGraphicFramePr>
        <p:xfrm>
          <a:off x="2897965" y="1829715"/>
          <a:ext cx="363144" cy="3012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1180" name="Equation" r:id="rId13" imgW="228600" imgH="203040" progId="Equation.3">
                  <p:embed/>
                </p:oleObj>
              </mc:Choice>
              <mc:Fallback>
                <p:oleObj name="Equation" r:id="rId13" imgW="228600" imgH="203040" progId="Equation.3">
                  <p:embed/>
                  <p:pic>
                    <p:nvPicPr>
                      <p:cNvPr id="3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97965" y="1829715"/>
                        <a:ext cx="363144" cy="301267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Object 6"/>
          <p:cNvGraphicFramePr>
            <a:graphicFrameLocks noChangeAspect="1"/>
          </p:cNvGraphicFramePr>
          <p:nvPr>
            <p:extLst/>
          </p:nvPr>
        </p:nvGraphicFramePr>
        <p:xfrm>
          <a:off x="3641725" y="1835150"/>
          <a:ext cx="342900" cy="301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1181" name="Equation" r:id="rId15" imgW="215640" imgH="203040" progId="Equation.3">
                  <p:embed/>
                </p:oleObj>
              </mc:Choice>
              <mc:Fallback>
                <p:oleObj name="Equation" r:id="rId15" imgW="215640" imgH="203040" progId="Equation.3">
                  <p:embed/>
                  <p:pic>
                    <p:nvPicPr>
                      <p:cNvPr id="31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41725" y="1835150"/>
                        <a:ext cx="342900" cy="301625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" name="Rounded Rectangle 26"/>
          <p:cNvSpPr/>
          <p:nvPr/>
        </p:nvSpPr>
        <p:spPr>
          <a:xfrm>
            <a:off x="2140824" y="3324707"/>
            <a:ext cx="2496935" cy="980780"/>
          </a:xfrm>
          <a:prstGeom prst="roundRect">
            <a:avLst/>
          </a:prstGeom>
          <a:solidFill>
            <a:schemeClr val="accent3">
              <a:lumMod val="95000"/>
            </a:schemeClr>
          </a:solidFill>
          <a:ln>
            <a:solidFill>
              <a:schemeClr val="accent3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37" name="Object 36"/>
          <p:cNvGraphicFramePr>
            <a:graphicFrameLocks noChangeAspect="1"/>
          </p:cNvGraphicFramePr>
          <p:nvPr>
            <p:extLst/>
          </p:nvPr>
        </p:nvGraphicFramePr>
        <p:xfrm>
          <a:off x="4360863" y="3676650"/>
          <a:ext cx="311150" cy="373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1182" name="Equation" r:id="rId17" imgW="177480" imgH="215640" progId="Equation.3">
                  <p:embed/>
                </p:oleObj>
              </mc:Choice>
              <mc:Fallback>
                <p:oleObj name="Equation" r:id="rId17" imgW="177480" imgH="215640" progId="Equation.3">
                  <p:embed/>
                  <p:pic>
                    <p:nvPicPr>
                      <p:cNvPr id="37" name="Object 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60863" y="3676650"/>
                        <a:ext cx="311150" cy="373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" name="Rectangle 37"/>
          <p:cNvSpPr/>
          <p:nvPr/>
        </p:nvSpPr>
        <p:spPr>
          <a:xfrm>
            <a:off x="2547123" y="3515208"/>
            <a:ext cx="279501" cy="6700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9" name="Rectangle 38"/>
          <p:cNvSpPr/>
          <p:nvPr/>
        </p:nvSpPr>
        <p:spPr>
          <a:xfrm>
            <a:off x="3290073" y="3515208"/>
            <a:ext cx="279501" cy="670028"/>
          </a:xfrm>
          <a:prstGeom prst="rect">
            <a:avLst/>
          </a:prstGeom>
          <a:solidFill>
            <a:srgbClr val="FFC000"/>
          </a:solidFill>
          <a:ln>
            <a:solidFill>
              <a:srgbClr val="B8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" name="Rectangle 39"/>
          <p:cNvSpPr/>
          <p:nvPr/>
        </p:nvSpPr>
        <p:spPr>
          <a:xfrm>
            <a:off x="4033023" y="3515208"/>
            <a:ext cx="279501" cy="670028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41" name="Straight Arrow Connector 40"/>
          <p:cNvCxnSpPr>
            <a:stCxn id="38" idx="3"/>
            <a:endCxn id="39" idx="1"/>
          </p:cNvCxnSpPr>
          <p:nvPr/>
        </p:nvCxnSpPr>
        <p:spPr>
          <a:xfrm>
            <a:off x="2826624" y="3850222"/>
            <a:ext cx="463449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39" idx="3"/>
            <a:endCxn id="40" idx="1"/>
          </p:cNvCxnSpPr>
          <p:nvPr/>
        </p:nvCxnSpPr>
        <p:spPr>
          <a:xfrm>
            <a:off x="3569574" y="3850222"/>
            <a:ext cx="463449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aphicFrame>
        <p:nvGraphicFramePr>
          <p:cNvPr id="43" name="Object 42"/>
          <p:cNvGraphicFramePr>
            <a:graphicFrameLocks noChangeAspect="1"/>
          </p:cNvGraphicFramePr>
          <p:nvPr>
            <p:extLst/>
          </p:nvPr>
        </p:nvGraphicFramePr>
        <p:xfrm>
          <a:off x="2554288" y="3654425"/>
          <a:ext cx="288925" cy="376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1183" name="Equation" r:id="rId19" imgW="164880" imgH="215640" progId="Equation.3">
                  <p:embed/>
                </p:oleObj>
              </mc:Choice>
              <mc:Fallback>
                <p:oleObj name="Equation" r:id="rId19" imgW="164880" imgH="215640" progId="Equation.3">
                  <p:embed/>
                  <p:pic>
                    <p:nvPicPr>
                      <p:cNvPr id="43" name="Object 4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54288" y="3654425"/>
                        <a:ext cx="288925" cy="376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" name="Oval 43"/>
          <p:cNvSpPr/>
          <p:nvPr/>
        </p:nvSpPr>
        <p:spPr>
          <a:xfrm>
            <a:off x="5016588" y="3529852"/>
            <a:ext cx="1060952" cy="632259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chemeClr val="tx1"/>
              </a:solidFill>
            </a:endParaRPr>
          </a:p>
        </p:txBody>
      </p:sp>
      <p:cxnSp>
        <p:nvCxnSpPr>
          <p:cNvPr id="45" name="Straight Arrow Connector 44"/>
          <p:cNvCxnSpPr>
            <a:endCxn id="44" idx="2"/>
          </p:cNvCxnSpPr>
          <p:nvPr/>
        </p:nvCxnSpPr>
        <p:spPr>
          <a:xfrm flipV="1">
            <a:off x="4637759" y="3845982"/>
            <a:ext cx="378829" cy="1124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aphicFrame>
        <p:nvGraphicFramePr>
          <p:cNvPr id="46" name="Object 45"/>
          <p:cNvGraphicFramePr>
            <a:graphicFrameLocks noChangeAspect="1"/>
          </p:cNvGraphicFramePr>
          <p:nvPr>
            <p:extLst/>
          </p:nvPr>
        </p:nvGraphicFramePr>
        <p:xfrm>
          <a:off x="5060950" y="3673475"/>
          <a:ext cx="933450" cy="373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1184" name="Equation" r:id="rId21" imgW="533160" imgH="215640" progId="Equation.3">
                  <p:embed/>
                </p:oleObj>
              </mc:Choice>
              <mc:Fallback>
                <p:oleObj name="Equation" r:id="rId21" imgW="533160" imgH="215640" progId="Equation.3">
                  <p:embed/>
                  <p:pic>
                    <p:nvPicPr>
                      <p:cNvPr id="46" name="Object 4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60950" y="3673475"/>
                        <a:ext cx="933450" cy="373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7" name="Straight Arrow Connector 46"/>
          <p:cNvCxnSpPr/>
          <p:nvPr/>
        </p:nvCxnSpPr>
        <p:spPr>
          <a:xfrm flipV="1">
            <a:off x="6077540" y="3829287"/>
            <a:ext cx="378829" cy="1124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6489513" y="3598454"/>
            <a:ext cx="5261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L2</a:t>
            </a:r>
            <a:endParaRPr lang="en-CA" dirty="0"/>
          </a:p>
        </p:txBody>
      </p:sp>
      <p:graphicFrame>
        <p:nvGraphicFramePr>
          <p:cNvPr id="49" name="Object 48"/>
          <p:cNvGraphicFramePr>
            <a:graphicFrameLocks noChangeAspect="1"/>
          </p:cNvGraphicFramePr>
          <p:nvPr>
            <p:extLst/>
          </p:nvPr>
        </p:nvGraphicFramePr>
        <p:xfrm>
          <a:off x="4035425" y="3687763"/>
          <a:ext cx="288925" cy="371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1185" name="Equation" r:id="rId23" imgW="164880" imgH="215640" progId="Equation.3">
                  <p:embed/>
                </p:oleObj>
              </mc:Choice>
              <mc:Fallback>
                <p:oleObj name="Equation" r:id="rId23" imgW="164880" imgH="215640" progId="Equation.3">
                  <p:embed/>
                  <p:pic>
                    <p:nvPicPr>
                      <p:cNvPr id="49" name="Object 4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35425" y="3687763"/>
                        <a:ext cx="288925" cy="371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" name="Object 49"/>
          <p:cNvGraphicFramePr>
            <a:graphicFrameLocks noChangeAspect="1"/>
          </p:cNvGraphicFramePr>
          <p:nvPr>
            <p:extLst/>
          </p:nvPr>
        </p:nvGraphicFramePr>
        <p:xfrm>
          <a:off x="3287713" y="3649663"/>
          <a:ext cx="288925" cy="41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1186" name="Equation" r:id="rId25" imgW="164880" imgH="241200" progId="Equation.3">
                  <p:embed/>
                </p:oleObj>
              </mc:Choice>
              <mc:Fallback>
                <p:oleObj name="Equation" r:id="rId25" imgW="164880" imgH="241200" progId="Equation.3">
                  <p:embed/>
                  <p:pic>
                    <p:nvPicPr>
                      <p:cNvPr id="50" name="Object 4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87713" y="3649663"/>
                        <a:ext cx="288925" cy="415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" name="Object 6"/>
          <p:cNvGraphicFramePr>
            <a:graphicFrameLocks noChangeAspect="1"/>
          </p:cNvGraphicFramePr>
          <p:nvPr>
            <p:extLst/>
          </p:nvPr>
        </p:nvGraphicFramePr>
        <p:xfrm>
          <a:off x="2897965" y="3528361"/>
          <a:ext cx="363144" cy="3012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1187" name="Equation" r:id="rId27" imgW="228600" imgH="203040" progId="Equation.3">
                  <p:embed/>
                </p:oleObj>
              </mc:Choice>
              <mc:Fallback>
                <p:oleObj name="Equation" r:id="rId27" imgW="228600" imgH="203040" progId="Equation.3">
                  <p:embed/>
                  <p:pic>
                    <p:nvPicPr>
                      <p:cNvPr id="51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97965" y="3528361"/>
                        <a:ext cx="363144" cy="301267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" name="Object 6"/>
          <p:cNvGraphicFramePr>
            <a:graphicFrameLocks noChangeAspect="1"/>
          </p:cNvGraphicFramePr>
          <p:nvPr>
            <p:extLst/>
          </p:nvPr>
        </p:nvGraphicFramePr>
        <p:xfrm>
          <a:off x="3641725" y="3533796"/>
          <a:ext cx="342900" cy="301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1188" name="Equation" r:id="rId28" imgW="215640" imgH="203040" progId="Equation.3">
                  <p:embed/>
                </p:oleObj>
              </mc:Choice>
              <mc:Fallback>
                <p:oleObj name="Equation" r:id="rId28" imgW="215640" imgH="203040" progId="Equation.3">
                  <p:embed/>
                  <p:pic>
                    <p:nvPicPr>
                      <p:cNvPr id="52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41725" y="3533796"/>
                        <a:ext cx="342900" cy="301625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" name="Rounded Rectangle 52"/>
          <p:cNvSpPr/>
          <p:nvPr/>
        </p:nvSpPr>
        <p:spPr>
          <a:xfrm>
            <a:off x="2140824" y="5068325"/>
            <a:ext cx="2496935" cy="980780"/>
          </a:xfrm>
          <a:prstGeom prst="roundRect">
            <a:avLst/>
          </a:prstGeom>
          <a:solidFill>
            <a:schemeClr val="accent3">
              <a:lumMod val="95000"/>
            </a:schemeClr>
          </a:solidFill>
          <a:ln>
            <a:solidFill>
              <a:schemeClr val="accent3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54" name="Object 53"/>
          <p:cNvGraphicFramePr>
            <a:graphicFrameLocks noChangeAspect="1"/>
          </p:cNvGraphicFramePr>
          <p:nvPr>
            <p:extLst/>
          </p:nvPr>
        </p:nvGraphicFramePr>
        <p:xfrm>
          <a:off x="4360863" y="5410200"/>
          <a:ext cx="31115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1189" name="Equation" r:id="rId29" imgW="177480" imgH="228600" progId="Equation.3">
                  <p:embed/>
                </p:oleObj>
              </mc:Choice>
              <mc:Fallback>
                <p:oleObj name="Equation" r:id="rId29" imgW="177480" imgH="228600" progId="Equation.3">
                  <p:embed/>
                  <p:pic>
                    <p:nvPicPr>
                      <p:cNvPr id="54" name="Object 5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60863" y="5410200"/>
                        <a:ext cx="311150" cy="393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5" name="Rectangle 54"/>
          <p:cNvSpPr/>
          <p:nvPr/>
        </p:nvSpPr>
        <p:spPr>
          <a:xfrm>
            <a:off x="2547123" y="5258826"/>
            <a:ext cx="279501" cy="6700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6" name="Rectangle 55"/>
          <p:cNvSpPr/>
          <p:nvPr/>
        </p:nvSpPr>
        <p:spPr>
          <a:xfrm>
            <a:off x="3290073" y="5258826"/>
            <a:ext cx="279501" cy="670028"/>
          </a:xfrm>
          <a:prstGeom prst="rect">
            <a:avLst/>
          </a:prstGeom>
          <a:solidFill>
            <a:srgbClr val="FFC000"/>
          </a:solidFill>
          <a:ln>
            <a:solidFill>
              <a:srgbClr val="B8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7" name="Rectangle 56"/>
          <p:cNvSpPr/>
          <p:nvPr/>
        </p:nvSpPr>
        <p:spPr>
          <a:xfrm>
            <a:off x="4033023" y="5258826"/>
            <a:ext cx="279501" cy="670028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58" name="Straight Arrow Connector 57"/>
          <p:cNvCxnSpPr>
            <a:stCxn id="55" idx="3"/>
            <a:endCxn id="56" idx="1"/>
          </p:cNvCxnSpPr>
          <p:nvPr/>
        </p:nvCxnSpPr>
        <p:spPr>
          <a:xfrm>
            <a:off x="2826624" y="5593840"/>
            <a:ext cx="463449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56" idx="3"/>
            <a:endCxn id="57" idx="1"/>
          </p:cNvCxnSpPr>
          <p:nvPr/>
        </p:nvCxnSpPr>
        <p:spPr>
          <a:xfrm>
            <a:off x="3569574" y="5593840"/>
            <a:ext cx="463449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aphicFrame>
        <p:nvGraphicFramePr>
          <p:cNvPr id="60" name="Object 59"/>
          <p:cNvGraphicFramePr>
            <a:graphicFrameLocks noChangeAspect="1"/>
          </p:cNvGraphicFramePr>
          <p:nvPr>
            <p:extLst/>
          </p:nvPr>
        </p:nvGraphicFramePr>
        <p:xfrm>
          <a:off x="2554288" y="5386388"/>
          <a:ext cx="288925" cy="398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1190" name="Equation" r:id="rId31" imgW="164880" imgH="228600" progId="Equation.3">
                  <p:embed/>
                </p:oleObj>
              </mc:Choice>
              <mc:Fallback>
                <p:oleObj name="Equation" r:id="rId31" imgW="164880" imgH="228600" progId="Equation.3">
                  <p:embed/>
                  <p:pic>
                    <p:nvPicPr>
                      <p:cNvPr id="60" name="Object 5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54288" y="5386388"/>
                        <a:ext cx="288925" cy="398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" name="Oval 60"/>
          <p:cNvSpPr/>
          <p:nvPr/>
        </p:nvSpPr>
        <p:spPr>
          <a:xfrm>
            <a:off x="5016588" y="5273470"/>
            <a:ext cx="1060952" cy="632259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chemeClr val="tx1"/>
              </a:solidFill>
            </a:endParaRPr>
          </a:p>
        </p:txBody>
      </p:sp>
      <p:cxnSp>
        <p:nvCxnSpPr>
          <p:cNvPr id="62" name="Straight Arrow Connector 61"/>
          <p:cNvCxnSpPr>
            <a:endCxn id="61" idx="2"/>
          </p:cNvCxnSpPr>
          <p:nvPr/>
        </p:nvCxnSpPr>
        <p:spPr>
          <a:xfrm flipV="1">
            <a:off x="4637759" y="5589600"/>
            <a:ext cx="378829" cy="1124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aphicFrame>
        <p:nvGraphicFramePr>
          <p:cNvPr id="63" name="Object 62"/>
          <p:cNvGraphicFramePr>
            <a:graphicFrameLocks noChangeAspect="1"/>
          </p:cNvGraphicFramePr>
          <p:nvPr>
            <p:extLst/>
          </p:nvPr>
        </p:nvGraphicFramePr>
        <p:xfrm>
          <a:off x="5072063" y="5407025"/>
          <a:ext cx="911225" cy="395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1191" name="Equation" r:id="rId33" imgW="520560" imgH="228600" progId="Equation.3">
                  <p:embed/>
                </p:oleObj>
              </mc:Choice>
              <mc:Fallback>
                <p:oleObj name="Equation" r:id="rId33" imgW="520560" imgH="228600" progId="Equation.3">
                  <p:embed/>
                  <p:pic>
                    <p:nvPicPr>
                      <p:cNvPr id="63" name="Object 6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72063" y="5407025"/>
                        <a:ext cx="911225" cy="395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4" name="Straight Arrow Connector 63"/>
          <p:cNvCxnSpPr/>
          <p:nvPr/>
        </p:nvCxnSpPr>
        <p:spPr>
          <a:xfrm flipV="1">
            <a:off x="6077540" y="5572905"/>
            <a:ext cx="378829" cy="1124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6489513" y="5342072"/>
            <a:ext cx="5261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L3</a:t>
            </a:r>
            <a:endParaRPr lang="en-CA" dirty="0"/>
          </a:p>
        </p:txBody>
      </p:sp>
      <p:graphicFrame>
        <p:nvGraphicFramePr>
          <p:cNvPr id="66" name="Object 65"/>
          <p:cNvGraphicFramePr>
            <a:graphicFrameLocks noChangeAspect="1"/>
          </p:cNvGraphicFramePr>
          <p:nvPr>
            <p:extLst/>
          </p:nvPr>
        </p:nvGraphicFramePr>
        <p:xfrm>
          <a:off x="4035425" y="5419725"/>
          <a:ext cx="288925" cy="395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1192" name="Equation" r:id="rId35" imgW="164880" imgH="228600" progId="Equation.3">
                  <p:embed/>
                </p:oleObj>
              </mc:Choice>
              <mc:Fallback>
                <p:oleObj name="Equation" r:id="rId35" imgW="164880" imgH="228600" progId="Equation.3">
                  <p:embed/>
                  <p:pic>
                    <p:nvPicPr>
                      <p:cNvPr id="66" name="Object 6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35425" y="5419725"/>
                        <a:ext cx="288925" cy="395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7" name="Object 66"/>
          <p:cNvGraphicFramePr>
            <a:graphicFrameLocks noChangeAspect="1"/>
          </p:cNvGraphicFramePr>
          <p:nvPr>
            <p:extLst/>
          </p:nvPr>
        </p:nvGraphicFramePr>
        <p:xfrm>
          <a:off x="3287713" y="5383213"/>
          <a:ext cx="288925" cy="436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1193" name="Equation" r:id="rId37" imgW="164880" imgH="253800" progId="Equation.3">
                  <p:embed/>
                </p:oleObj>
              </mc:Choice>
              <mc:Fallback>
                <p:oleObj name="Equation" r:id="rId37" imgW="164880" imgH="253800" progId="Equation.3">
                  <p:embed/>
                  <p:pic>
                    <p:nvPicPr>
                      <p:cNvPr id="67" name="Object 6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87713" y="5383213"/>
                        <a:ext cx="288925" cy="4365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8" name="Object 6"/>
          <p:cNvGraphicFramePr>
            <a:graphicFrameLocks noChangeAspect="1"/>
          </p:cNvGraphicFramePr>
          <p:nvPr>
            <p:extLst/>
          </p:nvPr>
        </p:nvGraphicFramePr>
        <p:xfrm>
          <a:off x="2897965" y="5271979"/>
          <a:ext cx="363144" cy="3012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1194" name="Equation" r:id="rId39" imgW="228600" imgH="203040" progId="Equation.3">
                  <p:embed/>
                </p:oleObj>
              </mc:Choice>
              <mc:Fallback>
                <p:oleObj name="Equation" r:id="rId39" imgW="228600" imgH="203040" progId="Equation.3">
                  <p:embed/>
                  <p:pic>
                    <p:nvPicPr>
                      <p:cNvPr id="68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97965" y="5271979"/>
                        <a:ext cx="363144" cy="301267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9" name="Object 6"/>
          <p:cNvGraphicFramePr>
            <a:graphicFrameLocks noChangeAspect="1"/>
          </p:cNvGraphicFramePr>
          <p:nvPr>
            <p:extLst/>
          </p:nvPr>
        </p:nvGraphicFramePr>
        <p:xfrm>
          <a:off x="3641725" y="5277414"/>
          <a:ext cx="342900" cy="301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1195" name="Equation" r:id="rId40" imgW="215640" imgH="203040" progId="Equation.3">
                  <p:embed/>
                </p:oleObj>
              </mc:Choice>
              <mc:Fallback>
                <p:oleObj name="Equation" r:id="rId40" imgW="215640" imgH="203040" progId="Equation.3">
                  <p:embed/>
                  <p:pic>
                    <p:nvPicPr>
                      <p:cNvPr id="69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41725" y="5277414"/>
                        <a:ext cx="342900" cy="301625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/>
          <p:cNvSpPr/>
          <p:nvPr/>
        </p:nvSpPr>
        <p:spPr>
          <a:xfrm>
            <a:off x="1976853" y="2373803"/>
            <a:ext cx="4964274" cy="2796713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7777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70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06659495"/>
              </p:ext>
            </p:extLst>
          </p:nvPr>
        </p:nvGraphicFramePr>
        <p:xfrm>
          <a:off x="2973597" y="2581901"/>
          <a:ext cx="3103943" cy="23524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1196" name="Equation" r:id="rId41" imgW="1091880" imgH="888840" progId="Equation.3">
                  <p:embed/>
                </p:oleObj>
              </mc:Choice>
              <mc:Fallback>
                <p:oleObj name="Equation" r:id="rId41" imgW="1091880" imgH="888840" progId="Equation.3">
                  <p:embed/>
                  <p:pic>
                    <p:nvPicPr>
                      <p:cNvPr id="71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73597" y="2581901"/>
                        <a:ext cx="3103943" cy="2352434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" name="Title 1"/>
          <p:cNvSpPr>
            <a:spLocks noGrp="1"/>
          </p:cNvSpPr>
          <p:nvPr>
            <p:ph type="title"/>
          </p:nvPr>
        </p:nvSpPr>
        <p:spPr>
          <a:xfrm>
            <a:off x="200025" y="61869"/>
            <a:ext cx="7772400" cy="1143000"/>
          </a:xfrm>
        </p:spPr>
        <p:txBody>
          <a:bodyPr/>
          <a:lstStyle/>
          <a:p>
            <a:pPr algn="l"/>
            <a:r>
              <a:rPr lang="fr-CA" dirty="0" smtClean="0"/>
              <a:t>3 rétro-propagations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269521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1"/>
          <p:cNvSpPr>
            <a:spLocks noGrp="1"/>
          </p:cNvSpPr>
          <p:nvPr>
            <p:ph type="title"/>
          </p:nvPr>
        </p:nvSpPr>
        <p:spPr>
          <a:xfrm>
            <a:off x="200025" y="61869"/>
            <a:ext cx="7772400" cy="1143000"/>
          </a:xfrm>
        </p:spPr>
        <p:txBody>
          <a:bodyPr/>
          <a:lstStyle/>
          <a:p>
            <a:pPr algn="l"/>
            <a:r>
              <a:rPr lang="fr-CA" dirty="0" smtClean="0"/>
              <a:t>Réseau récurrent: </a:t>
            </a:r>
            <a:r>
              <a:rPr lang="fr-CA" sz="2800" dirty="0" smtClean="0"/>
              <a:t>gradient pour</a:t>
            </a:r>
            <a:endParaRPr lang="en-CA" dirty="0"/>
          </a:p>
        </p:txBody>
      </p:sp>
      <p:sp>
        <p:nvSpPr>
          <p:cNvPr id="5" name="Rounded Rectangle 4"/>
          <p:cNvSpPr/>
          <p:nvPr/>
        </p:nvSpPr>
        <p:spPr>
          <a:xfrm>
            <a:off x="2140824" y="1626061"/>
            <a:ext cx="2496935" cy="980780"/>
          </a:xfrm>
          <a:prstGeom prst="roundRect">
            <a:avLst/>
          </a:prstGeom>
          <a:solidFill>
            <a:schemeClr val="accent3">
              <a:lumMod val="95000"/>
            </a:schemeClr>
          </a:solidFill>
          <a:ln>
            <a:solidFill>
              <a:schemeClr val="accent3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4371975" y="1978025"/>
          <a:ext cx="288925" cy="373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1456" name="Equation" r:id="rId3" imgW="164880" imgH="215640" progId="Equation.3">
                  <p:embed/>
                </p:oleObj>
              </mc:Choice>
              <mc:Fallback>
                <p:oleObj name="Equation" r:id="rId3" imgW="164880" imgH="215640" progId="Equation.3">
                  <p:embed/>
                  <p:pic>
                    <p:nvPicPr>
                      <p:cNvPr id="6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71975" y="1978025"/>
                        <a:ext cx="288925" cy="373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/>
          <p:cNvSpPr/>
          <p:nvPr/>
        </p:nvSpPr>
        <p:spPr>
          <a:xfrm>
            <a:off x="2547123" y="1816562"/>
            <a:ext cx="279501" cy="6700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Rectangle 7"/>
          <p:cNvSpPr/>
          <p:nvPr/>
        </p:nvSpPr>
        <p:spPr>
          <a:xfrm>
            <a:off x="3290073" y="1816562"/>
            <a:ext cx="279501" cy="670028"/>
          </a:xfrm>
          <a:prstGeom prst="rect">
            <a:avLst/>
          </a:prstGeom>
          <a:solidFill>
            <a:srgbClr val="FFC000"/>
          </a:solidFill>
          <a:ln>
            <a:solidFill>
              <a:srgbClr val="B8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Rectangle 8"/>
          <p:cNvSpPr/>
          <p:nvPr/>
        </p:nvSpPr>
        <p:spPr>
          <a:xfrm>
            <a:off x="4033023" y="1816562"/>
            <a:ext cx="279501" cy="670028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0" name="Straight Arrow Connector 9"/>
          <p:cNvCxnSpPr>
            <a:stCxn id="7" idx="3"/>
            <a:endCxn id="8" idx="1"/>
          </p:cNvCxnSpPr>
          <p:nvPr/>
        </p:nvCxnSpPr>
        <p:spPr>
          <a:xfrm>
            <a:off x="2826624" y="2151576"/>
            <a:ext cx="463449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8" idx="3"/>
            <a:endCxn id="9" idx="1"/>
          </p:cNvCxnSpPr>
          <p:nvPr/>
        </p:nvCxnSpPr>
        <p:spPr>
          <a:xfrm>
            <a:off x="3569574" y="2151576"/>
            <a:ext cx="463449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aphicFrame>
        <p:nvGraphicFramePr>
          <p:cNvPr id="12" name="Object 11"/>
          <p:cNvGraphicFramePr>
            <a:graphicFrameLocks noChangeAspect="1"/>
          </p:cNvGraphicFramePr>
          <p:nvPr>
            <p:extLst/>
          </p:nvPr>
        </p:nvGraphicFramePr>
        <p:xfrm>
          <a:off x="2565400" y="1957388"/>
          <a:ext cx="266700" cy="374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1457" name="Equation" r:id="rId5" imgW="152280" imgH="215640" progId="Equation.3">
                  <p:embed/>
                </p:oleObj>
              </mc:Choice>
              <mc:Fallback>
                <p:oleObj name="Equation" r:id="rId5" imgW="152280" imgH="215640" progId="Equation.3">
                  <p:embed/>
                  <p:pic>
                    <p:nvPicPr>
                      <p:cNvPr id="12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65400" y="1957388"/>
                        <a:ext cx="266700" cy="374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Oval 17"/>
          <p:cNvSpPr/>
          <p:nvPr/>
        </p:nvSpPr>
        <p:spPr>
          <a:xfrm>
            <a:off x="5016588" y="1831206"/>
            <a:ext cx="1060952" cy="632259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chemeClr val="tx1"/>
              </a:solidFill>
            </a:endParaRPr>
          </a:p>
        </p:txBody>
      </p:sp>
      <p:cxnSp>
        <p:nvCxnSpPr>
          <p:cNvPr id="19" name="Straight Arrow Connector 18"/>
          <p:cNvCxnSpPr>
            <a:endCxn id="18" idx="2"/>
          </p:cNvCxnSpPr>
          <p:nvPr/>
        </p:nvCxnSpPr>
        <p:spPr>
          <a:xfrm flipV="1">
            <a:off x="4637759" y="2147336"/>
            <a:ext cx="378829" cy="1124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aphicFrame>
        <p:nvGraphicFramePr>
          <p:cNvPr id="20" name="Object 19"/>
          <p:cNvGraphicFramePr>
            <a:graphicFrameLocks noChangeAspect="1"/>
          </p:cNvGraphicFramePr>
          <p:nvPr>
            <p:extLst/>
          </p:nvPr>
        </p:nvGraphicFramePr>
        <p:xfrm>
          <a:off x="5094288" y="1974850"/>
          <a:ext cx="866775" cy="373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1458" name="Equation" r:id="rId7" imgW="495000" imgH="215640" progId="Equation.3">
                  <p:embed/>
                </p:oleObj>
              </mc:Choice>
              <mc:Fallback>
                <p:oleObj name="Equation" r:id="rId7" imgW="495000" imgH="215640" progId="Equation.3">
                  <p:embed/>
                  <p:pic>
                    <p:nvPicPr>
                      <p:cNvPr id="2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94288" y="1974850"/>
                        <a:ext cx="866775" cy="373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1" name="Straight Arrow Connector 20"/>
          <p:cNvCxnSpPr/>
          <p:nvPr/>
        </p:nvCxnSpPr>
        <p:spPr>
          <a:xfrm flipV="1">
            <a:off x="6077540" y="2130641"/>
            <a:ext cx="378829" cy="1124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489513" y="1899808"/>
            <a:ext cx="5261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L1</a:t>
            </a:r>
            <a:endParaRPr lang="en-CA" dirty="0"/>
          </a:p>
        </p:txBody>
      </p:sp>
      <p:graphicFrame>
        <p:nvGraphicFramePr>
          <p:cNvPr id="28" name="Object 27"/>
          <p:cNvGraphicFramePr>
            <a:graphicFrameLocks noChangeAspect="1"/>
          </p:cNvGraphicFramePr>
          <p:nvPr>
            <p:extLst/>
          </p:nvPr>
        </p:nvGraphicFramePr>
        <p:xfrm>
          <a:off x="4046538" y="1989138"/>
          <a:ext cx="266700" cy="371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1459" name="Equation" r:id="rId9" imgW="152280" imgH="215640" progId="Equation.3">
                  <p:embed/>
                </p:oleObj>
              </mc:Choice>
              <mc:Fallback>
                <p:oleObj name="Equation" r:id="rId9" imgW="152280" imgH="215640" progId="Equation.3">
                  <p:embed/>
                  <p:pic>
                    <p:nvPicPr>
                      <p:cNvPr id="28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46538" y="1989138"/>
                        <a:ext cx="266700" cy="371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28"/>
          <p:cNvGraphicFramePr>
            <a:graphicFrameLocks noChangeAspect="1"/>
          </p:cNvGraphicFramePr>
          <p:nvPr>
            <p:extLst/>
          </p:nvPr>
        </p:nvGraphicFramePr>
        <p:xfrm>
          <a:off x="3298825" y="1951038"/>
          <a:ext cx="266700" cy="41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1460" name="Equation" r:id="rId11" imgW="152280" imgH="241200" progId="Equation.3">
                  <p:embed/>
                </p:oleObj>
              </mc:Choice>
              <mc:Fallback>
                <p:oleObj name="Equation" r:id="rId11" imgW="152280" imgH="241200" progId="Equation.3">
                  <p:embed/>
                  <p:pic>
                    <p:nvPicPr>
                      <p:cNvPr id="29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98825" y="1951038"/>
                        <a:ext cx="266700" cy="415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85226577"/>
              </p:ext>
            </p:extLst>
          </p:nvPr>
        </p:nvGraphicFramePr>
        <p:xfrm>
          <a:off x="2857500" y="1830388"/>
          <a:ext cx="442913" cy="300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1461" name="Equation" r:id="rId13" imgW="279360" imgH="203040" progId="Equation.3">
                  <p:embed/>
                </p:oleObj>
              </mc:Choice>
              <mc:Fallback>
                <p:oleObj name="Equation" r:id="rId13" imgW="279360" imgH="203040" progId="Equation.3">
                  <p:embed/>
                  <p:pic>
                    <p:nvPicPr>
                      <p:cNvPr id="3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57500" y="1830388"/>
                        <a:ext cx="442913" cy="300037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54577591"/>
              </p:ext>
            </p:extLst>
          </p:nvPr>
        </p:nvGraphicFramePr>
        <p:xfrm>
          <a:off x="3592513" y="1835150"/>
          <a:ext cx="442912" cy="301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1462" name="Equation" r:id="rId15" imgW="279360" imgH="203040" progId="Equation.3">
                  <p:embed/>
                </p:oleObj>
              </mc:Choice>
              <mc:Fallback>
                <p:oleObj name="Equation" r:id="rId15" imgW="279360" imgH="203040" progId="Equation.3">
                  <p:embed/>
                  <p:pic>
                    <p:nvPicPr>
                      <p:cNvPr id="31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92513" y="1835150"/>
                        <a:ext cx="442912" cy="301625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" name="Rounded Rectangle 26"/>
          <p:cNvSpPr/>
          <p:nvPr/>
        </p:nvSpPr>
        <p:spPr>
          <a:xfrm>
            <a:off x="2140824" y="3324707"/>
            <a:ext cx="2496935" cy="980780"/>
          </a:xfrm>
          <a:prstGeom prst="roundRect">
            <a:avLst/>
          </a:prstGeom>
          <a:solidFill>
            <a:schemeClr val="accent3">
              <a:lumMod val="95000"/>
            </a:schemeClr>
          </a:solidFill>
          <a:ln>
            <a:solidFill>
              <a:schemeClr val="accent3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37" name="Object 36"/>
          <p:cNvGraphicFramePr>
            <a:graphicFrameLocks noChangeAspect="1"/>
          </p:cNvGraphicFramePr>
          <p:nvPr>
            <p:extLst/>
          </p:nvPr>
        </p:nvGraphicFramePr>
        <p:xfrm>
          <a:off x="4360863" y="3676650"/>
          <a:ext cx="311150" cy="373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1463" name="Equation" r:id="rId17" imgW="177480" imgH="215640" progId="Equation.3">
                  <p:embed/>
                </p:oleObj>
              </mc:Choice>
              <mc:Fallback>
                <p:oleObj name="Equation" r:id="rId17" imgW="177480" imgH="215640" progId="Equation.3">
                  <p:embed/>
                  <p:pic>
                    <p:nvPicPr>
                      <p:cNvPr id="37" name="Object 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60863" y="3676650"/>
                        <a:ext cx="311150" cy="373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" name="Rectangle 37"/>
          <p:cNvSpPr/>
          <p:nvPr/>
        </p:nvSpPr>
        <p:spPr>
          <a:xfrm>
            <a:off x="2547123" y="3515208"/>
            <a:ext cx="279501" cy="6700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9" name="Rectangle 38"/>
          <p:cNvSpPr/>
          <p:nvPr/>
        </p:nvSpPr>
        <p:spPr>
          <a:xfrm>
            <a:off x="3290073" y="3515208"/>
            <a:ext cx="279501" cy="670028"/>
          </a:xfrm>
          <a:prstGeom prst="rect">
            <a:avLst/>
          </a:prstGeom>
          <a:solidFill>
            <a:srgbClr val="FFC000"/>
          </a:solidFill>
          <a:ln>
            <a:solidFill>
              <a:srgbClr val="B8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" name="Rectangle 39"/>
          <p:cNvSpPr/>
          <p:nvPr/>
        </p:nvSpPr>
        <p:spPr>
          <a:xfrm>
            <a:off x="4033023" y="3515208"/>
            <a:ext cx="279501" cy="670028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41" name="Straight Arrow Connector 40"/>
          <p:cNvCxnSpPr>
            <a:stCxn id="38" idx="3"/>
            <a:endCxn id="39" idx="1"/>
          </p:cNvCxnSpPr>
          <p:nvPr/>
        </p:nvCxnSpPr>
        <p:spPr>
          <a:xfrm>
            <a:off x="2826624" y="3850222"/>
            <a:ext cx="463449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39" idx="3"/>
            <a:endCxn id="40" idx="1"/>
          </p:cNvCxnSpPr>
          <p:nvPr/>
        </p:nvCxnSpPr>
        <p:spPr>
          <a:xfrm>
            <a:off x="3569574" y="3850222"/>
            <a:ext cx="463449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aphicFrame>
        <p:nvGraphicFramePr>
          <p:cNvPr id="43" name="Object 42"/>
          <p:cNvGraphicFramePr>
            <a:graphicFrameLocks noChangeAspect="1"/>
          </p:cNvGraphicFramePr>
          <p:nvPr>
            <p:extLst/>
          </p:nvPr>
        </p:nvGraphicFramePr>
        <p:xfrm>
          <a:off x="2554288" y="3654425"/>
          <a:ext cx="288925" cy="376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1464" name="Equation" r:id="rId19" imgW="164880" imgH="215640" progId="Equation.3">
                  <p:embed/>
                </p:oleObj>
              </mc:Choice>
              <mc:Fallback>
                <p:oleObj name="Equation" r:id="rId19" imgW="164880" imgH="215640" progId="Equation.3">
                  <p:embed/>
                  <p:pic>
                    <p:nvPicPr>
                      <p:cNvPr id="43" name="Object 4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54288" y="3654425"/>
                        <a:ext cx="288925" cy="376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" name="Oval 43"/>
          <p:cNvSpPr/>
          <p:nvPr/>
        </p:nvSpPr>
        <p:spPr>
          <a:xfrm>
            <a:off x="5016588" y="3529852"/>
            <a:ext cx="1060952" cy="632259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chemeClr val="tx1"/>
              </a:solidFill>
            </a:endParaRPr>
          </a:p>
        </p:txBody>
      </p:sp>
      <p:cxnSp>
        <p:nvCxnSpPr>
          <p:cNvPr id="45" name="Straight Arrow Connector 44"/>
          <p:cNvCxnSpPr>
            <a:endCxn id="44" idx="2"/>
          </p:cNvCxnSpPr>
          <p:nvPr/>
        </p:nvCxnSpPr>
        <p:spPr>
          <a:xfrm flipV="1">
            <a:off x="4637759" y="3845982"/>
            <a:ext cx="378829" cy="1124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aphicFrame>
        <p:nvGraphicFramePr>
          <p:cNvPr id="46" name="Object 45"/>
          <p:cNvGraphicFramePr>
            <a:graphicFrameLocks noChangeAspect="1"/>
          </p:cNvGraphicFramePr>
          <p:nvPr>
            <p:extLst/>
          </p:nvPr>
        </p:nvGraphicFramePr>
        <p:xfrm>
          <a:off x="5060950" y="3673475"/>
          <a:ext cx="933450" cy="373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1465" name="Equation" r:id="rId21" imgW="533160" imgH="215640" progId="Equation.3">
                  <p:embed/>
                </p:oleObj>
              </mc:Choice>
              <mc:Fallback>
                <p:oleObj name="Equation" r:id="rId21" imgW="533160" imgH="215640" progId="Equation.3">
                  <p:embed/>
                  <p:pic>
                    <p:nvPicPr>
                      <p:cNvPr id="46" name="Object 4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60950" y="3673475"/>
                        <a:ext cx="933450" cy="373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7" name="Straight Arrow Connector 46"/>
          <p:cNvCxnSpPr/>
          <p:nvPr/>
        </p:nvCxnSpPr>
        <p:spPr>
          <a:xfrm flipV="1">
            <a:off x="6077540" y="3829287"/>
            <a:ext cx="378829" cy="1124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6489513" y="3598454"/>
            <a:ext cx="5261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L2</a:t>
            </a:r>
            <a:endParaRPr lang="en-CA" dirty="0"/>
          </a:p>
        </p:txBody>
      </p:sp>
      <p:graphicFrame>
        <p:nvGraphicFramePr>
          <p:cNvPr id="49" name="Object 48"/>
          <p:cNvGraphicFramePr>
            <a:graphicFrameLocks noChangeAspect="1"/>
          </p:cNvGraphicFramePr>
          <p:nvPr>
            <p:extLst/>
          </p:nvPr>
        </p:nvGraphicFramePr>
        <p:xfrm>
          <a:off x="4035425" y="3687763"/>
          <a:ext cx="288925" cy="371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1466" name="Equation" r:id="rId23" imgW="164880" imgH="215640" progId="Equation.3">
                  <p:embed/>
                </p:oleObj>
              </mc:Choice>
              <mc:Fallback>
                <p:oleObj name="Equation" r:id="rId23" imgW="164880" imgH="215640" progId="Equation.3">
                  <p:embed/>
                  <p:pic>
                    <p:nvPicPr>
                      <p:cNvPr id="49" name="Object 4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35425" y="3687763"/>
                        <a:ext cx="288925" cy="371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" name="Object 49"/>
          <p:cNvGraphicFramePr>
            <a:graphicFrameLocks noChangeAspect="1"/>
          </p:cNvGraphicFramePr>
          <p:nvPr>
            <p:extLst/>
          </p:nvPr>
        </p:nvGraphicFramePr>
        <p:xfrm>
          <a:off x="3287713" y="3649663"/>
          <a:ext cx="288925" cy="41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1467" name="Equation" r:id="rId25" imgW="164880" imgH="241200" progId="Equation.3">
                  <p:embed/>
                </p:oleObj>
              </mc:Choice>
              <mc:Fallback>
                <p:oleObj name="Equation" r:id="rId25" imgW="164880" imgH="241200" progId="Equation.3">
                  <p:embed/>
                  <p:pic>
                    <p:nvPicPr>
                      <p:cNvPr id="50" name="Object 4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87713" y="3649663"/>
                        <a:ext cx="288925" cy="415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" name="Rounded Rectangle 52"/>
          <p:cNvSpPr/>
          <p:nvPr/>
        </p:nvSpPr>
        <p:spPr>
          <a:xfrm>
            <a:off x="2140824" y="5068325"/>
            <a:ext cx="2496935" cy="980780"/>
          </a:xfrm>
          <a:prstGeom prst="roundRect">
            <a:avLst/>
          </a:prstGeom>
          <a:solidFill>
            <a:schemeClr val="accent3">
              <a:lumMod val="95000"/>
            </a:schemeClr>
          </a:solidFill>
          <a:ln>
            <a:solidFill>
              <a:schemeClr val="accent3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54" name="Object 53"/>
          <p:cNvGraphicFramePr>
            <a:graphicFrameLocks noChangeAspect="1"/>
          </p:cNvGraphicFramePr>
          <p:nvPr>
            <p:extLst/>
          </p:nvPr>
        </p:nvGraphicFramePr>
        <p:xfrm>
          <a:off x="4360863" y="5410200"/>
          <a:ext cx="31115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1468" name="Equation" r:id="rId27" imgW="177480" imgH="228600" progId="Equation.3">
                  <p:embed/>
                </p:oleObj>
              </mc:Choice>
              <mc:Fallback>
                <p:oleObj name="Equation" r:id="rId27" imgW="177480" imgH="228600" progId="Equation.3">
                  <p:embed/>
                  <p:pic>
                    <p:nvPicPr>
                      <p:cNvPr id="54" name="Object 5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60863" y="5410200"/>
                        <a:ext cx="311150" cy="393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5" name="Rectangle 54"/>
          <p:cNvSpPr/>
          <p:nvPr/>
        </p:nvSpPr>
        <p:spPr>
          <a:xfrm>
            <a:off x="2547123" y="5258826"/>
            <a:ext cx="279501" cy="6700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6" name="Rectangle 55"/>
          <p:cNvSpPr/>
          <p:nvPr/>
        </p:nvSpPr>
        <p:spPr>
          <a:xfrm>
            <a:off x="3290073" y="5258826"/>
            <a:ext cx="279501" cy="670028"/>
          </a:xfrm>
          <a:prstGeom prst="rect">
            <a:avLst/>
          </a:prstGeom>
          <a:solidFill>
            <a:srgbClr val="FFC000"/>
          </a:solidFill>
          <a:ln>
            <a:solidFill>
              <a:srgbClr val="B8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7" name="Rectangle 56"/>
          <p:cNvSpPr/>
          <p:nvPr/>
        </p:nvSpPr>
        <p:spPr>
          <a:xfrm>
            <a:off x="4033023" y="5258826"/>
            <a:ext cx="279501" cy="670028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58" name="Straight Arrow Connector 57"/>
          <p:cNvCxnSpPr>
            <a:stCxn id="55" idx="3"/>
            <a:endCxn id="56" idx="1"/>
          </p:cNvCxnSpPr>
          <p:nvPr/>
        </p:nvCxnSpPr>
        <p:spPr>
          <a:xfrm>
            <a:off x="2826624" y="5593840"/>
            <a:ext cx="463449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56" idx="3"/>
            <a:endCxn id="57" idx="1"/>
          </p:cNvCxnSpPr>
          <p:nvPr/>
        </p:nvCxnSpPr>
        <p:spPr>
          <a:xfrm>
            <a:off x="3569574" y="5593840"/>
            <a:ext cx="463449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aphicFrame>
        <p:nvGraphicFramePr>
          <p:cNvPr id="60" name="Object 59"/>
          <p:cNvGraphicFramePr>
            <a:graphicFrameLocks noChangeAspect="1"/>
          </p:cNvGraphicFramePr>
          <p:nvPr>
            <p:extLst/>
          </p:nvPr>
        </p:nvGraphicFramePr>
        <p:xfrm>
          <a:off x="2554288" y="5386388"/>
          <a:ext cx="288925" cy="398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1469" name="Equation" r:id="rId29" imgW="164880" imgH="228600" progId="Equation.3">
                  <p:embed/>
                </p:oleObj>
              </mc:Choice>
              <mc:Fallback>
                <p:oleObj name="Equation" r:id="rId29" imgW="164880" imgH="228600" progId="Equation.3">
                  <p:embed/>
                  <p:pic>
                    <p:nvPicPr>
                      <p:cNvPr id="60" name="Object 5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54288" y="5386388"/>
                        <a:ext cx="288925" cy="398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" name="Oval 60"/>
          <p:cNvSpPr/>
          <p:nvPr/>
        </p:nvSpPr>
        <p:spPr>
          <a:xfrm>
            <a:off x="5016588" y="5273470"/>
            <a:ext cx="1060952" cy="632259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chemeClr val="tx1"/>
              </a:solidFill>
            </a:endParaRPr>
          </a:p>
        </p:txBody>
      </p:sp>
      <p:cxnSp>
        <p:nvCxnSpPr>
          <p:cNvPr id="62" name="Straight Arrow Connector 61"/>
          <p:cNvCxnSpPr>
            <a:endCxn id="61" idx="2"/>
          </p:cNvCxnSpPr>
          <p:nvPr/>
        </p:nvCxnSpPr>
        <p:spPr>
          <a:xfrm flipV="1">
            <a:off x="4637759" y="5589600"/>
            <a:ext cx="378829" cy="1124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aphicFrame>
        <p:nvGraphicFramePr>
          <p:cNvPr id="63" name="Object 62"/>
          <p:cNvGraphicFramePr>
            <a:graphicFrameLocks noChangeAspect="1"/>
          </p:cNvGraphicFramePr>
          <p:nvPr>
            <p:extLst/>
          </p:nvPr>
        </p:nvGraphicFramePr>
        <p:xfrm>
          <a:off x="5072063" y="5407025"/>
          <a:ext cx="911225" cy="395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1470" name="Equation" r:id="rId31" imgW="520560" imgH="228600" progId="Equation.3">
                  <p:embed/>
                </p:oleObj>
              </mc:Choice>
              <mc:Fallback>
                <p:oleObj name="Equation" r:id="rId31" imgW="520560" imgH="228600" progId="Equation.3">
                  <p:embed/>
                  <p:pic>
                    <p:nvPicPr>
                      <p:cNvPr id="63" name="Object 6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72063" y="5407025"/>
                        <a:ext cx="911225" cy="395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4" name="Straight Arrow Connector 63"/>
          <p:cNvCxnSpPr/>
          <p:nvPr/>
        </p:nvCxnSpPr>
        <p:spPr>
          <a:xfrm flipV="1">
            <a:off x="6077540" y="5572905"/>
            <a:ext cx="378829" cy="1124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6489513" y="5342072"/>
            <a:ext cx="5261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L3</a:t>
            </a:r>
            <a:endParaRPr lang="en-CA" dirty="0"/>
          </a:p>
        </p:txBody>
      </p:sp>
      <p:graphicFrame>
        <p:nvGraphicFramePr>
          <p:cNvPr id="66" name="Object 65"/>
          <p:cNvGraphicFramePr>
            <a:graphicFrameLocks noChangeAspect="1"/>
          </p:cNvGraphicFramePr>
          <p:nvPr>
            <p:extLst/>
          </p:nvPr>
        </p:nvGraphicFramePr>
        <p:xfrm>
          <a:off x="4035425" y="5419725"/>
          <a:ext cx="288925" cy="395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1471" name="Equation" r:id="rId33" imgW="164880" imgH="228600" progId="Equation.3">
                  <p:embed/>
                </p:oleObj>
              </mc:Choice>
              <mc:Fallback>
                <p:oleObj name="Equation" r:id="rId33" imgW="164880" imgH="228600" progId="Equation.3">
                  <p:embed/>
                  <p:pic>
                    <p:nvPicPr>
                      <p:cNvPr id="66" name="Object 6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35425" y="5419725"/>
                        <a:ext cx="288925" cy="395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7" name="Object 66"/>
          <p:cNvGraphicFramePr>
            <a:graphicFrameLocks noChangeAspect="1"/>
          </p:cNvGraphicFramePr>
          <p:nvPr>
            <p:extLst/>
          </p:nvPr>
        </p:nvGraphicFramePr>
        <p:xfrm>
          <a:off x="3287713" y="5383213"/>
          <a:ext cx="288925" cy="436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1472" name="Equation" r:id="rId35" imgW="164880" imgH="253800" progId="Equation.3">
                  <p:embed/>
                </p:oleObj>
              </mc:Choice>
              <mc:Fallback>
                <p:oleObj name="Equation" r:id="rId35" imgW="164880" imgH="253800" progId="Equation.3">
                  <p:embed/>
                  <p:pic>
                    <p:nvPicPr>
                      <p:cNvPr id="67" name="Object 6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87713" y="5383213"/>
                        <a:ext cx="288925" cy="4365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2" name="Straight Arrow Connector 71"/>
          <p:cNvCxnSpPr/>
          <p:nvPr/>
        </p:nvCxnSpPr>
        <p:spPr>
          <a:xfrm>
            <a:off x="3429823" y="1464136"/>
            <a:ext cx="5063" cy="323850"/>
          </a:xfrm>
          <a:prstGeom prst="straightConnector1">
            <a:avLst/>
          </a:prstGeom>
          <a:ln>
            <a:solidFill>
              <a:srgbClr val="B88C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endCxn id="39" idx="0"/>
          </p:cNvCxnSpPr>
          <p:nvPr/>
        </p:nvCxnSpPr>
        <p:spPr>
          <a:xfrm>
            <a:off x="3424760" y="2473492"/>
            <a:ext cx="5064" cy="1041716"/>
          </a:xfrm>
          <a:prstGeom prst="straightConnector1">
            <a:avLst/>
          </a:prstGeom>
          <a:ln>
            <a:solidFill>
              <a:srgbClr val="B88C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/>
          <p:nvPr/>
        </p:nvCxnSpPr>
        <p:spPr>
          <a:xfrm>
            <a:off x="3432175" y="4184053"/>
            <a:ext cx="5064" cy="1041716"/>
          </a:xfrm>
          <a:prstGeom prst="straightConnector1">
            <a:avLst/>
          </a:prstGeom>
          <a:ln>
            <a:solidFill>
              <a:srgbClr val="B88C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aphicFrame>
        <p:nvGraphicFramePr>
          <p:cNvPr id="79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05605817"/>
              </p:ext>
            </p:extLst>
          </p:nvPr>
        </p:nvGraphicFramePr>
        <p:xfrm>
          <a:off x="2870986" y="3504324"/>
          <a:ext cx="442913" cy="300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1473" name="Equation" r:id="rId37" imgW="279360" imgH="203040" progId="Equation.3">
                  <p:embed/>
                </p:oleObj>
              </mc:Choice>
              <mc:Fallback>
                <p:oleObj name="Equation" r:id="rId37" imgW="279360" imgH="203040" progId="Equation.3">
                  <p:embed/>
                  <p:pic>
                    <p:nvPicPr>
                      <p:cNvPr id="3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70986" y="3504324"/>
                        <a:ext cx="442913" cy="300037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0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66238026"/>
              </p:ext>
            </p:extLst>
          </p:nvPr>
        </p:nvGraphicFramePr>
        <p:xfrm>
          <a:off x="3605999" y="3509086"/>
          <a:ext cx="442912" cy="301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1474" name="Equation" r:id="rId38" imgW="279360" imgH="203040" progId="Equation.3">
                  <p:embed/>
                </p:oleObj>
              </mc:Choice>
              <mc:Fallback>
                <p:oleObj name="Equation" r:id="rId38" imgW="279360" imgH="203040" progId="Equation.3">
                  <p:embed/>
                  <p:pic>
                    <p:nvPicPr>
                      <p:cNvPr id="31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05999" y="3509086"/>
                        <a:ext cx="442912" cy="301625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5789400"/>
              </p:ext>
            </p:extLst>
          </p:nvPr>
        </p:nvGraphicFramePr>
        <p:xfrm>
          <a:off x="2875061" y="5242344"/>
          <a:ext cx="442913" cy="300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1475" name="Equation" r:id="rId39" imgW="279360" imgH="203040" progId="Equation.3">
                  <p:embed/>
                </p:oleObj>
              </mc:Choice>
              <mc:Fallback>
                <p:oleObj name="Equation" r:id="rId39" imgW="279360" imgH="203040" progId="Equation.3">
                  <p:embed/>
                  <p:pic>
                    <p:nvPicPr>
                      <p:cNvPr id="79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75061" y="5242344"/>
                        <a:ext cx="442913" cy="300037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2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45051389"/>
              </p:ext>
            </p:extLst>
          </p:nvPr>
        </p:nvGraphicFramePr>
        <p:xfrm>
          <a:off x="3610074" y="5247106"/>
          <a:ext cx="442912" cy="301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1476" name="Equation" r:id="rId40" imgW="279360" imgH="203040" progId="Equation.3">
                  <p:embed/>
                </p:oleObj>
              </mc:Choice>
              <mc:Fallback>
                <p:oleObj name="Equation" r:id="rId40" imgW="279360" imgH="203040" progId="Equation.3">
                  <p:embed/>
                  <p:pic>
                    <p:nvPicPr>
                      <p:cNvPr id="8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10074" y="5247106"/>
                        <a:ext cx="442912" cy="301625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3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89314448"/>
              </p:ext>
            </p:extLst>
          </p:nvPr>
        </p:nvGraphicFramePr>
        <p:xfrm>
          <a:off x="2951164" y="2771710"/>
          <a:ext cx="442913" cy="300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1477" name="Equation" r:id="rId41" imgW="279360" imgH="203040" progId="Equation.3">
                  <p:embed/>
                </p:oleObj>
              </mc:Choice>
              <mc:Fallback>
                <p:oleObj name="Equation" r:id="rId41" imgW="279360" imgH="203040" progId="Equation.3">
                  <p:embed/>
                  <p:pic>
                    <p:nvPicPr>
                      <p:cNvPr id="3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51164" y="2771710"/>
                        <a:ext cx="442913" cy="300037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4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12419139"/>
              </p:ext>
            </p:extLst>
          </p:nvPr>
        </p:nvGraphicFramePr>
        <p:xfrm>
          <a:off x="2926873" y="4511052"/>
          <a:ext cx="442913" cy="300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1478" name="Equation" r:id="rId43" imgW="279360" imgH="203040" progId="Equation.3">
                  <p:embed/>
                </p:oleObj>
              </mc:Choice>
              <mc:Fallback>
                <p:oleObj name="Equation" r:id="rId43" imgW="279360" imgH="203040" progId="Equation.3">
                  <p:embed/>
                  <p:pic>
                    <p:nvPicPr>
                      <p:cNvPr id="83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26873" y="4511052"/>
                        <a:ext cx="442913" cy="300037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5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65435537"/>
              </p:ext>
            </p:extLst>
          </p:nvPr>
        </p:nvGraphicFramePr>
        <p:xfrm>
          <a:off x="2855912" y="1272845"/>
          <a:ext cx="442913" cy="300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1479" name="Equation" r:id="rId45" imgW="279360" imgH="203040" progId="Equation.3">
                  <p:embed/>
                </p:oleObj>
              </mc:Choice>
              <mc:Fallback>
                <p:oleObj name="Equation" r:id="rId45" imgW="279360" imgH="203040" progId="Equation.3">
                  <p:embed/>
                  <p:pic>
                    <p:nvPicPr>
                      <p:cNvPr id="84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55912" y="1272845"/>
                        <a:ext cx="442913" cy="300037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6" name="Object 8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03217115"/>
              </p:ext>
            </p:extLst>
          </p:nvPr>
        </p:nvGraphicFramePr>
        <p:xfrm>
          <a:off x="3302000" y="952500"/>
          <a:ext cx="288925" cy="438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1480" name="Equation" r:id="rId46" imgW="164880" imgH="253800" progId="Equation.3">
                  <p:embed/>
                </p:oleObj>
              </mc:Choice>
              <mc:Fallback>
                <p:oleObj name="Equation" r:id="rId46" imgW="164880" imgH="253800" progId="Equation.3">
                  <p:embed/>
                  <p:pic>
                    <p:nvPicPr>
                      <p:cNvPr id="29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02000" y="952500"/>
                        <a:ext cx="288925" cy="438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36351482"/>
              </p:ext>
            </p:extLst>
          </p:nvPr>
        </p:nvGraphicFramePr>
        <p:xfrm>
          <a:off x="4387799" y="1263605"/>
          <a:ext cx="819150" cy="414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1481" name="Equation" r:id="rId48" imgW="444240" imgH="241200" progId="Equation.3">
                  <p:embed/>
                </p:oleObj>
              </mc:Choice>
              <mc:Fallback>
                <p:oleObj name="Equation" r:id="rId48" imgW="444240" imgH="241200" progId="Equation.3">
                  <p:embed/>
                  <p:pic>
                    <p:nvPicPr>
                      <p:cNvPr id="71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87799" y="1263605"/>
                        <a:ext cx="819150" cy="414338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8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25846545"/>
              </p:ext>
            </p:extLst>
          </p:nvPr>
        </p:nvGraphicFramePr>
        <p:xfrm>
          <a:off x="6358393" y="435234"/>
          <a:ext cx="657225" cy="4475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1482" name="Equation" r:id="rId50" imgW="279360" imgH="203040" progId="Equation.3">
                  <p:embed/>
                </p:oleObj>
              </mc:Choice>
              <mc:Fallback>
                <p:oleObj name="Equation" r:id="rId50" imgW="279360" imgH="203040" progId="Equation.3">
                  <p:embed/>
                  <p:pic>
                    <p:nvPicPr>
                      <p:cNvPr id="31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58393" y="435234"/>
                        <a:ext cx="657225" cy="447573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89" name="Straight Arrow Connector 88"/>
          <p:cNvCxnSpPr/>
          <p:nvPr/>
        </p:nvCxnSpPr>
        <p:spPr>
          <a:xfrm flipH="1">
            <a:off x="3742181" y="1668621"/>
            <a:ext cx="2184577" cy="40148"/>
          </a:xfrm>
          <a:prstGeom prst="straightConnector1">
            <a:avLst/>
          </a:prstGeom>
          <a:ln>
            <a:solidFill>
              <a:srgbClr val="B88C00"/>
            </a:solidFill>
            <a:prstDash val="sysDot"/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8471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1"/>
          <p:cNvSpPr>
            <a:spLocks noGrp="1"/>
          </p:cNvSpPr>
          <p:nvPr>
            <p:ph type="title"/>
          </p:nvPr>
        </p:nvSpPr>
        <p:spPr>
          <a:xfrm>
            <a:off x="200025" y="61869"/>
            <a:ext cx="7772400" cy="1143000"/>
          </a:xfrm>
        </p:spPr>
        <p:txBody>
          <a:bodyPr/>
          <a:lstStyle/>
          <a:p>
            <a:pPr algn="l"/>
            <a:r>
              <a:rPr lang="fr-CA" dirty="0" smtClean="0"/>
              <a:t>Réseau récurrent: </a:t>
            </a:r>
            <a:r>
              <a:rPr lang="fr-CA" sz="2800" dirty="0" smtClean="0"/>
              <a:t>gradient pour</a:t>
            </a:r>
            <a:endParaRPr lang="en-CA" dirty="0"/>
          </a:p>
        </p:txBody>
      </p:sp>
      <p:sp>
        <p:nvSpPr>
          <p:cNvPr id="5" name="Rounded Rectangle 4"/>
          <p:cNvSpPr/>
          <p:nvPr/>
        </p:nvSpPr>
        <p:spPr>
          <a:xfrm>
            <a:off x="2140824" y="1626061"/>
            <a:ext cx="2496935" cy="980780"/>
          </a:xfrm>
          <a:prstGeom prst="roundRect">
            <a:avLst/>
          </a:prstGeom>
          <a:solidFill>
            <a:schemeClr val="accent3">
              <a:lumMod val="95000"/>
            </a:schemeClr>
          </a:solidFill>
          <a:ln>
            <a:solidFill>
              <a:schemeClr val="accent3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4371975" y="1978025"/>
          <a:ext cx="288925" cy="373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1127" name="Equation" r:id="rId3" imgW="164880" imgH="215640" progId="Equation.3">
                  <p:embed/>
                </p:oleObj>
              </mc:Choice>
              <mc:Fallback>
                <p:oleObj name="Equation" r:id="rId3" imgW="164880" imgH="215640" progId="Equation.3">
                  <p:embed/>
                  <p:pic>
                    <p:nvPicPr>
                      <p:cNvPr id="6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71975" y="1978025"/>
                        <a:ext cx="288925" cy="373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/>
          <p:cNvSpPr/>
          <p:nvPr/>
        </p:nvSpPr>
        <p:spPr>
          <a:xfrm>
            <a:off x="2547123" y="1816562"/>
            <a:ext cx="279501" cy="6700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Rectangle 7"/>
          <p:cNvSpPr/>
          <p:nvPr/>
        </p:nvSpPr>
        <p:spPr>
          <a:xfrm>
            <a:off x="3290073" y="1816562"/>
            <a:ext cx="279501" cy="670028"/>
          </a:xfrm>
          <a:prstGeom prst="rect">
            <a:avLst/>
          </a:prstGeom>
          <a:solidFill>
            <a:srgbClr val="FFC000"/>
          </a:solidFill>
          <a:ln>
            <a:solidFill>
              <a:srgbClr val="B8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Rectangle 8"/>
          <p:cNvSpPr/>
          <p:nvPr/>
        </p:nvSpPr>
        <p:spPr>
          <a:xfrm>
            <a:off x="4033023" y="1816562"/>
            <a:ext cx="279501" cy="670028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0" name="Straight Arrow Connector 9"/>
          <p:cNvCxnSpPr>
            <a:stCxn id="7" idx="3"/>
            <a:endCxn id="8" idx="1"/>
          </p:cNvCxnSpPr>
          <p:nvPr/>
        </p:nvCxnSpPr>
        <p:spPr>
          <a:xfrm>
            <a:off x="2826624" y="2151576"/>
            <a:ext cx="463449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8" idx="3"/>
            <a:endCxn id="9" idx="1"/>
          </p:cNvCxnSpPr>
          <p:nvPr/>
        </p:nvCxnSpPr>
        <p:spPr>
          <a:xfrm>
            <a:off x="3569574" y="2151576"/>
            <a:ext cx="463449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aphicFrame>
        <p:nvGraphicFramePr>
          <p:cNvPr id="12" name="Object 11"/>
          <p:cNvGraphicFramePr>
            <a:graphicFrameLocks noChangeAspect="1"/>
          </p:cNvGraphicFramePr>
          <p:nvPr>
            <p:extLst/>
          </p:nvPr>
        </p:nvGraphicFramePr>
        <p:xfrm>
          <a:off x="2565400" y="1957388"/>
          <a:ext cx="266700" cy="374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1128" name="Equation" r:id="rId5" imgW="152280" imgH="215640" progId="Equation.3">
                  <p:embed/>
                </p:oleObj>
              </mc:Choice>
              <mc:Fallback>
                <p:oleObj name="Equation" r:id="rId5" imgW="152280" imgH="215640" progId="Equation.3">
                  <p:embed/>
                  <p:pic>
                    <p:nvPicPr>
                      <p:cNvPr id="12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65400" y="1957388"/>
                        <a:ext cx="266700" cy="374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Oval 17"/>
          <p:cNvSpPr/>
          <p:nvPr/>
        </p:nvSpPr>
        <p:spPr>
          <a:xfrm>
            <a:off x="5016588" y="1831206"/>
            <a:ext cx="1060952" cy="632259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chemeClr val="tx1"/>
              </a:solidFill>
            </a:endParaRPr>
          </a:p>
        </p:txBody>
      </p:sp>
      <p:cxnSp>
        <p:nvCxnSpPr>
          <p:cNvPr id="19" name="Straight Arrow Connector 18"/>
          <p:cNvCxnSpPr>
            <a:endCxn id="18" idx="2"/>
          </p:cNvCxnSpPr>
          <p:nvPr/>
        </p:nvCxnSpPr>
        <p:spPr>
          <a:xfrm flipV="1">
            <a:off x="4637759" y="2147336"/>
            <a:ext cx="378829" cy="1124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aphicFrame>
        <p:nvGraphicFramePr>
          <p:cNvPr id="20" name="Object 19"/>
          <p:cNvGraphicFramePr>
            <a:graphicFrameLocks noChangeAspect="1"/>
          </p:cNvGraphicFramePr>
          <p:nvPr>
            <p:extLst/>
          </p:nvPr>
        </p:nvGraphicFramePr>
        <p:xfrm>
          <a:off x="5094288" y="1974850"/>
          <a:ext cx="866775" cy="373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1129" name="Equation" r:id="rId7" imgW="495000" imgH="215640" progId="Equation.3">
                  <p:embed/>
                </p:oleObj>
              </mc:Choice>
              <mc:Fallback>
                <p:oleObj name="Equation" r:id="rId7" imgW="495000" imgH="215640" progId="Equation.3">
                  <p:embed/>
                  <p:pic>
                    <p:nvPicPr>
                      <p:cNvPr id="2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94288" y="1974850"/>
                        <a:ext cx="866775" cy="373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1" name="Straight Arrow Connector 20"/>
          <p:cNvCxnSpPr/>
          <p:nvPr/>
        </p:nvCxnSpPr>
        <p:spPr>
          <a:xfrm flipV="1">
            <a:off x="6077540" y="2130641"/>
            <a:ext cx="378829" cy="1124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489513" y="1899808"/>
            <a:ext cx="5261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L1</a:t>
            </a:r>
            <a:endParaRPr lang="en-CA" dirty="0"/>
          </a:p>
        </p:txBody>
      </p:sp>
      <p:graphicFrame>
        <p:nvGraphicFramePr>
          <p:cNvPr id="28" name="Object 27"/>
          <p:cNvGraphicFramePr>
            <a:graphicFrameLocks noChangeAspect="1"/>
          </p:cNvGraphicFramePr>
          <p:nvPr>
            <p:extLst/>
          </p:nvPr>
        </p:nvGraphicFramePr>
        <p:xfrm>
          <a:off x="4046538" y="1989138"/>
          <a:ext cx="266700" cy="371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1130" name="Equation" r:id="rId9" imgW="152280" imgH="215640" progId="Equation.3">
                  <p:embed/>
                </p:oleObj>
              </mc:Choice>
              <mc:Fallback>
                <p:oleObj name="Equation" r:id="rId9" imgW="152280" imgH="215640" progId="Equation.3">
                  <p:embed/>
                  <p:pic>
                    <p:nvPicPr>
                      <p:cNvPr id="28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46538" y="1989138"/>
                        <a:ext cx="266700" cy="371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28"/>
          <p:cNvGraphicFramePr>
            <a:graphicFrameLocks noChangeAspect="1"/>
          </p:cNvGraphicFramePr>
          <p:nvPr>
            <p:extLst/>
          </p:nvPr>
        </p:nvGraphicFramePr>
        <p:xfrm>
          <a:off x="3298825" y="1951038"/>
          <a:ext cx="266700" cy="41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1131" name="Equation" r:id="rId11" imgW="152280" imgH="241200" progId="Equation.3">
                  <p:embed/>
                </p:oleObj>
              </mc:Choice>
              <mc:Fallback>
                <p:oleObj name="Equation" r:id="rId11" imgW="152280" imgH="241200" progId="Equation.3">
                  <p:embed/>
                  <p:pic>
                    <p:nvPicPr>
                      <p:cNvPr id="29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98825" y="1951038"/>
                        <a:ext cx="266700" cy="415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Object 6"/>
          <p:cNvGraphicFramePr>
            <a:graphicFrameLocks noChangeAspect="1"/>
          </p:cNvGraphicFramePr>
          <p:nvPr>
            <p:extLst/>
          </p:nvPr>
        </p:nvGraphicFramePr>
        <p:xfrm>
          <a:off x="2857500" y="1830388"/>
          <a:ext cx="442913" cy="300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1132" name="Equation" r:id="rId13" imgW="279360" imgH="203040" progId="Equation.3">
                  <p:embed/>
                </p:oleObj>
              </mc:Choice>
              <mc:Fallback>
                <p:oleObj name="Equation" r:id="rId13" imgW="279360" imgH="203040" progId="Equation.3">
                  <p:embed/>
                  <p:pic>
                    <p:nvPicPr>
                      <p:cNvPr id="3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57500" y="1830388"/>
                        <a:ext cx="442913" cy="300037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Object 6"/>
          <p:cNvGraphicFramePr>
            <a:graphicFrameLocks noChangeAspect="1"/>
          </p:cNvGraphicFramePr>
          <p:nvPr>
            <p:extLst/>
          </p:nvPr>
        </p:nvGraphicFramePr>
        <p:xfrm>
          <a:off x="3592513" y="1835150"/>
          <a:ext cx="442912" cy="301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1133" name="Equation" r:id="rId15" imgW="279360" imgH="203040" progId="Equation.3">
                  <p:embed/>
                </p:oleObj>
              </mc:Choice>
              <mc:Fallback>
                <p:oleObj name="Equation" r:id="rId15" imgW="279360" imgH="203040" progId="Equation.3">
                  <p:embed/>
                  <p:pic>
                    <p:nvPicPr>
                      <p:cNvPr id="31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92513" y="1835150"/>
                        <a:ext cx="442912" cy="301625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" name="Rounded Rectangle 26"/>
          <p:cNvSpPr/>
          <p:nvPr/>
        </p:nvSpPr>
        <p:spPr>
          <a:xfrm>
            <a:off x="2140824" y="3324707"/>
            <a:ext cx="2496935" cy="980780"/>
          </a:xfrm>
          <a:prstGeom prst="roundRect">
            <a:avLst/>
          </a:prstGeom>
          <a:solidFill>
            <a:schemeClr val="accent3">
              <a:lumMod val="95000"/>
            </a:schemeClr>
          </a:solidFill>
          <a:ln>
            <a:solidFill>
              <a:schemeClr val="accent3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37" name="Object 36"/>
          <p:cNvGraphicFramePr>
            <a:graphicFrameLocks noChangeAspect="1"/>
          </p:cNvGraphicFramePr>
          <p:nvPr>
            <p:extLst/>
          </p:nvPr>
        </p:nvGraphicFramePr>
        <p:xfrm>
          <a:off x="4360863" y="3676650"/>
          <a:ext cx="311150" cy="373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1134" name="Equation" r:id="rId17" imgW="177480" imgH="215640" progId="Equation.3">
                  <p:embed/>
                </p:oleObj>
              </mc:Choice>
              <mc:Fallback>
                <p:oleObj name="Equation" r:id="rId17" imgW="177480" imgH="215640" progId="Equation.3">
                  <p:embed/>
                  <p:pic>
                    <p:nvPicPr>
                      <p:cNvPr id="37" name="Object 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60863" y="3676650"/>
                        <a:ext cx="311150" cy="373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" name="Rectangle 37"/>
          <p:cNvSpPr/>
          <p:nvPr/>
        </p:nvSpPr>
        <p:spPr>
          <a:xfrm>
            <a:off x="2547123" y="3515208"/>
            <a:ext cx="279501" cy="6700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9" name="Rectangle 38"/>
          <p:cNvSpPr/>
          <p:nvPr/>
        </p:nvSpPr>
        <p:spPr>
          <a:xfrm>
            <a:off x="3290073" y="3515208"/>
            <a:ext cx="279501" cy="670028"/>
          </a:xfrm>
          <a:prstGeom prst="rect">
            <a:avLst/>
          </a:prstGeom>
          <a:solidFill>
            <a:srgbClr val="FFC000"/>
          </a:solidFill>
          <a:ln>
            <a:solidFill>
              <a:srgbClr val="B8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" name="Rectangle 39"/>
          <p:cNvSpPr/>
          <p:nvPr/>
        </p:nvSpPr>
        <p:spPr>
          <a:xfrm>
            <a:off x="4033023" y="3515208"/>
            <a:ext cx="279501" cy="670028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41" name="Straight Arrow Connector 40"/>
          <p:cNvCxnSpPr>
            <a:stCxn id="38" idx="3"/>
            <a:endCxn id="39" idx="1"/>
          </p:cNvCxnSpPr>
          <p:nvPr/>
        </p:nvCxnSpPr>
        <p:spPr>
          <a:xfrm>
            <a:off x="2826624" y="3850222"/>
            <a:ext cx="463449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39" idx="3"/>
            <a:endCxn id="40" idx="1"/>
          </p:cNvCxnSpPr>
          <p:nvPr/>
        </p:nvCxnSpPr>
        <p:spPr>
          <a:xfrm>
            <a:off x="3569574" y="3850222"/>
            <a:ext cx="463449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aphicFrame>
        <p:nvGraphicFramePr>
          <p:cNvPr id="43" name="Object 42"/>
          <p:cNvGraphicFramePr>
            <a:graphicFrameLocks noChangeAspect="1"/>
          </p:cNvGraphicFramePr>
          <p:nvPr>
            <p:extLst/>
          </p:nvPr>
        </p:nvGraphicFramePr>
        <p:xfrm>
          <a:off x="2554288" y="3654425"/>
          <a:ext cx="288925" cy="376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1135" name="Equation" r:id="rId19" imgW="164880" imgH="215640" progId="Equation.3">
                  <p:embed/>
                </p:oleObj>
              </mc:Choice>
              <mc:Fallback>
                <p:oleObj name="Equation" r:id="rId19" imgW="164880" imgH="215640" progId="Equation.3">
                  <p:embed/>
                  <p:pic>
                    <p:nvPicPr>
                      <p:cNvPr id="43" name="Object 4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54288" y="3654425"/>
                        <a:ext cx="288925" cy="376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" name="Oval 43"/>
          <p:cNvSpPr/>
          <p:nvPr/>
        </p:nvSpPr>
        <p:spPr>
          <a:xfrm>
            <a:off x="5016588" y="3529852"/>
            <a:ext cx="1060952" cy="632259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chemeClr val="tx1"/>
              </a:solidFill>
            </a:endParaRPr>
          </a:p>
        </p:txBody>
      </p:sp>
      <p:cxnSp>
        <p:nvCxnSpPr>
          <p:cNvPr id="45" name="Straight Arrow Connector 44"/>
          <p:cNvCxnSpPr>
            <a:endCxn id="44" idx="2"/>
          </p:cNvCxnSpPr>
          <p:nvPr/>
        </p:nvCxnSpPr>
        <p:spPr>
          <a:xfrm flipV="1">
            <a:off x="4637759" y="3845982"/>
            <a:ext cx="378829" cy="1124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aphicFrame>
        <p:nvGraphicFramePr>
          <p:cNvPr id="46" name="Object 45"/>
          <p:cNvGraphicFramePr>
            <a:graphicFrameLocks noChangeAspect="1"/>
          </p:cNvGraphicFramePr>
          <p:nvPr>
            <p:extLst/>
          </p:nvPr>
        </p:nvGraphicFramePr>
        <p:xfrm>
          <a:off x="5060950" y="3673475"/>
          <a:ext cx="933450" cy="373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1136" name="Equation" r:id="rId21" imgW="533160" imgH="215640" progId="Equation.3">
                  <p:embed/>
                </p:oleObj>
              </mc:Choice>
              <mc:Fallback>
                <p:oleObj name="Equation" r:id="rId21" imgW="533160" imgH="215640" progId="Equation.3">
                  <p:embed/>
                  <p:pic>
                    <p:nvPicPr>
                      <p:cNvPr id="46" name="Object 4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60950" y="3673475"/>
                        <a:ext cx="933450" cy="373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7" name="Straight Arrow Connector 46"/>
          <p:cNvCxnSpPr/>
          <p:nvPr/>
        </p:nvCxnSpPr>
        <p:spPr>
          <a:xfrm flipV="1">
            <a:off x="6077540" y="3829287"/>
            <a:ext cx="378829" cy="1124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6489513" y="3598454"/>
            <a:ext cx="5261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L2</a:t>
            </a:r>
            <a:endParaRPr lang="en-CA" dirty="0"/>
          </a:p>
        </p:txBody>
      </p:sp>
      <p:graphicFrame>
        <p:nvGraphicFramePr>
          <p:cNvPr id="49" name="Object 48"/>
          <p:cNvGraphicFramePr>
            <a:graphicFrameLocks noChangeAspect="1"/>
          </p:cNvGraphicFramePr>
          <p:nvPr>
            <p:extLst/>
          </p:nvPr>
        </p:nvGraphicFramePr>
        <p:xfrm>
          <a:off x="4035425" y="3687763"/>
          <a:ext cx="288925" cy="371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1137" name="Equation" r:id="rId23" imgW="164880" imgH="215640" progId="Equation.3">
                  <p:embed/>
                </p:oleObj>
              </mc:Choice>
              <mc:Fallback>
                <p:oleObj name="Equation" r:id="rId23" imgW="164880" imgH="215640" progId="Equation.3">
                  <p:embed/>
                  <p:pic>
                    <p:nvPicPr>
                      <p:cNvPr id="49" name="Object 4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35425" y="3687763"/>
                        <a:ext cx="288925" cy="371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" name="Object 49"/>
          <p:cNvGraphicFramePr>
            <a:graphicFrameLocks noChangeAspect="1"/>
          </p:cNvGraphicFramePr>
          <p:nvPr>
            <p:extLst/>
          </p:nvPr>
        </p:nvGraphicFramePr>
        <p:xfrm>
          <a:off x="3287713" y="3649663"/>
          <a:ext cx="288925" cy="41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1138" name="Equation" r:id="rId25" imgW="164880" imgH="241200" progId="Equation.3">
                  <p:embed/>
                </p:oleObj>
              </mc:Choice>
              <mc:Fallback>
                <p:oleObj name="Equation" r:id="rId25" imgW="164880" imgH="241200" progId="Equation.3">
                  <p:embed/>
                  <p:pic>
                    <p:nvPicPr>
                      <p:cNvPr id="50" name="Object 4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87713" y="3649663"/>
                        <a:ext cx="288925" cy="415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" name="Rounded Rectangle 52"/>
          <p:cNvSpPr/>
          <p:nvPr/>
        </p:nvSpPr>
        <p:spPr>
          <a:xfrm>
            <a:off x="2140824" y="5068325"/>
            <a:ext cx="2496935" cy="980780"/>
          </a:xfrm>
          <a:prstGeom prst="roundRect">
            <a:avLst/>
          </a:prstGeom>
          <a:solidFill>
            <a:schemeClr val="accent3">
              <a:lumMod val="95000"/>
            </a:schemeClr>
          </a:solidFill>
          <a:ln>
            <a:solidFill>
              <a:schemeClr val="accent3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54" name="Object 53"/>
          <p:cNvGraphicFramePr>
            <a:graphicFrameLocks noChangeAspect="1"/>
          </p:cNvGraphicFramePr>
          <p:nvPr>
            <p:extLst/>
          </p:nvPr>
        </p:nvGraphicFramePr>
        <p:xfrm>
          <a:off x="4360863" y="5410200"/>
          <a:ext cx="31115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1139" name="Equation" r:id="rId27" imgW="177480" imgH="228600" progId="Equation.3">
                  <p:embed/>
                </p:oleObj>
              </mc:Choice>
              <mc:Fallback>
                <p:oleObj name="Equation" r:id="rId27" imgW="177480" imgH="228600" progId="Equation.3">
                  <p:embed/>
                  <p:pic>
                    <p:nvPicPr>
                      <p:cNvPr id="54" name="Object 5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60863" y="5410200"/>
                        <a:ext cx="311150" cy="393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5" name="Rectangle 54"/>
          <p:cNvSpPr/>
          <p:nvPr/>
        </p:nvSpPr>
        <p:spPr>
          <a:xfrm>
            <a:off x="2547123" y="5258826"/>
            <a:ext cx="279501" cy="6700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6" name="Rectangle 55"/>
          <p:cNvSpPr/>
          <p:nvPr/>
        </p:nvSpPr>
        <p:spPr>
          <a:xfrm>
            <a:off x="3290073" y="5258826"/>
            <a:ext cx="279501" cy="670028"/>
          </a:xfrm>
          <a:prstGeom prst="rect">
            <a:avLst/>
          </a:prstGeom>
          <a:solidFill>
            <a:srgbClr val="FFC000"/>
          </a:solidFill>
          <a:ln>
            <a:solidFill>
              <a:srgbClr val="B8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7" name="Rectangle 56"/>
          <p:cNvSpPr/>
          <p:nvPr/>
        </p:nvSpPr>
        <p:spPr>
          <a:xfrm>
            <a:off x="4033023" y="5258826"/>
            <a:ext cx="279501" cy="670028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58" name="Straight Arrow Connector 57"/>
          <p:cNvCxnSpPr>
            <a:stCxn id="55" idx="3"/>
            <a:endCxn id="56" idx="1"/>
          </p:cNvCxnSpPr>
          <p:nvPr/>
        </p:nvCxnSpPr>
        <p:spPr>
          <a:xfrm>
            <a:off x="2826624" y="5593840"/>
            <a:ext cx="463449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56" idx="3"/>
            <a:endCxn id="57" idx="1"/>
          </p:cNvCxnSpPr>
          <p:nvPr/>
        </p:nvCxnSpPr>
        <p:spPr>
          <a:xfrm>
            <a:off x="3569574" y="5593840"/>
            <a:ext cx="463449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aphicFrame>
        <p:nvGraphicFramePr>
          <p:cNvPr id="60" name="Object 59"/>
          <p:cNvGraphicFramePr>
            <a:graphicFrameLocks noChangeAspect="1"/>
          </p:cNvGraphicFramePr>
          <p:nvPr>
            <p:extLst/>
          </p:nvPr>
        </p:nvGraphicFramePr>
        <p:xfrm>
          <a:off x="2554288" y="5386388"/>
          <a:ext cx="288925" cy="398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1140" name="Equation" r:id="rId29" imgW="164880" imgH="228600" progId="Equation.3">
                  <p:embed/>
                </p:oleObj>
              </mc:Choice>
              <mc:Fallback>
                <p:oleObj name="Equation" r:id="rId29" imgW="164880" imgH="228600" progId="Equation.3">
                  <p:embed/>
                  <p:pic>
                    <p:nvPicPr>
                      <p:cNvPr id="60" name="Object 5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54288" y="5386388"/>
                        <a:ext cx="288925" cy="398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" name="Oval 60"/>
          <p:cNvSpPr/>
          <p:nvPr/>
        </p:nvSpPr>
        <p:spPr>
          <a:xfrm>
            <a:off x="5016588" y="5273470"/>
            <a:ext cx="1060952" cy="632259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chemeClr val="tx1"/>
              </a:solidFill>
            </a:endParaRPr>
          </a:p>
        </p:txBody>
      </p:sp>
      <p:cxnSp>
        <p:nvCxnSpPr>
          <p:cNvPr id="62" name="Straight Arrow Connector 61"/>
          <p:cNvCxnSpPr>
            <a:endCxn id="61" idx="2"/>
          </p:cNvCxnSpPr>
          <p:nvPr/>
        </p:nvCxnSpPr>
        <p:spPr>
          <a:xfrm flipV="1">
            <a:off x="4637759" y="5589600"/>
            <a:ext cx="378829" cy="1124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aphicFrame>
        <p:nvGraphicFramePr>
          <p:cNvPr id="63" name="Object 62"/>
          <p:cNvGraphicFramePr>
            <a:graphicFrameLocks noChangeAspect="1"/>
          </p:cNvGraphicFramePr>
          <p:nvPr>
            <p:extLst/>
          </p:nvPr>
        </p:nvGraphicFramePr>
        <p:xfrm>
          <a:off x="5072063" y="5407025"/>
          <a:ext cx="911225" cy="395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1141" name="Equation" r:id="rId31" imgW="520560" imgH="228600" progId="Equation.3">
                  <p:embed/>
                </p:oleObj>
              </mc:Choice>
              <mc:Fallback>
                <p:oleObj name="Equation" r:id="rId31" imgW="520560" imgH="228600" progId="Equation.3">
                  <p:embed/>
                  <p:pic>
                    <p:nvPicPr>
                      <p:cNvPr id="63" name="Object 6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72063" y="5407025"/>
                        <a:ext cx="911225" cy="395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4" name="Straight Arrow Connector 63"/>
          <p:cNvCxnSpPr/>
          <p:nvPr/>
        </p:nvCxnSpPr>
        <p:spPr>
          <a:xfrm flipV="1">
            <a:off x="6077540" y="5572905"/>
            <a:ext cx="378829" cy="1124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6489513" y="5342072"/>
            <a:ext cx="5261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L3</a:t>
            </a:r>
            <a:endParaRPr lang="en-CA" dirty="0"/>
          </a:p>
        </p:txBody>
      </p:sp>
      <p:graphicFrame>
        <p:nvGraphicFramePr>
          <p:cNvPr id="66" name="Object 65"/>
          <p:cNvGraphicFramePr>
            <a:graphicFrameLocks noChangeAspect="1"/>
          </p:cNvGraphicFramePr>
          <p:nvPr>
            <p:extLst/>
          </p:nvPr>
        </p:nvGraphicFramePr>
        <p:xfrm>
          <a:off x="4035425" y="5419725"/>
          <a:ext cx="288925" cy="395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1142" name="Equation" r:id="rId33" imgW="164880" imgH="228600" progId="Equation.3">
                  <p:embed/>
                </p:oleObj>
              </mc:Choice>
              <mc:Fallback>
                <p:oleObj name="Equation" r:id="rId33" imgW="164880" imgH="228600" progId="Equation.3">
                  <p:embed/>
                  <p:pic>
                    <p:nvPicPr>
                      <p:cNvPr id="66" name="Object 6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35425" y="5419725"/>
                        <a:ext cx="288925" cy="395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7" name="Object 66"/>
          <p:cNvGraphicFramePr>
            <a:graphicFrameLocks noChangeAspect="1"/>
          </p:cNvGraphicFramePr>
          <p:nvPr>
            <p:extLst/>
          </p:nvPr>
        </p:nvGraphicFramePr>
        <p:xfrm>
          <a:off x="3287713" y="5383213"/>
          <a:ext cx="288925" cy="436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1143" name="Equation" r:id="rId35" imgW="164880" imgH="253800" progId="Equation.3">
                  <p:embed/>
                </p:oleObj>
              </mc:Choice>
              <mc:Fallback>
                <p:oleObj name="Equation" r:id="rId35" imgW="164880" imgH="253800" progId="Equation.3">
                  <p:embed/>
                  <p:pic>
                    <p:nvPicPr>
                      <p:cNvPr id="67" name="Object 6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87713" y="5383213"/>
                        <a:ext cx="288925" cy="4365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2" name="Straight Arrow Connector 71"/>
          <p:cNvCxnSpPr/>
          <p:nvPr/>
        </p:nvCxnSpPr>
        <p:spPr>
          <a:xfrm>
            <a:off x="3429823" y="1464136"/>
            <a:ext cx="5063" cy="323850"/>
          </a:xfrm>
          <a:prstGeom prst="straightConnector1">
            <a:avLst/>
          </a:prstGeom>
          <a:ln>
            <a:solidFill>
              <a:srgbClr val="B88C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endCxn id="39" idx="0"/>
          </p:cNvCxnSpPr>
          <p:nvPr/>
        </p:nvCxnSpPr>
        <p:spPr>
          <a:xfrm>
            <a:off x="3424760" y="2473492"/>
            <a:ext cx="5064" cy="1041716"/>
          </a:xfrm>
          <a:prstGeom prst="straightConnector1">
            <a:avLst/>
          </a:prstGeom>
          <a:ln>
            <a:solidFill>
              <a:srgbClr val="B88C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/>
          <p:nvPr/>
        </p:nvCxnSpPr>
        <p:spPr>
          <a:xfrm>
            <a:off x="3432175" y="4184053"/>
            <a:ext cx="5064" cy="1041716"/>
          </a:xfrm>
          <a:prstGeom prst="straightConnector1">
            <a:avLst/>
          </a:prstGeom>
          <a:ln>
            <a:solidFill>
              <a:srgbClr val="B88C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aphicFrame>
        <p:nvGraphicFramePr>
          <p:cNvPr id="79" name="Object 6"/>
          <p:cNvGraphicFramePr>
            <a:graphicFrameLocks noChangeAspect="1"/>
          </p:cNvGraphicFramePr>
          <p:nvPr>
            <p:extLst/>
          </p:nvPr>
        </p:nvGraphicFramePr>
        <p:xfrm>
          <a:off x="2870986" y="3504324"/>
          <a:ext cx="442913" cy="300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1144" name="Equation" r:id="rId37" imgW="279360" imgH="203040" progId="Equation.3">
                  <p:embed/>
                </p:oleObj>
              </mc:Choice>
              <mc:Fallback>
                <p:oleObj name="Equation" r:id="rId37" imgW="279360" imgH="203040" progId="Equation.3">
                  <p:embed/>
                  <p:pic>
                    <p:nvPicPr>
                      <p:cNvPr id="79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70986" y="3504324"/>
                        <a:ext cx="442913" cy="300037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0" name="Object 6"/>
          <p:cNvGraphicFramePr>
            <a:graphicFrameLocks noChangeAspect="1"/>
          </p:cNvGraphicFramePr>
          <p:nvPr>
            <p:extLst/>
          </p:nvPr>
        </p:nvGraphicFramePr>
        <p:xfrm>
          <a:off x="3605999" y="3509086"/>
          <a:ext cx="442912" cy="301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1145" name="Equation" r:id="rId38" imgW="279360" imgH="203040" progId="Equation.3">
                  <p:embed/>
                </p:oleObj>
              </mc:Choice>
              <mc:Fallback>
                <p:oleObj name="Equation" r:id="rId38" imgW="279360" imgH="203040" progId="Equation.3">
                  <p:embed/>
                  <p:pic>
                    <p:nvPicPr>
                      <p:cNvPr id="8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05999" y="3509086"/>
                        <a:ext cx="442912" cy="301625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" name="Object 6"/>
          <p:cNvGraphicFramePr>
            <a:graphicFrameLocks noChangeAspect="1"/>
          </p:cNvGraphicFramePr>
          <p:nvPr>
            <p:extLst/>
          </p:nvPr>
        </p:nvGraphicFramePr>
        <p:xfrm>
          <a:off x="2875061" y="5242344"/>
          <a:ext cx="442913" cy="300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1146" name="Equation" r:id="rId39" imgW="279360" imgH="203040" progId="Equation.3">
                  <p:embed/>
                </p:oleObj>
              </mc:Choice>
              <mc:Fallback>
                <p:oleObj name="Equation" r:id="rId39" imgW="279360" imgH="203040" progId="Equation.3">
                  <p:embed/>
                  <p:pic>
                    <p:nvPicPr>
                      <p:cNvPr id="81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75061" y="5242344"/>
                        <a:ext cx="442913" cy="300037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2" name="Object 6"/>
          <p:cNvGraphicFramePr>
            <a:graphicFrameLocks noChangeAspect="1"/>
          </p:cNvGraphicFramePr>
          <p:nvPr>
            <p:extLst/>
          </p:nvPr>
        </p:nvGraphicFramePr>
        <p:xfrm>
          <a:off x="3610074" y="5247106"/>
          <a:ext cx="442912" cy="301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1147" name="Equation" r:id="rId40" imgW="279360" imgH="203040" progId="Equation.3">
                  <p:embed/>
                </p:oleObj>
              </mc:Choice>
              <mc:Fallback>
                <p:oleObj name="Equation" r:id="rId40" imgW="279360" imgH="203040" progId="Equation.3">
                  <p:embed/>
                  <p:pic>
                    <p:nvPicPr>
                      <p:cNvPr id="82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10074" y="5247106"/>
                        <a:ext cx="442912" cy="301625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3" name="Object 6"/>
          <p:cNvGraphicFramePr>
            <a:graphicFrameLocks noChangeAspect="1"/>
          </p:cNvGraphicFramePr>
          <p:nvPr>
            <p:extLst/>
          </p:nvPr>
        </p:nvGraphicFramePr>
        <p:xfrm>
          <a:off x="2951164" y="2771710"/>
          <a:ext cx="442913" cy="300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1148" name="Equation" r:id="rId41" imgW="279360" imgH="203040" progId="Equation.3">
                  <p:embed/>
                </p:oleObj>
              </mc:Choice>
              <mc:Fallback>
                <p:oleObj name="Equation" r:id="rId41" imgW="279360" imgH="203040" progId="Equation.3">
                  <p:embed/>
                  <p:pic>
                    <p:nvPicPr>
                      <p:cNvPr id="83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51164" y="2771710"/>
                        <a:ext cx="442913" cy="300037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4" name="Object 6"/>
          <p:cNvGraphicFramePr>
            <a:graphicFrameLocks noChangeAspect="1"/>
          </p:cNvGraphicFramePr>
          <p:nvPr>
            <p:extLst/>
          </p:nvPr>
        </p:nvGraphicFramePr>
        <p:xfrm>
          <a:off x="2926873" y="4511052"/>
          <a:ext cx="442913" cy="300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1149" name="Equation" r:id="rId43" imgW="279360" imgH="203040" progId="Equation.3">
                  <p:embed/>
                </p:oleObj>
              </mc:Choice>
              <mc:Fallback>
                <p:oleObj name="Equation" r:id="rId43" imgW="279360" imgH="203040" progId="Equation.3">
                  <p:embed/>
                  <p:pic>
                    <p:nvPicPr>
                      <p:cNvPr id="84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26873" y="4511052"/>
                        <a:ext cx="442913" cy="300037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5" name="Object 6"/>
          <p:cNvGraphicFramePr>
            <a:graphicFrameLocks noChangeAspect="1"/>
          </p:cNvGraphicFramePr>
          <p:nvPr>
            <p:extLst/>
          </p:nvPr>
        </p:nvGraphicFramePr>
        <p:xfrm>
          <a:off x="2855912" y="1272845"/>
          <a:ext cx="442913" cy="300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1150" name="Equation" r:id="rId45" imgW="279360" imgH="203040" progId="Equation.3">
                  <p:embed/>
                </p:oleObj>
              </mc:Choice>
              <mc:Fallback>
                <p:oleObj name="Equation" r:id="rId45" imgW="279360" imgH="203040" progId="Equation.3">
                  <p:embed/>
                  <p:pic>
                    <p:nvPicPr>
                      <p:cNvPr id="85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55912" y="1272845"/>
                        <a:ext cx="442913" cy="300037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6" name="Object 85"/>
          <p:cNvGraphicFramePr>
            <a:graphicFrameLocks noChangeAspect="1"/>
          </p:cNvGraphicFramePr>
          <p:nvPr>
            <p:extLst/>
          </p:nvPr>
        </p:nvGraphicFramePr>
        <p:xfrm>
          <a:off x="3302000" y="952500"/>
          <a:ext cx="288925" cy="438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1151" name="Equation" r:id="rId46" imgW="164880" imgH="253800" progId="Equation.3">
                  <p:embed/>
                </p:oleObj>
              </mc:Choice>
              <mc:Fallback>
                <p:oleObj name="Equation" r:id="rId46" imgW="164880" imgH="253800" progId="Equation.3">
                  <p:embed/>
                  <p:pic>
                    <p:nvPicPr>
                      <p:cNvPr id="86" name="Object 8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02000" y="952500"/>
                        <a:ext cx="288925" cy="438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6588730"/>
              </p:ext>
            </p:extLst>
          </p:nvPr>
        </p:nvGraphicFramePr>
        <p:xfrm>
          <a:off x="4360863" y="2935288"/>
          <a:ext cx="841375" cy="414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1152" name="Equation" r:id="rId48" imgW="457200" imgH="241200" progId="Equation.3">
                  <p:embed/>
                </p:oleObj>
              </mc:Choice>
              <mc:Fallback>
                <p:oleObj name="Equation" r:id="rId48" imgW="457200" imgH="241200" progId="Equation.3">
                  <p:embed/>
                  <p:pic>
                    <p:nvPicPr>
                      <p:cNvPr id="87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60863" y="2935288"/>
                        <a:ext cx="841375" cy="414337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8" name="Object 6"/>
          <p:cNvGraphicFramePr>
            <a:graphicFrameLocks noChangeAspect="1"/>
          </p:cNvGraphicFramePr>
          <p:nvPr>
            <p:extLst/>
          </p:nvPr>
        </p:nvGraphicFramePr>
        <p:xfrm>
          <a:off x="6358393" y="435234"/>
          <a:ext cx="657225" cy="4475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1153" name="Equation" r:id="rId50" imgW="279360" imgH="203040" progId="Equation.3">
                  <p:embed/>
                </p:oleObj>
              </mc:Choice>
              <mc:Fallback>
                <p:oleObj name="Equation" r:id="rId50" imgW="279360" imgH="203040" progId="Equation.3">
                  <p:embed/>
                  <p:pic>
                    <p:nvPicPr>
                      <p:cNvPr id="88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58393" y="435234"/>
                        <a:ext cx="657225" cy="447573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89" name="Straight Arrow Connector 88"/>
          <p:cNvCxnSpPr/>
          <p:nvPr/>
        </p:nvCxnSpPr>
        <p:spPr>
          <a:xfrm flipH="1">
            <a:off x="3847070" y="3355097"/>
            <a:ext cx="2184577" cy="40148"/>
          </a:xfrm>
          <a:prstGeom prst="straightConnector1">
            <a:avLst/>
          </a:prstGeom>
          <a:ln>
            <a:solidFill>
              <a:srgbClr val="B88C00"/>
            </a:solidFill>
            <a:prstDash val="sysDot"/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7803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1"/>
          <p:cNvSpPr>
            <a:spLocks noGrp="1"/>
          </p:cNvSpPr>
          <p:nvPr>
            <p:ph type="title"/>
          </p:nvPr>
        </p:nvSpPr>
        <p:spPr>
          <a:xfrm>
            <a:off x="200025" y="61869"/>
            <a:ext cx="7772400" cy="1143000"/>
          </a:xfrm>
        </p:spPr>
        <p:txBody>
          <a:bodyPr/>
          <a:lstStyle/>
          <a:p>
            <a:pPr algn="l"/>
            <a:r>
              <a:rPr lang="fr-CA" dirty="0" smtClean="0"/>
              <a:t>Réseau récurrent: </a:t>
            </a:r>
            <a:r>
              <a:rPr lang="fr-CA" sz="2800" dirty="0" smtClean="0"/>
              <a:t>gradient pour</a:t>
            </a:r>
            <a:endParaRPr lang="en-CA" dirty="0"/>
          </a:p>
        </p:txBody>
      </p:sp>
      <p:sp>
        <p:nvSpPr>
          <p:cNvPr id="5" name="Rounded Rectangle 4"/>
          <p:cNvSpPr/>
          <p:nvPr/>
        </p:nvSpPr>
        <p:spPr>
          <a:xfrm>
            <a:off x="2140824" y="1626061"/>
            <a:ext cx="2496935" cy="980780"/>
          </a:xfrm>
          <a:prstGeom prst="roundRect">
            <a:avLst/>
          </a:prstGeom>
          <a:solidFill>
            <a:schemeClr val="accent3">
              <a:lumMod val="95000"/>
            </a:schemeClr>
          </a:solidFill>
          <a:ln>
            <a:solidFill>
              <a:schemeClr val="accent3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4371975" y="1978025"/>
          <a:ext cx="288925" cy="373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0914" name="Equation" r:id="rId3" imgW="164880" imgH="215640" progId="Equation.3">
                  <p:embed/>
                </p:oleObj>
              </mc:Choice>
              <mc:Fallback>
                <p:oleObj name="Equation" r:id="rId3" imgW="164880" imgH="215640" progId="Equation.3">
                  <p:embed/>
                  <p:pic>
                    <p:nvPicPr>
                      <p:cNvPr id="6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71975" y="1978025"/>
                        <a:ext cx="288925" cy="373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/>
          <p:cNvSpPr/>
          <p:nvPr/>
        </p:nvSpPr>
        <p:spPr>
          <a:xfrm>
            <a:off x="2547123" y="1816562"/>
            <a:ext cx="279501" cy="6700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Rectangle 7"/>
          <p:cNvSpPr/>
          <p:nvPr/>
        </p:nvSpPr>
        <p:spPr>
          <a:xfrm>
            <a:off x="3290073" y="1816562"/>
            <a:ext cx="279501" cy="670028"/>
          </a:xfrm>
          <a:prstGeom prst="rect">
            <a:avLst/>
          </a:prstGeom>
          <a:solidFill>
            <a:srgbClr val="FFC000"/>
          </a:solidFill>
          <a:ln>
            <a:solidFill>
              <a:srgbClr val="B8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Rectangle 8"/>
          <p:cNvSpPr/>
          <p:nvPr/>
        </p:nvSpPr>
        <p:spPr>
          <a:xfrm>
            <a:off x="4033023" y="1816562"/>
            <a:ext cx="279501" cy="670028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0" name="Straight Arrow Connector 9"/>
          <p:cNvCxnSpPr>
            <a:stCxn id="7" idx="3"/>
            <a:endCxn id="8" idx="1"/>
          </p:cNvCxnSpPr>
          <p:nvPr/>
        </p:nvCxnSpPr>
        <p:spPr>
          <a:xfrm>
            <a:off x="2826624" y="2151576"/>
            <a:ext cx="463449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8" idx="3"/>
            <a:endCxn id="9" idx="1"/>
          </p:cNvCxnSpPr>
          <p:nvPr/>
        </p:nvCxnSpPr>
        <p:spPr>
          <a:xfrm>
            <a:off x="3569574" y="2151576"/>
            <a:ext cx="463449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aphicFrame>
        <p:nvGraphicFramePr>
          <p:cNvPr id="12" name="Object 11"/>
          <p:cNvGraphicFramePr>
            <a:graphicFrameLocks noChangeAspect="1"/>
          </p:cNvGraphicFramePr>
          <p:nvPr>
            <p:extLst/>
          </p:nvPr>
        </p:nvGraphicFramePr>
        <p:xfrm>
          <a:off x="2565400" y="1957388"/>
          <a:ext cx="266700" cy="374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0915" name="Equation" r:id="rId5" imgW="152280" imgH="215640" progId="Equation.3">
                  <p:embed/>
                </p:oleObj>
              </mc:Choice>
              <mc:Fallback>
                <p:oleObj name="Equation" r:id="rId5" imgW="152280" imgH="215640" progId="Equation.3">
                  <p:embed/>
                  <p:pic>
                    <p:nvPicPr>
                      <p:cNvPr id="12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65400" y="1957388"/>
                        <a:ext cx="266700" cy="374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Oval 17"/>
          <p:cNvSpPr/>
          <p:nvPr/>
        </p:nvSpPr>
        <p:spPr>
          <a:xfrm>
            <a:off x="5016588" y="1831206"/>
            <a:ext cx="1060952" cy="632259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chemeClr val="tx1"/>
              </a:solidFill>
            </a:endParaRPr>
          </a:p>
        </p:txBody>
      </p:sp>
      <p:cxnSp>
        <p:nvCxnSpPr>
          <p:cNvPr id="19" name="Straight Arrow Connector 18"/>
          <p:cNvCxnSpPr>
            <a:endCxn id="18" idx="2"/>
          </p:cNvCxnSpPr>
          <p:nvPr/>
        </p:nvCxnSpPr>
        <p:spPr>
          <a:xfrm flipV="1">
            <a:off x="4637759" y="2147336"/>
            <a:ext cx="378829" cy="1124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aphicFrame>
        <p:nvGraphicFramePr>
          <p:cNvPr id="20" name="Object 19"/>
          <p:cNvGraphicFramePr>
            <a:graphicFrameLocks noChangeAspect="1"/>
          </p:cNvGraphicFramePr>
          <p:nvPr>
            <p:extLst/>
          </p:nvPr>
        </p:nvGraphicFramePr>
        <p:xfrm>
          <a:off x="5094288" y="1974850"/>
          <a:ext cx="866775" cy="373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0916" name="Equation" r:id="rId7" imgW="495000" imgH="215640" progId="Equation.3">
                  <p:embed/>
                </p:oleObj>
              </mc:Choice>
              <mc:Fallback>
                <p:oleObj name="Equation" r:id="rId7" imgW="495000" imgH="215640" progId="Equation.3">
                  <p:embed/>
                  <p:pic>
                    <p:nvPicPr>
                      <p:cNvPr id="2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94288" y="1974850"/>
                        <a:ext cx="866775" cy="373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1" name="Straight Arrow Connector 20"/>
          <p:cNvCxnSpPr/>
          <p:nvPr/>
        </p:nvCxnSpPr>
        <p:spPr>
          <a:xfrm flipV="1">
            <a:off x="6077540" y="2130641"/>
            <a:ext cx="378829" cy="1124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489513" y="1899808"/>
            <a:ext cx="5261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L1</a:t>
            </a:r>
            <a:endParaRPr lang="en-CA" dirty="0"/>
          </a:p>
        </p:txBody>
      </p:sp>
      <p:graphicFrame>
        <p:nvGraphicFramePr>
          <p:cNvPr id="28" name="Object 27"/>
          <p:cNvGraphicFramePr>
            <a:graphicFrameLocks noChangeAspect="1"/>
          </p:cNvGraphicFramePr>
          <p:nvPr>
            <p:extLst/>
          </p:nvPr>
        </p:nvGraphicFramePr>
        <p:xfrm>
          <a:off x="4046538" y="1989138"/>
          <a:ext cx="266700" cy="371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0917" name="Equation" r:id="rId9" imgW="152280" imgH="215640" progId="Equation.3">
                  <p:embed/>
                </p:oleObj>
              </mc:Choice>
              <mc:Fallback>
                <p:oleObj name="Equation" r:id="rId9" imgW="152280" imgH="215640" progId="Equation.3">
                  <p:embed/>
                  <p:pic>
                    <p:nvPicPr>
                      <p:cNvPr id="28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46538" y="1989138"/>
                        <a:ext cx="266700" cy="371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28"/>
          <p:cNvGraphicFramePr>
            <a:graphicFrameLocks noChangeAspect="1"/>
          </p:cNvGraphicFramePr>
          <p:nvPr>
            <p:extLst/>
          </p:nvPr>
        </p:nvGraphicFramePr>
        <p:xfrm>
          <a:off x="3298825" y="1951038"/>
          <a:ext cx="266700" cy="41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0918" name="Equation" r:id="rId11" imgW="152280" imgH="241200" progId="Equation.3">
                  <p:embed/>
                </p:oleObj>
              </mc:Choice>
              <mc:Fallback>
                <p:oleObj name="Equation" r:id="rId11" imgW="152280" imgH="241200" progId="Equation.3">
                  <p:embed/>
                  <p:pic>
                    <p:nvPicPr>
                      <p:cNvPr id="29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98825" y="1951038"/>
                        <a:ext cx="266700" cy="415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Object 6"/>
          <p:cNvGraphicFramePr>
            <a:graphicFrameLocks noChangeAspect="1"/>
          </p:cNvGraphicFramePr>
          <p:nvPr>
            <p:extLst/>
          </p:nvPr>
        </p:nvGraphicFramePr>
        <p:xfrm>
          <a:off x="2857500" y="1830388"/>
          <a:ext cx="442913" cy="300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0919" name="Equation" r:id="rId13" imgW="279360" imgH="203040" progId="Equation.3">
                  <p:embed/>
                </p:oleObj>
              </mc:Choice>
              <mc:Fallback>
                <p:oleObj name="Equation" r:id="rId13" imgW="279360" imgH="203040" progId="Equation.3">
                  <p:embed/>
                  <p:pic>
                    <p:nvPicPr>
                      <p:cNvPr id="3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57500" y="1830388"/>
                        <a:ext cx="442913" cy="300037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Object 6"/>
          <p:cNvGraphicFramePr>
            <a:graphicFrameLocks noChangeAspect="1"/>
          </p:cNvGraphicFramePr>
          <p:nvPr>
            <p:extLst/>
          </p:nvPr>
        </p:nvGraphicFramePr>
        <p:xfrm>
          <a:off x="3592513" y="1835150"/>
          <a:ext cx="442912" cy="301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0920" name="Equation" r:id="rId15" imgW="279360" imgH="203040" progId="Equation.3">
                  <p:embed/>
                </p:oleObj>
              </mc:Choice>
              <mc:Fallback>
                <p:oleObj name="Equation" r:id="rId15" imgW="279360" imgH="203040" progId="Equation.3">
                  <p:embed/>
                  <p:pic>
                    <p:nvPicPr>
                      <p:cNvPr id="31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92513" y="1835150"/>
                        <a:ext cx="442912" cy="301625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" name="Rounded Rectangle 26"/>
          <p:cNvSpPr/>
          <p:nvPr/>
        </p:nvSpPr>
        <p:spPr>
          <a:xfrm>
            <a:off x="2140824" y="3324707"/>
            <a:ext cx="2496935" cy="980780"/>
          </a:xfrm>
          <a:prstGeom prst="roundRect">
            <a:avLst/>
          </a:prstGeom>
          <a:solidFill>
            <a:schemeClr val="accent3">
              <a:lumMod val="95000"/>
            </a:schemeClr>
          </a:solidFill>
          <a:ln>
            <a:solidFill>
              <a:schemeClr val="accent3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37" name="Object 36"/>
          <p:cNvGraphicFramePr>
            <a:graphicFrameLocks noChangeAspect="1"/>
          </p:cNvGraphicFramePr>
          <p:nvPr>
            <p:extLst/>
          </p:nvPr>
        </p:nvGraphicFramePr>
        <p:xfrm>
          <a:off x="4360863" y="3676650"/>
          <a:ext cx="311150" cy="373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0921" name="Equation" r:id="rId17" imgW="177480" imgH="215640" progId="Equation.3">
                  <p:embed/>
                </p:oleObj>
              </mc:Choice>
              <mc:Fallback>
                <p:oleObj name="Equation" r:id="rId17" imgW="177480" imgH="215640" progId="Equation.3">
                  <p:embed/>
                  <p:pic>
                    <p:nvPicPr>
                      <p:cNvPr id="37" name="Object 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60863" y="3676650"/>
                        <a:ext cx="311150" cy="373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" name="Rectangle 37"/>
          <p:cNvSpPr/>
          <p:nvPr/>
        </p:nvSpPr>
        <p:spPr>
          <a:xfrm>
            <a:off x="2547123" y="3515208"/>
            <a:ext cx="279501" cy="6700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9" name="Rectangle 38"/>
          <p:cNvSpPr/>
          <p:nvPr/>
        </p:nvSpPr>
        <p:spPr>
          <a:xfrm>
            <a:off x="3290073" y="3515208"/>
            <a:ext cx="279501" cy="670028"/>
          </a:xfrm>
          <a:prstGeom prst="rect">
            <a:avLst/>
          </a:prstGeom>
          <a:solidFill>
            <a:srgbClr val="FFC000"/>
          </a:solidFill>
          <a:ln>
            <a:solidFill>
              <a:srgbClr val="B8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" name="Rectangle 39"/>
          <p:cNvSpPr/>
          <p:nvPr/>
        </p:nvSpPr>
        <p:spPr>
          <a:xfrm>
            <a:off x="4033023" y="3515208"/>
            <a:ext cx="279501" cy="670028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41" name="Straight Arrow Connector 40"/>
          <p:cNvCxnSpPr>
            <a:stCxn id="38" idx="3"/>
            <a:endCxn id="39" idx="1"/>
          </p:cNvCxnSpPr>
          <p:nvPr/>
        </p:nvCxnSpPr>
        <p:spPr>
          <a:xfrm>
            <a:off x="2826624" y="3850222"/>
            <a:ext cx="463449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39" idx="3"/>
            <a:endCxn id="40" idx="1"/>
          </p:cNvCxnSpPr>
          <p:nvPr/>
        </p:nvCxnSpPr>
        <p:spPr>
          <a:xfrm>
            <a:off x="3569574" y="3850222"/>
            <a:ext cx="463449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aphicFrame>
        <p:nvGraphicFramePr>
          <p:cNvPr id="43" name="Object 42"/>
          <p:cNvGraphicFramePr>
            <a:graphicFrameLocks noChangeAspect="1"/>
          </p:cNvGraphicFramePr>
          <p:nvPr>
            <p:extLst/>
          </p:nvPr>
        </p:nvGraphicFramePr>
        <p:xfrm>
          <a:off x="2554288" y="3654425"/>
          <a:ext cx="288925" cy="376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0922" name="Equation" r:id="rId19" imgW="164880" imgH="215640" progId="Equation.3">
                  <p:embed/>
                </p:oleObj>
              </mc:Choice>
              <mc:Fallback>
                <p:oleObj name="Equation" r:id="rId19" imgW="164880" imgH="215640" progId="Equation.3">
                  <p:embed/>
                  <p:pic>
                    <p:nvPicPr>
                      <p:cNvPr id="43" name="Object 4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54288" y="3654425"/>
                        <a:ext cx="288925" cy="376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" name="Oval 43"/>
          <p:cNvSpPr/>
          <p:nvPr/>
        </p:nvSpPr>
        <p:spPr>
          <a:xfrm>
            <a:off x="5016588" y="3529852"/>
            <a:ext cx="1060952" cy="632259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chemeClr val="tx1"/>
              </a:solidFill>
            </a:endParaRPr>
          </a:p>
        </p:txBody>
      </p:sp>
      <p:cxnSp>
        <p:nvCxnSpPr>
          <p:cNvPr id="45" name="Straight Arrow Connector 44"/>
          <p:cNvCxnSpPr>
            <a:endCxn id="44" idx="2"/>
          </p:cNvCxnSpPr>
          <p:nvPr/>
        </p:nvCxnSpPr>
        <p:spPr>
          <a:xfrm flipV="1">
            <a:off x="4637759" y="3845982"/>
            <a:ext cx="378829" cy="1124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aphicFrame>
        <p:nvGraphicFramePr>
          <p:cNvPr id="46" name="Object 45"/>
          <p:cNvGraphicFramePr>
            <a:graphicFrameLocks noChangeAspect="1"/>
          </p:cNvGraphicFramePr>
          <p:nvPr>
            <p:extLst/>
          </p:nvPr>
        </p:nvGraphicFramePr>
        <p:xfrm>
          <a:off x="5060950" y="3673475"/>
          <a:ext cx="933450" cy="373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0923" name="Equation" r:id="rId21" imgW="533160" imgH="215640" progId="Equation.3">
                  <p:embed/>
                </p:oleObj>
              </mc:Choice>
              <mc:Fallback>
                <p:oleObj name="Equation" r:id="rId21" imgW="533160" imgH="215640" progId="Equation.3">
                  <p:embed/>
                  <p:pic>
                    <p:nvPicPr>
                      <p:cNvPr id="46" name="Object 4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60950" y="3673475"/>
                        <a:ext cx="933450" cy="373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7" name="Straight Arrow Connector 46"/>
          <p:cNvCxnSpPr/>
          <p:nvPr/>
        </p:nvCxnSpPr>
        <p:spPr>
          <a:xfrm flipV="1">
            <a:off x="6077540" y="3829287"/>
            <a:ext cx="378829" cy="1124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6489513" y="3598454"/>
            <a:ext cx="5261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L2</a:t>
            </a:r>
            <a:endParaRPr lang="en-CA" dirty="0"/>
          </a:p>
        </p:txBody>
      </p:sp>
      <p:graphicFrame>
        <p:nvGraphicFramePr>
          <p:cNvPr id="49" name="Object 48"/>
          <p:cNvGraphicFramePr>
            <a:graphicFrameLocks noChangeAspect="1"/>
          </p:cNvGraphicFramePr>
          <p:nvPr>
            <p:extLst/>
          </p:nvPr>
        </p:nvGraphicFramePr>
        <p:xfrm>
          <a:off x="4035425" y="3687763"/>
          <a:ext cx="288925" cy="371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0924" name="Equation" r:id="rId23" imgW="164880" imgH="215640" progId="Equation.3">
                  <p:embed/>
                </p:oleObj>
              </mc:Choice>
              <mc:Fallback>
                <p:oleObj name="Equation" r:id="rId23" imgW="164880" imgH="215640" progId="Equation.3">
                  <p:embed/>
                  <p:pic>
                    <p:nvPicPr>
                      <p:cNvPr id="49" name="Object 4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35425" y="3687763"/>
                        <a:ext cx="288925" cy="371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" name="Object 49"/>
          <p:cNvGraphicFramePr>
            <a:graphicFrameLocks noChangeAspect="1"/>
          </p:cNvGraphicFramePr>
          <p:nvPr>
            <p:extLst/>
          </p:nvPr>
        </p:nvGraphicFramePr>
        <p:xfrm>
          <a:off x="3287713" y="3649663"/>
          <a:ext cx="288925" cy="41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0925" name="Equation" r:id="rId25" imgW="164880" imgH="241200" progId="Equation.3">
                  <p:embed/>
                </p:oleObj>
              </mc:Choice>
              <mc:Fallback>
                <p:oleObj name="Equation" r:id="rId25" imgW="164880" imgH="241200" progId="Equation.3">
                  <p:embed/>
                  <p:pic>
                    <p:nvPicPr>
                      <p:cNvPr id="50" name="Object 4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87713" y="3649663"/>
                        <a:ext cx="288925" cy="415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" name="Rounded Rectangle 52"/>
          <p:cNvSpPr/>
          <p:nvPr/>
        </p:nvSpPr>
        <p:spPr>
          <a:xfrm>
            <a:off x="2140824" y="5068325"/>
            <a:ext cx="2496935" cy="980780"/>
          </a:xfrm>
          <a:prstGeom prst="roundRect">
            <a:avLst/>
          </a:prstGeom>
          <a:solidFill>
            <a:schemeClr val="accent3">
              <a:lumMod val="95000"/>
            </a:schemeClr>
          </a:solidFill>
          <a:ln>
            <a:solidFill>
              <a:schemeClr val="accent3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54" name="Object 53"/>
          <p:cNvGraphicFramePr>
            <a:graphicFrameLocks noChangeAspect="1"/>
          </p:cNvGraphicFramePr>
          <p:nvPr>
            <p:extLst/>
          </p:nvPr>
        </p:nvGraphicFramePr>
        <p:xfrm>
          <a:off x="4360863" y="5410200"/>
          <a:ext cx="31115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0926" name="Equation" r:id="rId27" imgW="177480" imgH="228600" progId="Equation.3">
                  <p:embed/>
                </p:oleObj>
              </mc:Choice>
              <mc:Fallback>
                <p:oleObj name="Equation" r:id="rId27" imgW="177480" imgH="228600" progId="Equation.3">
                  <p:embed/>
                  <p:pic>
                    <p:nvPicPr>
                      <p:cNvPr id="54" name="Object 5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60863" y="5410200"/>
                        <a:ext cx="311150" cy="393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5" name="Rectangle 54"/>
          <p:cNvSpPr/>
          <p:nvPr/>
        </p:nvSpPr>
        <p:spPr>
          <a:xfrm>
            <a:off x="2547123" y="5258826"/>
            <a:ext cx="279501" cy="6700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6" name="Rectangle 55"/>
          <p:cNvSpPr/>
          <p:nvPr/>
        </p:nvSpPr>
        <p:spPr>
          <a:xfrm>
            <a:off x="3290073" y="5258826"/>
            <a:ext cx="279501" cy="670028"/>
          </a:xfrm>
          <a:prstGeom prst="rect">
            <a:avLst/>
          </a:prstGeom>
          <a:solidFill>
            <a:srgbClr val="FFC000"/>
          </a:solidFill>
          <a:ln>
            <a:solidFill>
              <a:srgbClr val="B8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7" name="Rectangle 56"/>
          <p:cNvSpPr/>
          <p:nvPr/>
        </p:nvSpPr>
        <p:spPr>
          <a:xfrm>
            <a:off x="4033023" y="5258826"/>
            <a:ext cx="279501" cy="670028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58" name="Straight Arrow Connector 57"/>
          <p:cNvCxnSpPr>
            <a:stCxn id="55" idx="3"/>
            <a:endCxn id="56" idx="1"/>
          </p:cNvCxnSpPr>
          <p:nvPr/>
        </p:nvCxnSpPr>
        <p:spPr>
          <a:xfrm>
            <a:off x="2826624" y="5593840"/>
            <a:ext cx="463449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56" idx="3"/>
            <a:endCxn id="57" idx="1"/>
          </p:cNvCxnSpPr>
          <p:nvPr/>
        </p:nvCxnSpPr>
        <p:spPr>
          <a:xfrm>
            <a:off x="3569574" y="5593840"/>
            <a:ext cx="463449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aphicFrame>
        <p:nvGraphicFramePr>
          <p:cNvPr id="60" name="Object 59"/>
          <p:cNvGraphicFramePr>
            <a:graphicFrameLocks noChangeAspect="1"/>
          </p:cNvGraphicFramePr>
          <p:nvPr>
            <p:extLst/>
          </p:nvPr>
        </p:nvGraphicFramePr>
        <p:xfrm>
          <a:off x="2554288" y="5386388"/>
          <a:ext cx="288925" cy="398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0927" name="Equation" r:id="rId29" imgW="164880" imgH="228600" progId="Equation.3">
                  <p:embed/>
                </p:oleObj>
              </mc:Choice>
              <mc:Fallback>
                <p:oleObj name="Equation" r:id="rId29" imgW="164880" imgH="228600" progId="Equation.3">
                  <p:embed/>
                  <p:pic>
                    <p:nvPicPr>
                      <p:cNvPr id="60" name="Object 5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54288" y="5386388"/>
                        <a:ext cx="288925" cy="398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" name="Oval 60"/>
          <p:cNvSpPr/>
          <p:nvPr/>
        </p:nvSpPr>
        <p:spPr>
          <a:xfrm>
            <a:off x="5016588" y="5273470"/>
            <a:ext cx="1060952" cy="632259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chemeClr val="tx1"/>
              </a:solidFill>
            </a:endParaRPr>
          </a:p>
        </p:txBody>
      </p:sp>
      <p:cxnSp>
        <p:nvCxnSpPr>
          <p:cNvPr id="62" name="Straight Arrow Connector 61"/>
          <p:cNvCxnSpPr>
            <a:endCxn id="61" idx="2"/>
          </p:cNvCxnSpPr>
          <p:nvPr/>
        </p:nvCxnSpPr>
        <p:spPr>
          <a:xfrm flipV="1">
            <a:off x="4637759" y="5589600"/>
            <a:ext cx="378829" cy="1124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aphicFrame>
        <p:nvGraphicFramePr>
          <p:cNvPr id="63" name="Object 62"/>
          <p:cNvGraphicFramePr>
            <a:graphicFrameLocks noChangeAspect="1"/>
          </p:cNvGraphicFramePr>
          <p:nvPr>
            <p:extLst/>
          </p:nvPr>
        </p:nvGraphicFramePr>
        <p:xfrm>
          <a:off x="5072063" y="5407025"/>
          <a:ext cx="911225" cy="395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0928" name="Equation" r:id="rId31" imgW="520560" imgH="228600" progId="Equation.3">
                  <p:embed/>
                </p:oleObj>
              </mc:Choice>
              <mc:Fallback>
                <p:oleObj name="Equation" r:id="rId31" imgW="520560" imgH="228600" progId="Equation.3">
                  <p:embed/>
                  <p:pic>
                    <p:nvPicPr>
                      <p:cNvPr id="63" name="Object 6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72063" y="5407025"/>
                        <a:ext cx="911225" cy="395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4" name="Straight Arrow Connector 63"/>
          <p:cNvCxnSpPr/>
          <p:nvPr/>
        </p:nvCxnSpPr>
        <p:spPr>
          <a:xfrm flipV="1">
            <a:off x="6077540" y="5572905"/>
            <a:ext cx="378829" cy="1124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6489513" y="5342072"/>
            <a:ext cx="5261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L3</a:t>
            </a:r>
            <a:endParaRPr lang="en-CA" dirty="0"/>
          </a:p>
        </p:txBody>
      </p:sp>
      <p:graphicFrame>
        <p:nvGraphicFramePr>
          <p:cNvPr id="66" name="Object 65"/>
          <p:cNvGraphicFramePr>
            <a:graphicFrameLocks noChangeAspect="1"/>
          </p:cNvGraphicFramePr>
          <p:nvPr>
            <p:extLst/>
          </p:nvPr>
        </p:nvGraphicFramePr>
        <p:xfrm>
          <a:off x="4035425" y="5419725"/>
          <a:ext cx="288925" cy="395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0929" name="Equation" r:id="rId33" imgW="164880" imgH="228600" progId="Equation.3">
                  <p:embed/>
                </p:oleObj>
              </mc:Choice>
              <mc:Fallback>
                <p:oleObj name="Equation" r:id="rId33" imgW="164880" imgH="228600" progId="Equation.3">
                  <p:embed/>
                  <p:pic>
                    <p:nvPicPr>
                      <p:cNvPr id="66" name="Object 6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35425" y="5419725"/>
                        <a:ext cx="288925" cy="395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7" name="Object 66"/>
          <p:cNvGraphicFramePr>
            <a:graphicFrameLocks noChangeAspect="1"/>
          </p:cNvGraphicFramePr>
          <p:nvPr>
            <p:extLst/>
          </p:nvPr>
        </p:nvGraphicFramePr>
        <p:xfrm>
          <a:off x="3287713" y="5383213"/>
          <a:ext cx="288925" cy="436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0930" name="Equation" r:id="rId35" imgW="164880" imgH="253800" progId="Equation.3">
                  <p:embed/>
                </p:oleObj>
              </mc:Choice>
              <mc:Fallback>
                <p:oleObj name="Equation" r:id="rId35" imgW="164880" imgH="253800" progId="Equation.3">
                  <p:embed/>
                  <p:pic>
                    <p:nvPicPr>
                      <p:cNvPr id="67" name="Object 6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87713" y="5383213"/>
                        <a:ext cx="288925" cy="4365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2" name="Straight Arrow Connector 71"/>
          <p:cNvCxnSpPr/>
          <p:nvPr/>
        </p:nvCxnSpPr>
        <p:spPr>
          <a:xfrm>
            <a:off x="3429823" y="1464136"/>
            <a:ext cx="5063" cy="323850"/>
          </a:xfrm>
          <a:prstGeom prst="straightConnector1">
            <a:avLst/>
          </a:prstGeom>
          <a:ln>
            <a:solidFill>
              <a:srgbClr val="B88C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endCxn id="39" idx="0"/>
          </p:cNvCxnSpPr>
          <p:nvPr/>
        </p:nvCxnSpPr>
        <p:spPr>
          <a:xfrm>
            <a:off x="3424760" y="2473492"/>
            <a:ext cx="5064" cy="1041716"/>
          </a:xfrm>
          <a:prstGeom prst="straightConnector1">
            <a:avLst/>
          </a:prstGeom>
          <a:ln>
            <a:solidFill>
              <a:srgbClr val="B88C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/>
          <p:nvPr/>
        </p:nvCxnSpPr>
        <p:spPr>
          <a:xfrm>
            <a:off x="3432175" y="4184053"/>
            <a:ext cx="5064" cy="1041716"/>
          </a:xfrm>
          <a:prstGeom prst="straightConnector1">
            <a:avLst/>
          </a:prstGeom>
          <a:ln>
            <a:solidFill>
              <a:srgbClr val="B88C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aphicFrame>
        <p:nvGraphicFramePr>
          <p:cNvPr id="79" name="Object 6"/>
          <p:cNvGraphicFramePr>
            <a:graphicFrameLocks noChangeAspect="1"/>
          </p:cNvGraphicFramePr>
          <p:nvPr>
            <p:extLst/>
          </p:nvPr>
        </p:nvGraphicFramePr>
        <p:xfrm>
          <a:off x="2870986" y="3504324"/>
          <a:ext cx="442913" cy="300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0931" name="Equation" r:id="rId37" imgW="279360" imgH="203040" progId="Equation.3">
                  <p:embed/>
                </p:oleObj>
              </mc:Choice>
              <mc:Fallback>
                <p:oleObj name="Equation" r:id="rId37" imgW="279360" imgH="203040" progId="Equation.3">
                  <p:embed/>
                  <p:pic>
                    <p:nvPicPr>
                      <p:cNvPr id="79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70986" y="3504324"/>
                        <a:ext cx="442913" cy="300037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0" name="Object 6"/>
          <p:cNvGraphicFramePr>
            <a:graphicFrameLocks noChangeAspect="1"/>
          </p:cNvGraphicFramePr>
          <p:nvPr>
            <p:extLst/>
          </p:nvPr>
        </p:nvGraphicFramePr>
        <p:xfrm>
          <a:off x="3605999" y="3509086"/>
          <a:ext cx="442912" cy="301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0932" name="Equation" r:id="rId38" imgW="279360" imgH="203040" progId="Equation.3">
                  <p:embed/>
                </p:oleObj>
              </mc:Choice>
              <mc:Fallback>
                <p:oleObj name="Equation" r:id="rId38" imgW="279360" imgH="203040" progId="Equation.3">
                  <p:embed/>
                  <p:pic>
                    <p:nvPicPr>
                      <p:cNvPr id="8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05999" y="3509086"/>
                        <a:ext cx="442912" cy="301625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" name="Object 6"/>
          <p:cNvGraphicFramePr>
            <a:graphicFrameLocks noChangeAspect="1"/>
          </p:cNvGraphicFramePr>
          <p:nvPr>
            <p:extLst/>
          </p:nvPr>
        </p:nvGraphicFramePr>
        <p:xfrm>
          <a:off x="2875061" y="5242344"/>
          <a:ext cx="442913" cy="300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0933" name="Equation" r:id="rId39" imgW="279360" imgH="203040" progId="Equation.3">
                  <p:embed/>
                </p:oleObj>
              </mc:Choice>
              <mc:Fallback>
                <p:oleObj name="Equation" r:id="rId39" imgW="279360" imgH="203040" progId="Equation.3">
                  <p:embed/>
                  <p:pic>
                    <p:nvPicPr>
                      <p:cNvPr id="81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75061" y="5242344"/>
                        <a:ext cx="442913" cy="300037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2" name="Object 6"/>
          <p:cNvGraphicFramePr>
            <a:graphicFrameLocks noChangeAspect="1"/>
          </p:cNvGraphicFramePr>
          <p:nvPr>
            <p:extLst/>
          </p:nvPr>
        </p:nvGraphicFramePr>
        <p:xfrm>
          <a:off x="3610074" y="5247106"/>
          <a:ext cx="442912" cy="301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0934" name="Equation" r:id="rId40" imgW="279360" imgH="203040" progId="Equation.3">
                  <p:embed/>
                </p:oleObj>
              </mc:Choice>
              <mc:Fallback>
                <p:oleObj name="Equation" r:id="rId40" imgW="279360" imgH="203040" progId="Equation.3">
                  <p:embed/>
                  <p:pic>
                    <p:nvPicPr>
                      <p:cNvPr id="82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10074" y="5247106"/>
                        <a:ext cx="442912" cy="301625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3" name="Object 6"/>
          <p:cNvGraphicFramePr>
            <a:graphicFrameLocks noChangeAspect="1"/>
          </p:cNvGraphicFramePr>
          <p:nvPr>
            <p:extLst/>
          </p:nvPr>
        </p:nvGraphicFramePr>
        <p:xfrm>
          <a:off x="2951164" y="2771710"/>
          <a:ext cx="442913" cy="300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0935" name="Equation" r:id="rId41" imgW="279360" imgH="203040" progId="Equation.3">
                  <p:embed/>
                </p:oleObj>
              </mc:Choice>
              <mc:Fallback>
                <p:oleObj name="Equation" r:id="rId41" imgW="279360" imgH="203040" progId="Equation.3">
                  <p:embed/>
                  <p:pic>
                    <p:nvPicPr>
                      <p:cNvPr id="83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51164" y="2771710"/>
                        <a:ext cx="442913" cy="300037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4" name="Object 6"/>
          <p:cNvGraphicFramePr>
            <a:graphicFrameLocks noChangeAspect="1"/>
          </p:cNvGraphicFramePr>
          <p:nvPr>
            <p:extLst/>
          </p:nvPr>
        </p:nvGraphicFramePr>
        <p:xfrm>
          <a:off x="2926873" y="4511052"/>
          <a:ext cx="442913" cy="300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0936" name="Equation" r:id="rId43" imgW="279360" imgH="203040" progId="Equation.3">
                  <p:embed/>
                </p:oleObj>
              </mc:Choice>
              <mc:Fallback>
                <p:oleObj name="Equation" r:id="rId43" imgW="279360" imgH="203040" progId="Equation.3">
                  <p:embed/>
                  <p:pic>
                    <p:nvPicPr>
                      <p:cNvPr id="84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26873" y="4511052"/>
                        <a:ext cx="442913" cy="300037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5" name="Object 6"/>
          <p:cNvGraphicFramePr>
            <a:graphicFrameLocks noChangeAspect="1"/>
          </p:cNvGraphicFramePr>
          <p:nvPr>
            <p:extLst/>
          </p:nvPr>
        </p:nvGraphicFramePr>
        <p:xfrm>
          <a:off x="2855912" y="1272845"/>
          <a:ext cx="442913" cy="300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0937" name="Equation" r:id="rId45" imgW="279360" imgH="203040" progId="Equation.3">
                  <p:embed/>
                </p:oleObj>
              </mc:Choice>
              <mc:Fallback>
                <p:oleObj name="Equation" r:id="rId45" imgW="279360" imgH="203040" progId="Equation.3">
                  <p:embed/>
                  <p:pic>
                    <p:nvPicPr>
                      <p:cNvPr id="85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55912" y="1272845"/>
                        <a:ext cx="442913" cy="300037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6" name="Object 85"/>
          <p:cNvGraphicFramePr>
            <a:graphicFrameLocks noChangeAspect="1"/>
          </p:cNvGraphicFramePr>
          <p:nvPr>
            <p:extLst/>
          </p:nvPr>
        </p:nvGraphicFramePr>
        <p:xfrm>
          <a:off x="3302000" y="952500"/>
          <a:ext cx="288925" cy="438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0938" name="Equation" r:id="rId46" imgW="164880" imgH="253800" progId="Equation.3">
                  <p:embed/>
                </p:oleObj>
              </mc:Choice>
              <mc:Fallback>
                <p:oleObj name="Equation" r:id="rId46" imgW="164880" imgH="253800" progId="Equation.3">
                  <p:embed/>
                  <p:pic>
                    <p:nvPicPr>
                      <p:cNvPr id="86" name="Object 8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02000" y="952500"/>
                        <a:ext cx="288925" cy="438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8509600"/>
              </p:ext>
            </p:extLst>
          </p:nvPr>
        </p:nvGraphicFramePr>
        <p:xfrm>
          <a:off x="4360863" y="4760913"/>
          <a:ext cx="841375" cy="414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0939" name="Equation" r:id="rId48" imgW="457200" imgH="241200" progId="Equation.3">
                  <p:embed/>
                </p:oleObj>
              </mc:Choice>
              <mc:Fallback>
                <p:oleObj name="Equation" r:id="rId48" imgW="457200" imgH="241200" progId="Equation.3">
                  <p:embed/>
                  <p:pic>
                    <p:nvPicPr>
                      <p:cNvPr id="87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60863" y="4760913"/>
                        <a:ext cx="841375" cy="414337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8" name="Object 6"/>
          <p:cNvGraphicFramePr>
            <a:graphicFrameLocks noChangeAspect="1"/>
          </p:cNvGraphicFramePr>
          <p:nvPr>
            <p:extLst/>
          </p:nvPr>
        </p:nvGraphicFramePr>
        <p:xfrm>
          <a:off x="6358393" y="435234"/>
          <a:ext cx="657225" cy="4475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0940" name="Equation" r:id="rId50" imgW="279360" imgH="203040" progId="Equation.3">
                  <p:embed/>
                </p:oleObj>
              </mc:Choice>
              <mc:Fallback>
                <p:oleObj name="Equation" r:id="rId50" imgW="279360" imgH="203040" progId="Equation.3">
                  <p:embed/>
                  <p:pic>
                    <p:nvPicPr>
                      <p:cNvPr id="88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58393" y="435234"/>
                        <a:ext cx="657225" cy="447573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89" name="Straight Arrow Connector 88"/>
          <p:cNvCxnSpPr/>
          <p:nvPr/>
        </p:nvCxnSpPr>
        <p:spPr>
          <a:xfrm flipH="1">
            <a:off x="3843363" y="5133265"/>
            <a:ext cx="2184577" cy="40148"/>
          </a:xfrm>
          <a:prstGeom prst="straightConnector1">
            <a:avLst/>
          </a:prstGeom>
          <a:ln>
            <a:solidFill>
              <a:srgbClr val="B88C00"/>
            </a:solidFill>
            <a:prstDash val="sysDot"/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6818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1"/>
          <p:cNvSpPr>
            <a:spLocks noGrp="1"/>
          </p:cNvSpPr>
          <p:nvPr>
            <p:ph type="title"/>
          </p:nvPr>
        </p:nvSpPr>
        <p:spPr>
          <a:xfrm>
            <a:off x="200025" y="61869"/>
            <a:ext cx="7772400" cy="1143000"/>
          </a:xfrm>
        </p:spPr>
        <p:txBody>
          <a:bodyPr/>
          <a:lstStyle/>
          <a:p>
            <a:pPr algn="l"/>
            <a:r>
              <a:rPr lang="fr-CA" dirty="0" smtClean="0"/>
              <a:t>Réseau récurrent: </a:t>
            </a:r>
            <a:r>
              <a:rPr lang="fr-CA" sz="2800" dirty="0" smtClean="0"/>
              <a:t>gradient pour</a:t>
            </a:r>
            <a:endParaRPr lang="en-CA" dirty="0"/>
          </a:p>
        </p:txBody>
      </p:sp>
      <p:sp>
        <p:nvSpPr>
          <p:cNvPr id="5" name="Rounded Rectangle 4"/>
          <p:cNvSpPr/>
          <p:nvPr/>
        </p:nvSpPr>
        <p:spPr>
          <a:xfrm>
            <a:off x="2140824" y="1626061"/>
            <a:ext cx="2496935" cy="980780"/>
          </a:xfrm>
          <a:prstGeom prst="roundRect">
            <a:avLst/>
          </a:prstGeom>
          <a:solidFill>
            <a:schemeClr val="accent3">
              <a:lumMod val="95000"/>
            </a:schemeClr>
          </a:solidFill>
          <a:ln>
            <a:solidFill>
              <a:schemeClr val="accent3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4371975" y="1978025"/>
          <a:ext cx="288925" cy="373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7890" name="Equation" r:id="rId3" imgW="164880" imgH="215640" progId="Equation.3">
                  <p:embed/>
                </p:oleObj>
              </mc:Choice>
              <mc:Fallback>
                <p:oleObj name="Equation" r:id="rId3" imgW="164880" imgH="215640" progId="Equation.3">
                  <p:embed/>
                  <p:pic>
                    <p:nvPicPr>
                      <p:cNvPr id="6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71975" y="1978025"/>
                        <a:ext cx="288925" cy="373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/>
          <p:cNvSpPr/>
          <p:nvPr/>
        </p:nvSpPr>
        <p:spPr>
          <a:xfrm>
            <a:off x="2547123" y="1816562"/>
            <a:ext cx="279501" cy="6700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Rectangle 7"/>
          <p:cNvSpPr/>
          <p:nvPr/>
        </p:nvSpPr>
        <p:spPr>
          <a:xfrm>
            <a:off x="3290073" y="1816562"/>
            <a:ext cx="279501" cy="670028"/>
          </a:xfrm>
          <a:prstGeom prst="rect">
            <a:avLst/>
          </a:prstGeom>
          <a:solidFill>
            <a:srgbClr val="FFC000"/>
          </a:solidFill>
          <a:ln>
            <a:solidFill>
              <a:srgbClr val="B8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Rectangle 8"/>
          <p:cNvSpPr/>
          <p:nvPr/>
        </p:nvSpPr>
        <p:spPr>
          <a:xfrm>
            <a:off x="4033023" y="1816562"/>
            <a:ext cx="279501" cy="670028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0" name="Straight Arrow Connector 9"/>
          <p:cNvCxnSpPr>
            <a:stCxn id="7" idx="3"/>
            <a:endCxn id="8" idx="1"/>
          </p:cNvCxnSpPr>
          <p:nvPr/>
        </p:nvCxnSpPr>
        <p:spPr>
          <a:xfrm>
            <a:off x="2826624" y="2151576"/>
            <a:ext cx="463449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8" idx="3"/>
            <a:endCxn id="9" idx="1"/>
          </p:cNvCxnSpPr>
          <p:nvPr/>
        </p:nvCxnSpPr>
        <p:spPr>
          <a:xfrm>
            <a:off x="3569574" y="2151576"/>
            <a:ext cx="463449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aphicFrame>
        <p:nvGraphicFramePr>
          <p:cNvPr id="12" name="Object 11"/>
          <p:cNvGraphicFramePr>
            <a:graphicFrameLocks noChangeAspect="1"/>
          </p:cNvGraphicFramePr>
          <p:nvPr>
            <p:extLst/>
          </p:nvPr>
        </p:nvGraphicFramePr>
        <p:xfrm>
          <a:off x="2565400" y="1957388"/>
          <a:ext cx="266700" cy="374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7891" name="Equation" r:id="rId5" imgW="152280" imgH="215640" progId="Equation.3">
                  <p:embed/>
                </p:oleObj>
              </mc:Choice>
              <mc:Fallback>
                <p:oleObj name="Equation" r:id="rId5" imgW="152280" imgH="215640" progId="Equation.3">
                  <p:embed/>
                  <p:pic>
                    <p:nvPicPr>
                      <p:cNvPr id="12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65400" y="1957388"/>
                        <a:ext cx="266700" cy="374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Oval 17"/>
          <p:cNvSpPr/>
          <p:nvPr/>
        </p:nvSpPr>
        <p:spPr>
          <a:xfrm>
            <a:off x="5016588" y="1831206"/>
            <a:ext cx="1060952" cy="632259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chemeClr val="tx1"/>
              </a:solidFill>
            </a:endParaRPr>
          </a:p>
        </p:txBody>
      </p:sp>
      <p:cxnSp>
        <p:nvCxnSpPr>
          <p:cNvPr id="19" name="Straight Arrow Connector 18"/>
          <p:cNvCxnSpPr>
            <a:endCxn id="18" idx="2"/>
          </p:cNvCxnSpPr>
          <p:nvPr/>
        </p:nvCxnSpPr>
        <p:spPr>
          <a:xfrm flipV="1">
            <a:off x="4637759" y="2147336"/>
            <a:ext cx="378829" cy="1124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aphicFrame>
        <p:nvGraphicFramePr>
          <p:cNvPr id="20" name="Object 19"/>
          <p:cNvGraphicFramePr>
            <a:graphicFrameLocks noChangeAspect="1"/>
          </p:cNvGraphicFramePr>
          <p:nvPr>
            <p:extLst/>
          </p:nvPr>
        </p:nvGraphicFramePr>
        <p:xfrm>
          <a:off x="5094288" y="1974850"/>
          <a:ext cx="866775" cy="373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7892" name="Equation" r:id="rId7" imgW="495000" imgH="215640" progId="Equation.3">
                  <p:embed/>
                </p:oleObj>
              </mc:Choice>
              <mc:Fallback>
                <p:oleObj name="Equation" r:id="rId7" imgW="495000" imgH="215640" progId="Equation.3">
                  <p:embed/>
                  <p:pic>
                    <p:nvPicPr>
                      <p:cNvPr id="2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94288" y="1974850"/>
                        <a:ext cx="866775" cy="373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1" name="Straight Arrow Connector 20"/>
          <p:cNvCxnSpPr/>
          <p:nvPr/>
        </p:nvCxnSpPr>
        <p:spPr>
          <a:xfrm flipV="1">
            <a:off x="6077540" y="2130641"/>
            <a:ext cx="378829" cy="1124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489513" y="1899808"/>
            <a:ext cx="5261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L1</a:t>
            </a:r>
            <a:endParaRPr lang="en-CA" dirty="0"/>
          </a:p>
        </p:txBody>
      </p:sp>
      <p:graphicFrame>
        <p:nvGraphicFramePr>
          <p:cNvPr id="28" name="Object 27"/>
          <p:cNvGraphicFramePr>
            <a:graphicFrameLocks noChangeAspect="1"/>
          </p:cNvGraphicFramePr>
          <p:nvPr>
            <p:extLst/>
          </p:nvPr>
        </p:nvGraphicFramePr>
        <p:xfrm>
          <a:off x="4046538" y="1989138"/>
          <a:ext cx="266700" cy="371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7893" name="Equation" r:id="rId9" imgW="152280" imgH="215640" progId="Equation.3">
                  <p:embed/>
                </p:oleObj>
              </mc:Choice>
              <mc:Fallback>
                <p:oleObj name="Equation" r:id="rId9" imgW="152280" imgH="215640" progId="Equation.3">
                  <p:embed/>
                  <p:pic>
                    <p:nvPicPr>
                      <p:cNvPr id="28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46538" y="1989138"/>
                        <a:ext cx="266700" cy="371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28"/>
          <p:cNvGraphicFramePr>
            <a:graphicFrameLocks noChangeAspect="1"/>
          </p:cNvGraphicFramePr>
          <p:nvPr>
            <p:extLst/>
          </p:nvPr>
        </p:nvGraphicFramePr>
        <p:xfrm>
          <a:off x="3298825" y="1951038"/>
          <a:ext cx="266700" cy="41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7894" name="Equation" r:id="rId11" imgW="152280" imgH="241200" progId="Equation.3">
                  <p:embed/>
                </p:oleObj>
              </mc:Choice>
              <mc:Fallback>
                <p:oleObj name="Equation" r:id="rId11" imgW="152280" imgH="241200" progId="Equation.3">
                  <p:embed/>
                  <p:pic>
                    <p:nvPicPr>
                      <p:cNvPr id="29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98825" y="1951038"/>
                        <a:ext cx="266700" cy="415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Object 6"/>
          <p:cNvGraphicFramePr>
            <a:graphicFrameLocks noChangeAspect="1"/>
          </p:cNvGraphicFramePr>
          <p:nvPr>
            <p:extLst/>
          </p:nvPr>
        </p:nvGraphicFramePr>
        <p:xfrm>
          <a:off x="2857500" y="1830388"/>
          <a:ext cx="442913" cy="300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7895" name="Equation" r:id="rId13" imgW="279360" imgH="203040" progId="Equation.3">
                  <p:embed/>
                </p:oleObj>
              </mc:Choice>
              <mc:Fallback>
                <p:oleObj name="Equation" r:id="rId13" imgW="279360" imgH="203040" progId="Equation.3">
                  <p:embed/>
                  <p:pic>
                    <p:nvPicPr>
                      <p:cNvPr id="3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57500" y="1830388"/>
                        <a:ext cx="442913" cy="300037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Object 6"/>
          <p:cNvGraphicFramePr>
            <a:graphicFrameLocks noChangeAspect="1"/>
          </p:cNvGraphicFramePr>
          <p:nvPr>
            <p:extLst/>
          </p:nvPr>
        </p:nvGraphicFramePr>
        <p:xfrm>
          <a:off x="3592513" y="1835150"/>
          <a:ext cx="442912" cy="301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7896" name="Equation" r:id="rId15" imgW="279360" imgH="203040" progId="Equation.3">
                  <p:embed/>
                </p:oleObj>
              </mc:Choice>
              <mc:Fallback>
                <p:oleObj name="Equation" r:id="rId15" imgW="279360" imgH="203040" progId="Equation.3">
                  <p:embed/>
                  <p:pic>
                    <p:nvPicPr>
                      <p:cNvPr id="31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92513" y="1835150"/>
                        <a:ext cx="442912" cy="301625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" name="Rounded Rectangle 26"/>
          <p:cNvSpPr/>
          <p:nvPr/>
        </p:nvSpPr>
        <p:spPr>
          <a:xfrm>
            <a:off x="2140824" y="3324707"/>
            <a:ext cx="2496935" cy="980780"/>
          </a:xfrm>
          <a:prstGeom prst="roundRect">
            <a:avLst/>
          </a:prstGeom>
          <a:solidFill>
            <a:schemeClr val="accent3">
              <a:lumMod val="95000"/>
            </a:schemeClr>
          </a:solidFill>
          <a:ln>
            <a:solidFill>
              <a:schemeClr val="accent3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37" name="Object 36"/>
          <p:cNvGraphicFramePr>
            <a:graphicFrameLocks noChangeAspect="1"/>
          </p:cNvGraphicFramePr>
          <p:nvPr>
            <p:extLst/>
          </p:nvPr>
        </p:nvGraphicFramePr>
        <p:xfrm>
          <a:off x="4360863" y="3676650"/>
          <a:ext cx="311150" cy="373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7897" name="Equation" r:id="rId17" imgW="177480" imgH="215640" progId="Equation.3">
                  <p:embed/>
                </p:oleObj>
              </mc:Choice>
              <mc:Fallback>
                <p:oleObj name="Equation" r:id="rId17" imgW="177480" imgH="215640" progId="Equation.3">
                  <p:embed/>
                  <p:pic>
                    <p:nvPicPr>
                      <p:cNvPr id="37" name="Object 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60863" y="3676650"/>
                        <a:ext cx="311150" cy="373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" name="Rectangle 37"/>
          <p:cNvSpPr/>
          <p:nvPr/>
        </p:nvSpPr>
        <p:spPr>
          <a:xfrm>
            <a:off x="2547123" y="3515208"/>
            <a:ext cx="279501" cy="6700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9" name="Rectangle 38"/>
          <p:cNvSpPr/>
          <p:nvPr/>
        </p:nvSpPr>
        <p:spPr>
          <a:xfrm>
            <a:off x="3290073" y="3515208"/>
            <a:ext cx="279501" cy="670028"/>
          </a:xfrm>
          <a:prstGeom prst="rect">
            <a:avLst/>
          </a:prstGeom>
          <a:solidFill>
            <a:srgbClr val="FFC000"/>
          </a:solidFill>
          <a:ln>
            <a:solidFill>
              <a:srgbClr val="B8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" name="Rectangle 39"/>
          <p:cNvSpPr/>
          <p:nvPr/>
        </p:nvSpPr>
        <p:spPr>
          <a:xfrm>
            <a:off x="4033023" y="3515208"/>
            <a:ext cx="279501" cy="670028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41" name="Straight Arrow Connector 40"/>
          <p:cNvCxnSpPr>
            <a:stCxn id="38" idx="3"/>
            <a:endCxn id="39" idx="1"/>
          </p:cNvCxnSpPr>
          <p:nvPr/>
        </p:nvCxnSpPr>
        <p:spPr>
          <a:xfrm>
            <a:off x="2826624" y="3850222"/>
            <a:ext cx="463449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39" idx="3"/>
            <a:endCxn id="40" idx="1"/>
          </p:cNvCxnSpPr>
          <p:nvPr/>
        </p:nvCxnSpPr>
        <p:spPr>
          <a:xfrm>
            <a:off x="3569574" y="3850222"/>
            <a:ext cx="463449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aphicFrame>
        <p:nvGraphicFramePr>
          <p:cNvPr id="43" name="Object 42"/>
          <p:cNvGraphicFramePr>
            <a:graphicFrameLocks noChangeAspect="1"/>
          </p:cNvGraphicFramePr>
          <p:nvPr>
            <p:extLst/>
          </p:nvPr>
        </p:nvGraphicFramePr>
        <p:xfrm>
          <a:off x="2554288" y="3654425"/>
          <a:ext cx="288925" cy="376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7898" name="Equation" r:id="rId19" imgW="164880" imgH="215640" progId="Equation.3">
                  <p:embed/>
                </p:oleObj>
              </mc:Choice>
              <mc:Fallback>
                <p:oleObj name="Equation" r:id="rId19" imgW="164880" imgH="215640" progId="Equation.3">
                  <p:embed/>
                  <p:pic>
                    <p:nvPicPr>
                      <p:cNvPr id="43" name="Object 4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54288" y="3654425"/>
                        <a:ext cx="288925" cy="376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" name="Oval 43"/>
          <p:cNvSpPr/>
          <p:nvPr/>
        </p:nvSpPr>
        <p:spPr>
          <a:xfrm>
            <a:off x="5016588" y="3529852"/>
            <a:ext cx="1060952" cy="632259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chemeClr val="tx1"/>
              </a:solidFill>
            </a:endParaRPr>
          </a:p>
        </p:txBody>
      </p:sp>
      <p:cxnSp>
        <p:nvCxnSpPr>
          <p:cNvPr id="45" name="Straight Arrow Connector 44"/>
          <p:cNvCxnSpPr>
            <a:endCxn id="44" idx="2"/>
          </p:cNvCxnSpPr>
          <p:nvPr/>
        </p:nvCxnSpPr>
        <p:spPr>
          <a:xfrm flipV="1">
            <a:off x="4637759" y="3845982"/>
            <a:ext cx="378829" cy="1124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aphicFrame>
        <p:nvGraphicFramePr>
          <p:cNvPr id="46" name="Object 45"/>
          <p:cNvGraphicFramePr>
            <a:graphicFrameLocks noChangeAspect="1"/>
          </p:cNvGraphicFramePr>
          <p:nvPr>
            <p:extLst/>
          </p:nvPr>
        </p:nvGraphicFramePr>
        <p:xfrm>
          <a:off x="5060950" y="3673475"/>
          <a:ext cx="933450" cy="373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7899" name="Equation" r:id="rId21" imgW="533160" imgH="215640" progId="Equation.3">
                  <p:embed/>
                </p:oleObj>
              </mc:Choice>
              <mc:Fallback>
                <p:oleObj name="Equation" r:id="rId21" imgW="533160" imgH="215640" progId="Equation.3">
                  <p:embed/>
                  <p:pic>
                    <p:nvPicPr>
                      <p:cNvPr id="46" name="Object 4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60950" y="3673475"/>
                        <a:ext cx="933450" cy="373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7" name="Straight Arrow Connector 46"/>
          <p:cNvCxnSpPr/>
          <p:nvPr/>
        </p:nvCxnSpPr>
        <p:spPr>
          <a:xfrm flipV="1">
            <a:off x="6077540" y="3829287"/>
            <a:ext cx="378829" cy="1124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6489513" y="3598454"/>
            <a:ext cx="5261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L2</a:t>
            </a:r>
            <a:endParaRPr lang="en-CA" dirty="0"/>
          </a:p>
        </p:txBody>
      </p:sp>
      <p:graphicFrame>
        <p:nvGraphicFramePr>
          <p:cNvPr id="49" name="Object 48"/>
          <p:cNvGraphicFramePr>
            <a:graphicFrameLocks noChangeAspect="1"/>
          </p:cNvGraphicFramePr>
          <p:nvPr>
            <p:extLst/>
          </p:nvPr>
        </p:nvGraphicFramePr>
        <p:xfrm>
          <a:off x="4035425" y="3687763"/>
          <a:ext cx="288925" cy="371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7900" name="Equation" r:id="rId23" imgW="164880" imgH="215640" progId="Equation.3">
                  <p:embed/>
                </p:oleObj>
              </mc:Choice>
              <mc:Fallback>
                <p:oleObj name="Equation" r:id="rId23" imgW="164880" imgH="215640" progId="Equation.3">
                  <p:embed/>
                  <p:pic>
                    <p:nvPicPr>
                      <p:cNvPr id="49" name="Object 4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35425" y="3687763"/>
                        <a:ext cx="288925" cy="371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" name="Object 49"/>
          <p:cNvGraphicFramePr>
            <a:graphicFrameLocks noChangeAspect="1"/>
          </p:cNvGraphicFramePr>
          <p:nvPr>
            <p:extLst/>
          </p:nvPr>
        </p:nvGraphicFramePr>
        <p:xfrm>
          <a:off x="3287713" y="3649663"/>
          <a:ext cx="288925" cy="41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7901" name="Equation" r:id="rId25" imgW="164880" imgH="241200" progId="Equation.3">
                  <p:embed/>
                </p:oleObj>
              </mc:Choice>
              <mc:Fallback>
                <p:oleObj name="Equation" r:id="rId25" imgW="164880" imgH="241200" progId="Equation.3">
                  <p:embed/>
                  <p:pic>
                    <p:nvPicPr>
                      <p:cNvPr id="50" name="Object 4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87713" y="3649663"/>
                        <a:ext cx="288925" cy="415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" name="Rounded Rectangle 52"/>
          <p:cNvSpPr/>
          <p:nvPr/>
        </p:nvSpPr>
        <p:spPr>
          <a:xfrm>
            <a:off x="2140824" y="5068325"/>
            <a:ext cx="2496935" cy="980780"/>
          </a:xfrm>
          <a:prstGeom prst="roundRect">
            <a:avLst/>
          </a:prstGeom>
          <a:solidFill>
            <a:schemeClr val="accent3">
              <a:lumMod val="95000"/>
            </a:schemeClr>
          </a:solidFill>
          <a:ln>
            <a:solidFill>
              <a:schemeClr val="accent3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54" name="Object 53"/>
          <p:cNvGraphicFramePr>
            <a:graphicFrameLocks noChangeAspect="1"/>
          </p:cNvGraphicFramePr>
          <p:nvPr>
            <p:extLst/>
          </p:nvPr>
        </p:nvGraphicFramePr>
        <p:xfrm>
          <a:off x="4360863" y="5410200"/>
          <a:ext cx="31115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7902" name="Equation" r:id="rId27" imgW="177480" imgH="228600" progId="Equation.3">
                  <p:embed/>
                </p:oleObj>
              </mc:Choice>
              <mc:Fallback>
                <p:oleObj name="Equation" r:id="rId27" imgW="177480" imgH="228600" progId="Equation.3">
                  <p:embed/>
                  <p:pic>
                    <p:nvPicPr>
                      <p:cNvPr id="54" name="Object 5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60863" y="5410200"/>
                        <a:ext cx="311150" cy="393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5" name="Rectangle 54"/>
          <p:cNvSpPr/>
          <p:nvPr/>
        </p:nvSpPr>
        <p:spPr>
          <a:xfrm>
            <a:off x="2547123" y="5258826"/>
            <a:ext cx="279501" cy="6700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6" name="Rectangle 55"/>
          <p:cNvSpPr/>
          <p:nvPr/>
        </p:nvSpPr>
        <p:spPr>
          <a:xfrm>
            <a:off x="3290073" y="5258826"/>
            <a:ext cx="279501" cy="670028"/>
          </a:xfrm>
          <a:prstGeom prst="rect">
            <a:avLst/>
          </a:prstGeom>
          <a:solidFill>
            <a:srgbClr val="FFC000"/>
          </a:solidFill>
          <a:ln>
            <a:solidFill>
              <a:srgbClr val="B8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7" name="Rectangle 56"/>
          <p:cNvSpPr/>
          <p:nvPr/>
        </p:nvSpPr>
        <p:spPr>
          <a:xfrm>
            <a:off x="4033023" y="5258826"/>
            <a:ext cx="279501" cy="670028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58" name="Straight Arrow Connector 57"/>
          <p:cNvCxnSpPr>
            <a:stCxn id="55" idx="3"/>
            <a:endCxn id="56" idx="1"/>
          </p:cNvCxnSpPr>
          <p:nvPr/>
        </p:nvCxnSpPr>
        <p:spPr>
          <a:xfrm>
            <a:off x="2826624" y="5593840"/>
            <a:ext cx="463449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56" idx="3"/>
            <a:endCxn id="57" idx="1"/>
          </p:cNvCxnSpPr>
          <p:nvPr/>
        </p:nvCxnSpPr>
        <p:spPr>
          <a:xfrm>
            <a:off x="3569574" y="5593840"/>
            <a:ext cx="463449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aphicFrame>
        <p:nvGraphicFramePr>
          <p:cNvPr id="60" name="Object 59"/>
          <p:cNvGraphicFramePr>
            <a:graphicFrameLocks noChangeAspect="1"/>
          </p:cNvGraphicFramePr>
          <p:nvPr>
            <p:extLst/>
          </p:nvPr>
        </p:nvGraphicFramePr>
        <p:xfrm>
          <a:off x="2554288" y="5386388"/>
          <a:ext cx="288925" cy="398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7903" name="Equation" r:id="rId29" imgW="164880" imgH="228600" progId="Equation.3">
                  <p:embed/>
                </p:oleObj>
              </mc:Choice>
              <mc:Fallback>
                <p:oleObj name="Equation" r:id="rId29" imgW="164880" imgH="228600" progId="Equation.3">
                  <p:embed/>
                  <p:pic>
                    <p:nvPicPr>
                      <p:cNvPr id="60" name="Object 5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54288" y="5386388"/>
                        <a:ext cx="288925" cy="398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" name="Oval 60"/>
          <p:cNvSpPr/>
          <p:nvPr/>
        </p:nvSpPr>
        <p:spPr>
          <a:xfrm>
            <a:off x="5016588" y="5273470"/>
            <a:ext cx="1060952" cy="632259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chemeClr val="tx1"/>
              </a:solidFill>
            </a:endParaRPr>
          </a:p>
        </p:txBody>
      </p:sp>
      <p:cxnSp>
        <p:nvCxnSpPr>
          <p:cNvPr id="62" name="Straight Arrow Connector 61"/>
          <p:cNvCxnSpPr>
            <a:endCxn id="61" idx="2"/>
          </p:cNvCxnSpPr>
          <p:nvPr/>
        </p:nvCxnSpPr>
        <p:spPr>
          <a:xfrm flipV="1">
            <a:off x="4637759" y="5589600"/>
            <a:ext cx="378829" cy="1124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aphicFrame>
        <p:nvGraphicFramePr>
          <p:cNvPr id="63" name="Object 62"/>
          <p:cNvGraphicFramePr>
            <a:graphicFrameLocks noChangeAspect="1"/>
          </p:cNvGraphicFramePr>
          <p:nvPr>
            <p:extLst/>
          </p:nvPr>
        </p:nvGraphicFramePr>
        <p:xfrm>
          <a:off x="5072063" y="5407025"/>
          <a:ext cx="911225" cy="395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7904" name="Equation" r:id="rId31" imgW="520560" imgH="228600" progId="Equation.3">
                  <p:embed/>
                </p:oleObj>
              </mc:Choice>
              <mc:Fallback>
                <p:oleObj name="Equation" r:id="rId31" imgW="520560" imgH="228600" progId="Equation.3">
                  <p:embed/>
                  <p:pic>
                    <p:nvPicPr>
                      <p:cNvPr id="63" name="Object 6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72063" y="5407025"/>
                        <a:ext cx="911225" cy="395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4" name="Straight Arrow Connector 63"/>
          <p:cNvCxnSpPr/>
          <p:nvPr/>
        </p:nvCxnSpPr>
        <p:spPr>
          <a:xfrm flipV="1">
            <a:off x="6077540" y="5572905"/>
            <a:ext cx="378829" cy="1124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6489513" y="5342072"/>
            <a:ext cx="5261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L3</a:t>
            </a:r>
            <a:endParaRPr lang="en-CA" dirty="0"/>
          </a:p>
        </p:txBody>
      </p:sp>
      <p:graphicFrame>
        <p:nvGraphicFramePr>
          <p:cNvPr id="66" name="Object 65"/>
          <p:cNvGraphicFramePr>
            <a:graphicFrameLocks noChangeAspect="1"/>
          </p:cNvGraphicFramePr>
          <p:nvPr>
            <p:extLst/>
          </p:nvPr>
        </p:nvGraphicFramePr>
        <p:xfrm>
          <a:off x="4035425" y="5419725"/>
          <a:ext cx="288925" cy="395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7905" name="Equation" r:id="rId33" imgW="164880" imgH="228600" progId="Equation.3">
                  <p:embed/>
                </p:oleObj>
              </mc:Choice>
              <mc:Fallback>
                <p:oleObj name="Equation" r:id="rId33" imgW="164880" imgH="228600" progId="Equation.3">
                  <p:embed/>
                  <p:pic>
                    <p:nvPicPr>
                      <p:cNvPr id="66" name="Object 6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35425" y="5419725"/>
                        <a:ext cx="288925" cy="395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7" name="Object 66"/>
          <p:cNvGraphicFramePr>
            <a:graphicFrameLocks noChangeAspect="1"/>
          </p:cNvGraphicFramePr>
          <p:nvPr>
            <p:extLst/>
          </p:nvPr>
        </p:nvGraphicFramePr>
        <p:xfrm>
          <a:off x="3287713" y="5383213"/>
          <a:ext cx="288925" cy="436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7906" name="Equation" r:id="rId35" imgW="164880" imgH="253800" progId="Equation.3">
                  <p:embed/>
                </p:oleObj>
              </mc:Choice>
              <mc:Fallback>
                <p:oleObj name="Equation" r:id="rId35" imgW="164880" imgH="253800" progId="Equation.3">
                  <p:embed/>
                  <p:pic>
                    <p:nvPicPr>
                      <p:cNvPr id="67" name="Object 6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87713" y="5383213"/>
                        <a:ext cx="288925" cy="4365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2" name="Straight Arrow Connector 71"/>
          <p:cNvCxnSpPr/>
          <p:nvPr/>
        </p:nvCxnSpPr>
        <p:spPr>
          <a:xfrm>
            <a:off x="3429823" y="1464136"/>
            <a:ext cx="5063" cy="323850"/>
          </a:xfrm>
          <a:prstGeom prst="straightConnector1">
            <a:avLst/>
          </a:prstGeom>
          <a:ln>
            <a:solidFill>
              <a:srgbClr val="B88C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endCxn id="39" idx="0"/>
          </p:cNvCxnSpPr>
          <p:nvPr/>
        </p:nvCxnSpPr>
        <p:spPr>
          <a:xfrm>
            <a:off x="3424760" y="2473492"/>
            <a:ext cx="5064" cy="1041716"/>
          </a:xfrm>
          <a:prstGeom prst="straightConnector1">
            <a:avLst/>
          </a:prstGeom>
          <a:ln>
            <a:solidFill>
              <a:srgbClr val="B88C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/>
          <p:nvPr/>
        </p:nvCxnSpPr>
        <p:spPr>
          <a:xfrm>
            <a:off x="3432175" y="4184053"/>
            <a:ext cx="5064" cy="1041716"/>
          </a:xfrm>
          <a:prstGeom prst="straightConnector1">
            <a:avLst/>
          </a:prstGeom>
          <a:ln>
            <a:solidFill>
              <a:srgbClr val="B88C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aphicFrame>
        <p:nvGraphicFramePr>
          <p:cNvPr id="79" name="Object 6"/>
          <p:cNvGraphicFramePr>
            <a:graphicFrameLocks noChangeAspect="1"/>
          </p:cNvGraphicFramePr>
          <p:nvPr>
            <p:extLst/>
          </p:nvPr>
        </p:nvGraphicFramePr>
        <p:xfrm>
          <a:off x="2870986" y="3504324"/>
          <a:ext cx="442913" cy="300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7907" name="Equation" r:id="rId37" imgW="279360" imgH="203040" progId="Equation.3">
                  <p:embed/>
                </p:oleObj>
              </mc:Choice>
              <mc:Fallback>
                <p:oleObj name="Equation" r:id="rId37" imgW="279360" imgH="203040" progId="Equation.3">
                  <p:embed/>
                  <p:pic>
                    <p:nvPicPr>
                      <p:cNvPr id="79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70986" y="3504324"/>
                        <a:ext cx="442913" cy="300037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0" name="Object 6"/>
          <p:cNvGraphicFramePr>
            <a:graphicFrameLocks noChangeAspect="1"/>
          </p:cNvGraphicFramePr>
          <p:nvPr>
            <p:extLst/>
          </p:nvPr>
        </p:nvGraphicFramePr>
        <p:xfrm>
          <a:off x="3605999" y="3509086"/>
          <a:ext cx="442912" cy="301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7908" name="Equation" r:id="rId38" imgW="279360" imgH="203040" progId="Equation.3">
                  <p:embed/>
                </p:oleObj>
              </mc:Choice>
              <mc:Fallback>
                <p:oleObj name="Equation" r:id="rId38" imgW="279360" imgH="203040" progId="Equation.3">
                  <p:embed/>
                  <p:pic>
                    <p:nvPicPr>
                      <p:cNvPr id="8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05999" y="3509086"/>
                        <a:ext cx="442912" cy="301625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" name="Object 6"/>
          <p:cNvGraphicFramePr>
            <a:graphicFrameLocks noChangeAspect="1"/>
          </p:cNvGraphicFramePr>
          <p:nvPr>
            <p:extLst/>
          </p:nvPr>
        </p:nvGraphicFramePr>
        <p:xfrm>
          <a:off x="2875061" y="5242344"/>
          <a:ext cx="442913" cy="300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7909" name="Equation" r:id="rId39" imgW="279360" imgH="203040" progId="Equation.3">
                  <p:embed/>
                </p:oleObj>
              </mc:Choice>
              <mc:Fallback>
                <p:oleObj name="Equation" r:id="rId39" imgW="279360" imgH="203040" progId="Equation.3">
                  <p:embed/>
                  <p:pic>
                    <p:nvPicPr>
                      <p:cNvPr id="81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75061" y="5242344"/>
                        <a:ext cx="442913" cy="300037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2" name="Object 6"/>
          <p:cNvGraphicFramePr>
            <a:graphicFrameLocks noChangeAspect="1"/>
          </p:cNvGraphicFramePr>
          <p:nvPr>
            <p:extLst/>
          </p:nvPr>
        </p:nvGraphicFramePr>
        <p:xfrm>
          <a:off x="3610074" y="5247106"/>
          <a:ext cx="442912" cy="301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7910" name="Equation" r:id="rId40" imgW="279360" imgH="203040" progId="Equation.3">
                  <p:embed/>
                </p:oleObj>
              </mc:Choice>
              <mc:Fallback>
                <p:oleObj name="Equation" r:id="rId40" imgW="279360" imgH="203040" progId="Equation.3">
                  <p:embed/>
                  <p:pic>
                    <p:nvPicPr>
                      <p:cNvPr id="82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10074" y="5247106"/>
                        <a:ext cx="442912" cy="301625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3" name="Object 6"/>
          <p:cNvGraphicFramePr>
            <a:graphicFrameLocks noChangeAspect="1"/>
          </p:cNvGraphicFramePr>
          <p:nvPr>
            <p:extLst/>
          </p:nvPr>
        </p:nvGraphicFramePr>
        <p:xfrm>
          <a:off x="2951164" y="2771710"/>
          <a:ext cx="442913" cy="300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7911" name="Equation" r:id="rId41" imgW="279360" imgH="203040" progId="Equation.3">
                  <p:embed/>
                </p:oleObj>
              </mc:Choice>
              <mc:Fallback>
                <p:oleObj name="Equation" r:id="rId41" imgW="279360" imgH="203040" progId="Equation.3">
                  <p:embed/>
                  <p:pic>
                    <p:nvPicPr>
                      <p:cNvPr id="83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51164" y="2771710"/>
                        <a:ext cx="442913" cy="300037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4" name="Object 6"/>
          <p:cNvGraphicFramePr>
            <a:graphicFrameLocks noChangeAspect="1"/>
          </p:cNvGraphicFramePr>
          <p:nvPr>
            <p:extLst/>
          </p:nvPr>
        </p:nvGraphicFramePr>
        <p:xfrm>
          <a:off x="2926873" y="4511052"/>
          <a:ext cx="442913" cy="300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7912" name="Equation" r:id="rId43" imgW="279360" imgH="203040" progId="Equation.3">
                  <p:embed/>
                </p:oleObj>
              </mc:Choice>
              <mc:Fallback>
                <p:oleObj name="Equation" r:id="rId43" imgW="279360" imgH="203040" progId="Equation.3">
                  <p:embed/>
                  <p:pic>
                    <p:nvPicPr>
                      <p:cNvPr id="84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26873" y="4511052"/>
                        <a:ext cx="442913" cy="300037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5" name="Object 6"/>
          <p:cNvGraphicFramePr>
            <a:graphicFrameLocks noChangeAspect="1"/>
          </p:cNvGraphicFramePr>
          <p:nvPr>
            <p:extLst/>
          </p:nvPr>
        </p:nvGraphicFramePr>
        <p:xfrm>
          <a:off x="2855912" y="1272845"/>
          <a:ext cx="442913" cy="300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7913" name="Equation" r:id="rId45" imgW="279360" imgH="203040" progId="Equation.3">
                  <p:embed/>
                </p:oleObj>
              </mc:Choice>
              <mc:Fallback>
                <p:oleObj name="Equation" r:id="rId45" imgW="279360" imgH="203040" progId="Equation.3">
                  <p:embed/>
                  <p:pic>
                    <p:nvPicPr>
                      <p:cNvPr id="85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55912" y="1272845"/>
                        <a:ext cx="442913" cy="300037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6" name="Object 85"/>
          <p:cNvGraphicFramePr>
            <a:graphicFrameLocks noChangeAspect="1"/>
          </p:cNvGraphicFramePr>
          <p:nvPr>
            <p:extLst/>
          </p:nvPr>
        </p:nvGraphicFramePr>
        <p:xfrm>
          <a:off x="3302000" y="952500"/>
          <a:ext cx="288925" cy="438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7914" name="Equation" r:id="rId46" imgW="164880" imgH="253800" progId="Equation.3">
                  <p:embed/>
                </p:oleObj>
              </mc:Choice>
              <mc:Fallback>
                <p:oleObj name="Equation" r:id="rId46" imgW="164880" imgH="253800" progId="Equation.3">
                  <p:embed/>
                  <p:pic>
                    <p:nvPicPr>
                      <p:cNvPr id="86" name="Object 8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02000" y="952500"/>
                        <a:ext cx="288925" cy="438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7" name="Object 6"/>
          <p:cNvGraphicFramePr>
            <a:graphicFrameLocks noChangeAspect="1"/>
          </p:cNvGraphicFramePr>
          <p:nvPr>
            <p:extLst/>
          </p:nvPr>
        </p:nvGraphicFramePr>
        <p:xfrm>
          <a:off x="4371975" y="4761413"/>
          <a:ext cx="819150" cy="414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7915" name="Equation" r:id="rId48" imgW="444240" imgH="241200" progId="Equation.3">
                  <p:embed/>
                </p:oleObj>
              </mc:Choice>
              <mc:Fallback>
                <p:oleObj name="Equation" r:id="rId48" imgW="444240" imgH="241200" progId="Equation.3">
                  <p:embed/>
                  <p:pic>
                    <p:nvPicPr>
                      <p:cNvPr id="87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71975" y="4761413"/>
                        <a:ext cx="819150" cy="414338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8" name="Object 6"/>
          <p:cNvGraphicFramePr>
            <a:graphicFrameLocks noChangeAspect="1"/>
          </p:cNvGraphicFramePr>
          <p:nvPr>
            <p:extLst/>
          </p:nvPr>
        </p:nvGraphicFramePr>
        <p:xfrm>
          <a:off x="6358393" y="435234"/>
          <a:ext cx="657225" cy="4475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7916" name="Equation" r:id="rId50" imgW="279360" imgH="203040" progId="Equation.3">
                  <p:embed/>
                </p:oleObj>
              </mc:Choice>
              <mc:Fallback>
                <p:oleObj name="Equation" r:id="rId50" imgW="279360" imgH="203040" progId="Equation.3">
                  <p:embed/>
                  <p:pic>
                    <p:nvPicPr>
                      <p:cNvPr id="88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58393" y="435234"/>
                        <a:ext cx="657225" cy="447573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89" name="Straight Arrow Connector 88"/>
          <p:cNvCxnSpPr/>
          <p:nvPr/>
        </p:nvCxnSpPr>
        <p:spPr>
          <a:xfrm flipH="1">
            <a:off x="3843363" y="5133265"/>
            <a:ext cx="2184577" cy="40148"/>
          </a:xfrm>
          <a:prstGeom prst="straightConnector1">
            <a:avLst/>
          </a:prstGeom>
          <a:ln>
            <a:solidFill>
              <a:srgbClr val="B88C00"/>
            </a:solidFill>
            <a:prstDash val="sysDot"/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68" name="Rectangle 67"/>
          <p:cNvSpPr/>
          <p:nvPr/>
        </p:nvSpPr>
        <p:spPr>
          <a:xfrm>
            <a:off x="1976853" y="2373803"/>
            <a:ext cx="4964274" cy="2796713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7777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69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80032259"/>
              </p:ext>
            </p:extLst>
          </p:nvPr>
        </p:nvGraphicFramePr>
        <p:xfrm>
          <a:off x="2882900" y="3186113"/>
          <a:ext cx="3284538" cy="1143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7917" name="Equation" r:id="rId51" imgW="1155600" imgH="431640" progId="Equation.3">
                  <p:embed/>
                </p:oleObj>
              </mc:Choice>
              <mc:Fallback>
                <p:oleObj name="Equation" r:id="rId51" imgW="1155600" imgH="431640" progId="Equation.3">
                  <p:embed/>
                  <p:pic>
                    <p:nvPicPr>
                      <p:cNvPr id="7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82900" y="3186113"/>
                        <a:ext cx="3284538" cy="1143000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57722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2140824" y="1626061"/>
            <a:ext cx="2496935" cy="980780"/>
          </a:xfrm>
          <a:prstGeom prst="roundRect">
            <a:avLst/>
          </a:prstGeom>
          <a:solidFill>
            <a:schemeClr val="accent3">
              <a:lumMod val="95000"/>
            </a:schemeClr>
          </a:solidFill>
          <a:ln>
            <a:solidFill>
              <a:schemeClr val="accent3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4371975" y="1978025"/>
          <a:ext cx="288925" cy="373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1571" name="Equation" r:id="rId3" imgW="164880" imgH="215640" progId="Equation.3">
                  <p:embed/>
                </p:oleObj>
              </mc:Choice>
              <mc:Fallback>
                <p:oleObj name="Equation" r:id="rId3" imgW="164880" imgH="215640" progId="Equation.3">
                  <p:embed/>
                  <p:pic>
                    <p:nvPicPr>
                      <p:cNvPr id="6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71975" y="1978025"/>
                        <a:ext cx="288925" cy="373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/>
          <p:cNvSpPr/>
          <p:nvPr/>
        </p:nvSpPr>
        <p:spPr>
          <a:xfrm>
            <a:off x="2547123" y="1816562"/>
            <a:ext cx="279501" cy="6700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Rectangle 7"/>
          <p:cNvSpPr/>
          <p:nvPr/>
        </p:nvSpPr>
        <p:spPr>
          <a:xfrm>
            <a:off x="3290073" y="1816562"/>
            <a:ext cx="279501" cy="670028"/>
          </a:xfrm>
          <a:prstGeom prst="rect">
            <a:avLst/>
          </a:prstGeom>
          <a:solidFill>
            <a:srgbClr val="FFC000"/>
          </a:solidFill>
          <a:ln>
            <a:solidFill>
              <a:srgbClr val="B8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Rectangle 8"/>
          <p:cNvSpPr/>
          <p:nvPr/>
        </p:nvSpPr>
        <p:spPr>
          <a:xfrm>
            <a:off x="4033023" y="1816562"/>
            <a:ext cx="279501" cy="670028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0" name="Straight Arrow Connector 9"/>
          <p:cNvCxnSpPr>
            <a:stCxn id="7" idx="3"/>
            <a:endCxn id="8" idx="1"/>
          </p:cNvCxnSpPr>
          <p:nvPr/>
        </p:nvCxnSpPr>
        <p:spPr>
          <a:xfrm>
            <a:off x="2826624" y="2151576"/>
            <a:ext cx="463449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8" idx="3"/>
            <a:endCxn id="9" idx="1"/>
          </p:cNvCxnSpPr>
          <p:nvPr/>
        </p:nvCxnSpPr>
        <p:spPr>
          <a:xfrm>
            <a:off x="3569574" y="2151576"/>
            <a:ext cx="463449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aphicFrame>
        <p:nvGraphicFramePr>
          <p:cNvPr id="12" name="Object 11"/>
          <p:cNvGraphicFramePr>
            <a:graphicFrameLocks noChangeAspect="1"/>
          </p:cNvGraphicFramePr>
          <p:nvPr>
            <p:extLst/>
          </p:nvPr>
        </p:nvGraphicFramePr>
        <p:xfrm>
          <a:off x="2565400" y="1957388"/>
          <a:ext cx="266700" cy="374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1572" name="Equation" r:id="rId5" imgW="152280" imgH="215640" progId="Equation.3">
                  <p:embed/>
                </p:oleObj>
              </mc:Choice>
              <mc:Fallback>
                <p:oleObj name="Equation" r:id="rId5" imgW="152280" imgH="215640" progId="Equation.3">
                  <p:embed/>
                  <p:pic>
                    <p:nvPicPr>
                      <p:cNvPr id="12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65400" y="1957388"/>
                        <a:ext cx="266700" cy="374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Oval 17"/>
          <p:cNvSpPr/>
          <p:nvPr/>
        </p:nvSpPr>
        <p:spPr>
          <a:xfrm>
            <a:off x="5016588" y="1831206"/>
            <a:ext cx="1060952" cy="632259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chemeClr val="tx1"/>
              </a:solidFill>
            </a:endParaRPr>
          </a:p>
        </p:txBody>
      </p:sp>
      <p:cxnSp>
        <p:nvCxnSpPr>
          <p:cNvPr id="19" name="Straight Arrow Connector 18"/>
          <p:cNvCxnSpPr>
            <a:endCxn id="18" idx="2"/>
          </p:cNvCxnSpPr>
          <p:nvPr/>
        </p:nvCxnSpPr>
        <p:spPr>
          <a:xfrm flipV="1">
            <a:off x="4637759" y="2147336"/>
            <a:ext cx="378829" cy="1124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aphicFrame>
        <p:nvGraphicFramePr>
          <p:cNvPr id="20" name="Object 19"/>
          <p:cNvGraphicFramePr>
            <a:graphicFrameLocks noChangeAspect="1"/>
          </p:cNvGraphicFramePr>
          <p:nvPr>
            <p:extLst/>
          </p:nvPr>
        </p:nvGraphicFramePr>
        <p:xfrm>
          <a:off x="5094288" y="1974850"/>
          <a:ext cx="866775" cy="373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1573" name="Equation" r:id="rId7" imgW="495000" imgH="215640" progId="Equation.3">
                  <p:embed/>
                </p:oleObj>
              </mc:Choice>
              <mc:Fallback>
                <p:oleObj name="Equation" r:id="rId7" imgW="495000" imgH="215640" progId="Equation.3">
                  <p:embed/>
                  <p:pic>
                    <p:nvPicPr>
                      <p:cNvPr id="2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94288" y="1974850"/>
                        <a:ext cx="866775" cy="373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1" name="Straight Arrow Connector 20"/>
          <p:cNvCxnSpPr/>
          <p:nvPr/>
        </p:nvCxnSpPr>
        <p:spPr>
          <a:xfrm flipV="1">
            <a:off x="6077540" y="2130641"/>
            <a:ext cx="378829" cy="1124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489513" y="1899808"/>
            <a:ext cx="5261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L1</a:t>
            </a:r>
            <a:endParaRPr lang="en-CA" dirty="0"/>
          </a:p>
        </p:txBody>
      </p:sp>
      <p:graphicFrame>
        <p:nvGraphicFramePr>
          <p:cNvPr id="28" name="Object 27"/>
          <p:cNvGraphicFramePr>
            <a:graphicFrameLocks noChangeAspect="1"/>
          </p:cNvGraphicFramePr>
          <p:nvPr>
            <p:extLst/>
          </p:nvPr>
        </p:nvGraphicFramePr>
        <p:xfrm>
          <a:off x="4046538" y="1989138"/>
          <a:ext cx="266700" cy="371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1574" name="Equation" r:id="rId9" imgW="152280" imgH="215640" progId="Equation.3">
                  <p:embed/>
                </p:oleObj>
              </mc:Choice>
              <mc:Fallback>
                <p:oleObj name="Equation" r:id="rId9" imgW="152280" imgH="215640" progId="Equation.3">
                  <p:embed/>
                  <p:pic>
                    <p:nvPicPr>
                      <p:cNvPr id="28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46538" y="1989138"/>
                        <a:ext cx="266700" cy="371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28"/>
          <p:cNvGraphicFramePr>
            <a:graphicFrameLocks noChangeAspect="1"/>
          </p:cNvGraphicFramePr>
          <p:nvPr>
            <p:extLst/>
          </p:nvPr>
        </p:nvGraphicFramePr>
        <p:xfrm>
          <a:off x="3298825" y="1951038"/>
          <a:ext cx="266700" cy="41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1575" name="Equation" r:id="rId11" imgW="152280" imgH="241200" progId="Equation.3">
                  <p:embed/>
                </p:oleObj>
              </mc:Choice>
              <mc:Fallback>
                <p:oleObj name="Equation" r:id="rId11" imgW="152280" imgH="241200" progId="Equation.3">
                  <p:embed/>
                  <p:pic>
                    <p:nvPicPr>
                      <p:cNvPr id="29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98825" y="1951038"/>
                        <a:ext cx="266700" cy="415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Object 6"/>
          <p:cNvGraphicFramePr>
            <a:graphicFrameLocks noChangeAspect="1"/>
          </p:cNvGraphicFramePr>
          <p:nvPr>
            <p:extLst/>
          </p:nvPr>
        </p:nvGraphicFramePr>
        <p:xfrm>
          <a:off x="2857500" y="1830388"/>
          <a:ext cx="442913" cy="300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1576" name="Equation" r:id="rId13" imgW="279360" imgH="203040" progId="Equation.3">
                  <p:embed/>
                </p:oleObj>
              </mc:Choice>
              <mc:Fallback>
                <p:oleObj name="Equation" r:id="rId13" imgW="279360" imgH="203040" progId="Equation.3">
                  <p:embed/>
                  <p:pic>
                    <p:nvPicPr>
                      <p:cNvPr id="3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57500" y="1830388"/>
                        <a:ext cx="442913" cy="300037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Object 6"/>
          <p:cNvGraphicFramePr>
            <a:graphicFrameLocks noChangeAspect="1"/>
          </p:cNvGraphicFramePr>
          <p:nvPr>
            <p:extLst/>
          </p:nvPr>
        </p:nvGraphicFramePr>
        <p:xfrm>
          <a:off x="3592513" y="1835150"/>
          <a:ext cx="442912" cy="301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1577" name="Equation" r:id="rId15" imgW="279360" imgH="203040" progId="Equation.3">
                  <p:embed/>
                </p:oleObj>
              </mc:Choice>
              <mc:Fallback>
                <p:oleObj name="Equation" r:id="rId15" imgW="279360" imgH="203040" progId="Equation.3">
                  <p:embed/>
                  <p:pic>
                    <p:nvPicPr>
                      <p:cNvPr id="31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92513" y="1835150"/>
                        <a:ext cx="442912" cy="301625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" name="Rounded Rectangle 26"/>
          <p:cNvSpPr/>
          <p:nvPr/>
        </p:nvSpPr>
        <p:spPr>
          <a:xfrm>
            <a:off x="2140824" y="3324707"/>
            <a:ext cx="2496935" cy="980780"/>
          </a:xfrm>
          <a:prstGeom prst="roundRect">
            <a:avLst/>
          </a:prstGeom>
          <a:solidFill>
            <a:schemeClr val="accent3">
              <a:lumMod val="95000"/>
            </a:schemeClr>
          </a:solidFill>
          <a:ln>
            <a:solidFill>
              <a:schemeClr val="accent3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37" name="Object 36"/>
          <p:cNvGraphicFramePr>
            <a:graphicFrameLocks noChangeAspect="1"/>
          </p:cNvGraphicFramePr>
          <p:nvPr>
            <p:extLst/>
          </p:nvPr>
        </p:nvGraphicFramePr>
        <p:xfrm>
          <a:off x="4360863" y="3676650"/>
          <a:ext cx="311150" cy="373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1578" name="Equation" r:id="rId17" imgW="177480" imgH="215640" progId="Equation.3">
                  <p:embed/>
                </p:oleObj>
              </mc:Choice>
              <mc:Fallback>
                <p:oleObj name="Equation" r:id="rId17" imgW="177480" imgH="215640" progId="Equation.3">
                  <p:embed/>
                  <p:pic>
                    <p:nvPicPr>
                      <p:cNvPr id="37" name="Object 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60863" y="3676650"/>
                        <a:ext cx="311150" cy="373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" name="Rectangle 37"/>
          <p:cNvSpPr/>
          <p:nvPr/>
        </p:nvSpPr>
        <p:spPr>
          <a:xfrm>
            <a:off x="2547123" y="3515208"/>
            <a:ext cx="279501" cy="6700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9" name="Rectangle 38"/>
          <p:cNvSpPr/>
          <p:nvPr/>
        </p:nvSpPr>
        <p:spPr>
          <a:xfrm>
            <a:off x="3290073" y="3515208"/>
            <a:ext cx="279501" cy="670028"/>
          </a:xfrm>
          <a:prstGeom prst="rect">
            <a:avLst/>
          </a:prstGeom>
          <a:solidFill>
            <a:srgbClr val="FFC000"/>
          </a:solidFill>
          <a:ln>
            <a:solidFill>
              <a:srgbClr val="B8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" name="Rectangle 39"/>
          <p:cNvSpPr/>
          <p:nvPr/>
        </p:nvSpPr>
        <p:spPr>
          <a:xfrm>
            <a:off x="4033023" y="3515208"/>
            <a:ext cx="279501" cy="670028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41" name="Straight Arrow Connector 40"/>
          <p:cNvCxnSpPr>
            <a:stCxn id="38" idx="3"/>
            <a:endCxn id="39" idx="1"/>
          </p:cNvCxnSpPr>
          <p:nvPr/>
        </p:nvCxnSpPr>
        <p:spPr>
          <a:xfrm>
            <a:off x="2826624" y="3850222"/>
            <a:ext cx="463449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39" idx="3"/>
            <a:endCxn id="40" idx="1"/>
          </p:cNvCxnSpPr>
          <p:nvPr/>
        </p:nvCxnSpPr>
        <p:spPr>
          <a:xfrm>
            <a:off x="3569574" y="3850222"/>
            <a:ext cx="463449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aphicFrame>
        <p:nvGraphicFramePr>
          <p:cNvPr id="43" name="Object 42"/>
          <p:cNvGraphicFramePr>
            <a:graphicFrameLocks noChangeAspect="1"/>
          </p:cNvGraphicFramePr>
          <p:nvPr>
            <p:extLst/>
          </p:nvPr>
        </p:nvGraphicFramePr>
        <p:xfrm>
          <a:off x="2554288" y="3654425"/>
          <a:ext cx="288925" cy="376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1579" name="Equation" r:id="rId19" imgW="164880" imgH="215640" progId="Equation.3">
                  <p:embed/>
                </p:oleObj>
              </mc:Choice>
              <mc:Fallback>
                <p:oleObj name="Equation" r:id="rId19" imgW="164880" imgH="215640" progId="Equation.3">
                  <p:embed/>
                  <p:pic>
                    <p:nvPicPr>
                      <p:cNvPr id="43" name="Object 4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54288" y="3654425"/>
                        <a:ext cx="288925" cy="376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" name="Oval 43"/>
          <p:cNvSpPr/>
          <p:nvPr/>
        </p:nvSpPr>
        <p:spPr>
          <a:xfrm>
            <a:off x="5016588" y="3529852"/>
            <a:ext cx="1060952" cy="632259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chemeClr val="tx1"/>
              </a:solidFill>
            </a:endParaRPr>
          </a:p>
        </p:txBody>
      </p:sp>
      <p:cxnSp>
        <p:nvCxnSpPr>
          <p:cNvPr id="45" name="Straight Arrow Connector 44"/>
          <p:cNvCxnSpPr>
            <a:endCxn id="44" idx="2"/>
          </p:cNvCxnSpPr>
          <p:nvPr/>
        </p:nvCxnSpPr>
        <p:spPr>
          <a:xfrm flipV="1">
            <a:off x="4637759" y="3845982"/>
            <a:ext cx="378829" cy="1124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aphicFrame>
        <p:nvGraphicFramePr>
          <p:cNvPr id="46" name="Object 45"/>
          <p:cNvGraphicFramePr>
            <a:graphicFrameLocks noChangeAspect="1"/>
          </p:cNvGraphicFramePr>
          <p:nvPr>
            <p:extLst/>
          </p:nvPr>
        </p:nvGraphicFramePr>
        <p:xfrm>
          <a:off x="5060950" y="3673475"/>
          <a:ext cx="933450" cy="373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1580" name="Equation" r:id="rId21" imgW="533160" imgH="215640" progId="Equation.3">
                  <p:embed/>
                </p:oleObj>
              </mc:Choice>
              <mc:Fallback>
                <p:oleObj name="Equation" r:id="rId21" imgW="533160" imgH="215640" progId="Equation.3">
                  <p:embed/>
                  <p:pic>
                    <p:nvPicPr>
                      <p:cNvPr id="46" name="Object 4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60950" y="3673475"/>
                        <a:ext cx="933450" cy="373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7" name="Straight Arrow Connector 46"/>
          <p:cNvCxnSpPr/>
          <p:nvPr/>
        </p:nvCxnSpPr>
        <p:spPr>
          <a:xfrm flipV="1">
            <a:off x="6077540" y="3829287"/>
            <a:ext cx="378829" cy="1124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6489513" y="3598454"/>
            <a:ext cx="5261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L2</a:t>
            </a:r>
            <a:endParaRPr lang="en-CA" dirty="0"/>
          </a:p>
        </p:txBody>
      </p:sp>
      <p:graphicFrame>
        <p:nvGraphicFramePr>
          <p:cNvPr id="49" name="Object 48"/>
          <p:cNvGraphicFramePr>
            <a:graphicFrameLocks noChangeAspect="1"/>
          </p:cNvGraphicFramePr>
          <p:nvPr>
            <p:extLst/>
          </p:nvPr>
        </p:nvGraphicFramePr>
        <p:xfrm>
          <a:off x="4035425" y="3687763"/>
          <a:ext cx="288925" cy="371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1581" name="Equation" r:id="rId23" imgW="164880" imgH="215640" progId="Equation.3">
                  <p:embed/>
                </p:oleObj>
              </mc:Choice>
              <mc:Fallback>
                <p:oleObj name="Equation" r:id="rId23" imgW="164880" imgH="215640" progId="Equation.3">
                  <p:embed/>
                  <p:pic>
                    <p:nvPicPr>
                      <p:cNvPr id="49" name="Object 4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35425" y="3687763"/>
                        <a:ext cx="288925" cy="371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" name="Object 49"/>
          <p:cNvGraphicFramePr>
            <a:graphicFrameLocks noChangeAspect="1"/>
          </p:cNvGraphicFramePr>
          <p:nvPr>
            <p:extLst/>
          </p:nvPr>
        </p:nvGraphicFramePr>
        <p:xfrm>
          <a:off x="3287713" y="3649663"/>
          <a:ext cx="288925" cy="41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1582" name="Equation" r:id="rId25" imgW="164880" imgH="241200" progId="Equation.3">
                  <p:embed/>
                </p:oleObj>
              </mc:Choice>
              <mc:Fallback>
                <p:oleObj name="Equation" r:id="rId25" imgW="164880" imgH="241200" progId="Equation.3">
                  <p:embed/>
                  <p:pic>
                    <p:nvPicPr>
                      <p:cNvPr id="50" name="Object 4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87713" y="3649663"/>
                        <a:ext cx="288925" cy="415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" name="Rounded Rectangle 52"/>
          <p:cNvSpPr/>
          <p:nvPr/>
        </p:nvSpPr>
        <p:spPr>
          <a:xfrm>
            <a:off x="2140824" y="5068325"/>
            <a:ext cx="2496935" cy="980780"/>
          </a:xfrm>
          <a:prstGeom prst="roundRect">
            <a:avLst/>
          </a:prstGeom>
          <a:solidFill>
            <a:schemeClr val="accent3">
              <a:lumMod val="95000"/>
            </a:schemeClr>
          </a:solidFill>
          <a:ln>
            <a:solidFill>
              <a:schemeClr val="accent3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54" name="Object 53"/>
          <p:cNvGraphicFramePr>
            <a:graphicFrameLocks noChangeAspect="1"/>
          </p:cNvGraphicFramePr>
          <p:nvPr>
            <p:extLst/>
          </p:nvPr>
        </p:nvGraphicFramePr>
        <p:xfrm>
          <a:off x="4360863" y="5410200"/>
          <a:ext cx="31115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1583" name="Equation" r:id="rId27" imgW="177480" imgH="228600" progId="Equation.3">
                  <p:embed/>
                </p:oleObj>
              </mc:Choice>
              <mc:Fallback>
                <p:oleObj name="Equation" r:id="rId27" imgW="177480" imgH="228600" progId="Equation.3">
                  <p:embed/>
                  <p:pic>
                    <p:nvPicPr>
                      <p:cNvPr id="54" name="Object 5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60863" y="5410200"/>
                        <a:ext cx="311150" cy="393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5" name="Rectangle 54"/>
          <p:cNvSpPr/>
          <p:nvPr/>
        </p:nvSpPr>
        <p:spPr>
          <a:xfrm>
            <a:off x="2547123" y="5258826"/>
            <a:ext cx="279501" cy="6700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6" name="Rectangle 55"/>
          <p:cNvSpPr/>
          <p:nvPr/>
        </p:nvSpPr>
        <p:spPr>
          <a:xfrm>
            <a:off x="3290073" y="5258826"/>
            <a:ext cx="279501" cy="670028"/>
          </a:xfrm>
          <a:prstGeom prst="rect">
            <a:avLst/>
          </a:prstGeom>
          <a:solidFill>
            <a:srgbClr val="FFC000"/>
          </a:solidFill>
          <a:ln>
            <a:solidFill>
              <a:srgbClr val="B8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7" name="Rectangle 56"/>
          <p:cNvSpPr/>
          <p:nvPr/>
        </p:nvSpPr>
        <p:spPr>
          <a:xfrm>
            <a:off x="4033023" y="5258826"/>
            <a:ext cx="279501" cy="670028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58" name="Straight Arrow Connector 57"/>
          <p:cNvCxnSpPr>
            <a:stCxn id="55" idx="3"/>
            <a:endCxn id="56" idx="1"/>
          </p:cNvCxnSpPr>
          <p:nvPr/>
        </p:nvCxnSpPr>
        <p:spPr>
          <a:xfrm>
            <a:off x="2826624" y="5593840"/>
            <a:ext cx="463449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56" idx="3"/>
            <a:endCxn id="57" idx="1"/>
          </p:cNvCxnSpPr>
          <p:nvPr/>
        </p:nvCxnSpPr>
        <p:spPr>
          <a:xfrm>
            <a:off x="3569574" y="5593840"/>
            <a:ext cx="463449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aphicFrame>
        <p:nvGraphicFramePr>
          <p:cNvPr id="60" name="Object 59"/>
          <p:cNvGraphicFramePr>
            <a:graphicFrameLocks noChangeAspect="1"/>
          </p:cNvGraphicFramePr>
          <p:nvPr>
            <p:extLst/>
          </p:nvPr>
        </p:nvGraphicFramePr>
        <p:xfrm>
          <a:off x="2554288" y="5386388"/>
          <a:ext cx="288925" cy="398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1584" name="Equation" r:id="rId29" imgW="164880" imgH="228600" progId="Equation.3">
                  <p:embed/>
                </p:oleObj>
              </mc:Choice>
              <mc:Fallback>
                <p:oleObj name="Equation" r:id="rId29" imgW="164880" imgH="228600" progId="Equation.3">
                  <p:embed/>
                  <p:pic>
                    <p:nvPicPr>
                      <p:cNvPr id="60" name="Object 5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54288" y="5386388"/>
                        <a:ext cx="288925" cy="398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" name="Oval 60"/>
          <p:cNvSpPr/>
          <p:nvPr/>
        </p:nvSpPr>
        <p:spPr>
          <a:xfrm>
            <a:off x="5016588" y="5273470"/>
            <a:ext cx="1060952" cy="632259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chemeClr val="tx1"/>
              </a:solidFill>
            </a:endParaRPr>
          </a:p>
        </p:txBody>
      </p:sp>
      <p:cxnSp>
        <p:nvCxnSpPr>
          <p:cNvPr id="62" name="Straight Arrow Connector 61"/>
          <p:cNvCxnSpPr>
            <a:endCxn id="61" idx="2"/>
          </p:cNvCxnSpPr>
          <p:nvPr/>
        </p:nvCxnSpPr>
        <p:spPr>
          <a:xfrm flipV="1">
            <a:off x="4637759" y="5589600"/>
            <a:ext cx="378829" cy="1124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aphicFrame>
        <p:nvGraphicFramePr>
          <p:cNvPr id="63" name="Object 62"/>
          <p:cNvGraphicFramePr>
            <a:graphicFrameLocks noChangeAspect="1"/>
          </p:cNvGraphicFramePr>
          <p:nvPr>
            <p:extLst/>
          </p:nvPr>
        </p:nvGraphicFramePr>
        <p:xfrm>
          <a:off x="5072063" y="5407025"/>
          <a:ext cx="911225" cy="395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1585" name="Equation" r:id="rId31" imgW="520560" imgH="228600" progId="Equation.3">
                  <p:embed/>
                </p:oleObj>
              </mc:Choice>
              <mc:Fallback>
                <p:oleObj name="Equation" r:id="rId31" imgW="520560" imgH="228600" progId="Equation.3">
                  <p:embed/>
                  <p:pic>
                    <p:nvPicPr>
                      <p:cNvPr id="63" name="Object 6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72063" y="5407025"/>
                        <a:ext cx="911225" cy="395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4" name="Straight Arrow Connector 63"/>
          <p:cNvCxnSpPr/>
          <p:nvPr/>
        </p:nvCxnSpPr>
        <p:spPr>
          <a:xfrm flipV="1">
            <a:off x="6077540" y="5572905"/>
            <a:ext cx="378829" cy="1124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6489513" y="5342072"/>
            <a:ext cx="5261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L3</a:t>
            </a:r>
            <a:endParaRPr lang="en-CA" dirty="0"/>
          </a:p>
        </p:txBody>
      </p:sp>
      <p:graphicFrame>
        <p:nvGraphicFramePr>
          <p:cNvPr id="66" name="Object 65"/>
          <p:cNvGraphicFramePr>
            <a:graphicFrameLocks noChangeAspect="1"/>
          </p:cNvGraphicFramePr>
          <p:nvPr>
            <p:extLst/>
          </p:nvPr>
        </p:nvGraphicFramePr>
        <p:xfrm>
          <a:off x="4035425" y="5419725"/>
          <a:ext cx="288925" cy="395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1586" name="Equation" r:id="rId33" imgW="164880" imgH="228600" progId="Equation.3">
                  <p:embed/>
                </p:oleObj>
              </mc:Choice>
              <mc:Fallback>
                <p:oleObj name="Equation" r:id="rId33" imgW="164880" imgH="228600" progId="Equation.3">
                  <p:embed/>
                  <p:pic>
                    <p:nvPicPr>
                      <p:cNvPr id="66" name="Object 6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35425" y="5419725"/>
                        <a:ext cx="288925" cy="395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7" name="Object 66"/>
          <p:cNvGraphicFramePr>
            <a:graphicFrameLocks noChangeAspect="1"/>
          </p:cNvGraphicFramePr>
          <p:nvPr>
            <p:extLst/>
          </p:nvPr>
        </p:nvGraphicFramePr>
        <p:xfrm>
          <a:off x="3287713" y="5383213"/>
          <a:ext cx="288925" cy="436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1587" name="Equation" r:id="rId35" imgW="164880" imgH="253800" progId="Equation.3">
                  <p:embed/>
                </p:oleObj>
              </mc:Choice>
              <mc:Fallback>
                <p:oleObj name="Equation" r:id="rId35" imgW="164880" imgH="253800" progId="Equation.3">
                  <p:embed/>
                  <p:pic>
                    <p:nvPicPr>
                      <p:cNvPr id="67" name="Object 6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87713" y="5383213"/>
                        <a:ext cx="288925" cy="4365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2" name="Straight Arrow Connector 71"/>
          <p:cNvCxnSpPr/>
          <p:nvPr/>
        </p:nvCxnSpPr>
        <p:spPr>
          <a:xfrm>
            <a:off x="3429823" y="1464136"/>
            <a:ext cx="5063" cy="323850"/>
          </a:xfrm>
          <a:prstGeom prst="straightConnector1">
            <a:avLst/>
          </a:prstGeom>
          <a:ln>
            <a:solidFill>
              <a:srgbClr val="B88C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endCxn id="39" idx="0"/>
          </p:cNvCxnSpPr>
          <p:nvPr/>
        </p:nvCxnSpPr>
        <p:spPr>
          <a:xfrm>
            <a:off x="3424760" y="2473492"/>
            <a:ext cx="5064" cy="1041716"/>
          </a:xfrm>
          <a:prstGeom prst="straightConnector1">
            <a:avLst/>
          </a:prstGeom>
          <a:ln>
            <a:solidFill>
              <a:srgbClr val="B88C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/>
          <p:nvPr/>
        </p:nvCxnSpPr>
        <p:spPr>
          <a:xfrm>
            <a:off x="3432175" y="4184053"/>
            <a:ext cx="5064" cy="1041716"/>
          </a:xfrm>
          <a:prstGeom prst="straightConnector1">
            <a:avLst/>
          </a:prstGeom>
          <a:ln>
            <a:solidFill>
              <a:srgbClr val="B88C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aphicFrame>
        <p:nvGraphicFramePr>
          <p:cNvPr id="79" name="Object 6"/>
          <p:cNvGraphicFramePr>
            <a:graphicFrameLocks noChangeAspect="1"/>
          </p:cNvGraphicFramePr>
          <p:nvPr>
            <p:extLst/>
          </p:nvPr>
        </p:nvGraphicFramePr>
        <p:xfrm>
          <a:off x="2870986" y="3504324"/>
          <a:ext cx="442913" cy="300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1588" name="Equation" r:id="rId37" imgW="279360" imgH="203040" progId="Equation.3">
                  <p:embed/>
                </p:oleObj>
              </mc:Choice>
              <mc:Fallback>
                <p:oleObj name="Equation" r:id="rId37" imgW="279360" imgH="203040" progId="Equation.3">
                  <p:embed/>
                  <p:pic>
                    <p:nvPicPr>
                      <p:cNvPr id="79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70986" y="3504324"/>
                        <a:ext cx="442913" cy="300037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0" name="Object 6"/>
          <p:cNvGraphicFramePr>
            <a:graphicFrameLocks noChangeAspect="1"/>
          </p:cNvGraphicFramePr>
          <p:nvPr>
            <p:extLst/>
          </p:nvPr>
        </p:nvGraphicFramePr>
        <p:xfrm>
          <a:off x="3605999" y="3509086"/>
          <a:ext cx="442912" cy="301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1589" name="Equation" r:id="rId38" imgW="279360" imgH="203040" progId="Equation.3">
                  <p:embed/>
                </p:oleObj>
              </mc:Choice>
              <mc:Fallback>
                <p:oleObj name="Equation" r:id="rId38" imgW="279360" imgH="203040" progId="Equation.3">
                  <p:embed/>
                  <p:pic>
                    <p:nvPicPr>
                      <p:cNvPr id="8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05999" y="3509086"/>
                        <a:ext cx="442912" cy="301625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" name="Object 6"/>
          <p:cNvGraphicFramePr>
            <a:graphicFrameLocks noChangeAspect="1"/>
          </p:cNvGraphicFramePr>
          <p:nvPr>
            <p:extLst/>
          </p:nvPr>
        </p:nvGraphicFramePr>
        <p:xfrm>
          <a:off x="2875061" y="5242344"/>
          <a:ext cx="442913" cy="300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1590" name="Equation" r:id="rId39" imgW="279360" imgH="203040" progId="Equation.3">
                  <p:embed/>
                </p:oleObj>
              </mc:Choice>
              <mc:Fallback>
                <p:oleObj name="Equation" r:id="rId39" imgW="279360" imgH="203040" progId="Equation.3">
                  <p:embed/>
                  <p:pic>
                    <p:nvPicPr>
                      <p:cNvPr id="81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75061" y="5242344"/>
                        <a:ext cx="442913" cy="300037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2" name="Object 6"/>
          <p:cNvGraphicFramePr>
            <a:graphicFrameLocks noChangeAspect="1"/>
          </p:cNvGraphicFramePr>
          <p:nvPr>
            <p:extLst/>
          </p:nvPr>
        </p:nvGraphicFramePr>
        <p:xfrm>
          <a:off x="3610074" y="5247106"/>
          <a:ext cx="442912" cy="301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1591" name="Equation" r:id="rId40" imgW="279360" imgH="203040" progId="Equation.3">
                  <p:embed/>
                </p:oleObj>
              </mc:Choice>
              <mc:Fallback>
                <p:oleObj name="Equation" r:id="rId40" imgW="279360" imgH="203040" progId="Equation.3">
                  <p:embed/>
                  <p:pic>
                    <p:nvPicPr>
                      <p:cNvPr id="82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10074" y="5247106"/>
                        <a:ext cx="442912" cy="301625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3" name="Object 6"/>
          <p:cNvGraphicFramePr>
            <a:graphicFrameLocks noChangeAspect="1"/>
          </p:cNvGraphicFramePr>
          <p:nvPr>
            <p:extLst/>
          </p:nvPr>
        </p:nvGraphicFramePr>
        <p:xfrm>
          <a:off x="2951164" y="2771710"/>
          <a:ext cx="442913" cy="300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1592" name="Equation" r:id="rId41" imgW="279360" imgH="203040" progId="Equation.3">
                  <p:embed/>
                </p:oleObj>
              </mc:Choice>
              <mc:Fallback>
                <p:oleObj name="Equation" r:id="rId41" imgW="279360" imgH="203040" progId="Equation.3">
                  <p:embed/>
                  <p:pic>
                    <p:nvPicPr>
                      <p:cNvPr id="83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51164" y="2771710"/>
                        <a:ext cx="442913" cy="300037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4" name="Object 6"/>
          <p:cNvGraphicFramePr>
            <a:graphicFrameLocks noChangeAspect="1"/>
          </p:cNvGraphicFramePr>
          <p:nvPr>
            <p:extLst/>
          </p:nvPr>
        </p:nvGraphicFramePr>
        <p:xfrm>
          <a:off x="2926873" y="4511052"/>
          <a:ext cx="442913" cy="300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1593" name="Equation" r:id="rId43" imgW="279360" imgH="203040" progId="Equation.3">
                  <p:embed/>
                </p:oleObj>
              </mc:Choice>
              <mc:Fallback>
                <p:oleObj name="Equation" r:id="rId43" imgW="279360" imgH="203040" progId="Equation.3">
                  <p:embed/>
                  <p:pic>
                    <p:nvPicPr>
                      <p:cNvPr id="84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26873" y="4511052"/>
                        <a:ext cx="442913" cy="300037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5" name="Object 6"/>
          <p:cNvGraphicFramePr>
            <a:graphicFrameLocks noChangeAspect="1"/>
          </p:cNvGraphicFramePr>
          <p:nvPr>
            <p:extLst/>
          </p:nvPr>
        </p:nvGraphicFramePr>
        <p:xfrm>
          <a:off x="2855912" y="1272845"/>
          <a:ext cx="442913" cy="300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1594" name="Equation" r:id="rId45" imgW="279360" imgH="203040" progId="Equation.3">
                  <p:embed/>
                </p:oleObj>
              </mc:Choice>
              <mc:Fallback>
                <p:oleObj name="Equation" r:id="rId45" imgW="279360" imgH="203040" progId="Equation.3">
                  <p:embed/>
                  <p:pic>
                    <p:nvPicPr>
                      <p:cNvPr id="85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55912" y="1272845"/>
                        <a:ext cx="442913" cy="300037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6" name="Object 85"/>
          <p:cNvGraphicFramePr>
            <a:graphicFrameLocks noChangeAspect="1"/>
          </p:cNvGraphicFramePr>
          <p:nvPr>
            <p:extLst/>
          </p:nvPr>
        </p:nvGraphicFramePr>
        <p:xfrm>
          <a:off x="3302000" y="952500"/>
          <a:ext cx="288925" cy="438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1595" name="Equation" r:id="rId46" imgW="164880" imgH="253800" progId="Equation.3">
                  <p:embed/>
                </p:oleObj>
              </mc:Choice>
              <mc:Fallback>
                <p:oleObj name="Equation" r:id="rId46" imgW="164880" imgH="253800" progId="Equation.3">
                  <p:embed/>
                  <p:pic>
                    <p:nvPicPr>
                      <p:cNvPr id="86" name="Object 8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02000" y="952500"/>
                        <a:ext cx="288925" cy="438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Freeform 2"/>
          <p:cNvSpPr/>
          <p:nvPr/>
        </p:nvSpPr>
        <p:spPr>
          <a:xfrm>
            <a:off x="3721923" y="1263535"/>
            <a:ext cx="2612375" cy="390698"/>
          </a:xfrm>
          <a:custGeom>
            <a:avLst/>
            <a:gdLst>
              <a:gd name="connsiteX0" fmla="*/ 2502131 w 2502131"/>
              <a:gd name="connsiteY0" fmla="*/ 382385 h 390698"/>
              <a:gd name="connsiteX1" fmla="*/ 0 w 2502131"/>
              <a:gd name="connsiteY1" fmla="*/ 390698 h 390698"/>
              <a:gd name="connsiteX2" fmla="*/ 0 w 2502131"/>
              <a:gd name="connsiteY2" fmla="*/ 0 h 3906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02131" h="390698">
                <a:moveTo>
                  <a:pt x="2502131" y="382385"/>
                </a:moveTo>
                <a:lnTo>
                  <a:pt x="0" y="390698"/>
                </a:lnTo>
                <a:lnTo>
                  <a:pt x="0" y="0"/>
                </a:lnTo>
              </a:path>
            </a:pathLst>
          </a:custGeom>
          <a:ln>
            <a:solidFill>
              <a:srgbClr val="B88C00"/>
            </a:solidFill>
            <a:prstDash val="sysDot"/>
            <a:headEnd type="none" w="med" len="med"/>
            <a:tailEnd type="triangl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87" name="Object 6"/>
          <p:cNvGraphicFramePr>
            <a:graphicFrameLocks noChangeAspect="1"/>
          </p:cNvGraphicFramePr>
          <p:nvPr>
            <p:extLst/>
          </p:nvPr>
        </p:nvGraphicFramePr>
        <p:xfrm>
          <a:off x="3962400" y="1171575"/>
          <a:ext cx="819150" cy="414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1596" name="Equation" r:id="rId48" imgW="444240" imgH="241200" progId="Equation.3">
                  <p:embed/>
                </p:oleObj>
              </mc:Choice>
              <mc:Fallback>
                <p:oleObj name="Equation" r:id="rId48" imgW="444240" imgH="241200" progId="Equation.3">
                  <p:embed/>
                  <p:pic>
                    <p:nvPicPr>
                      <p:cNvPr id="87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62400" y="1171575"/>
                        <a:ext cx="819150" cy="414338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8" name="Title 1"/>
          <p:cNvSpPr>
            <a:spLocks noGrp="1"/>
          </p:cNvSpPr>
          <p:nvPr>
            <p:ph type="title"/>
          </p:nvPr>
        </p:nvSpPr>
        <p:spPr>
          <a:xfrm>
            <a:off x="200025" y="61869"/>
            <a:ext cx="7772400" cy="1143000"/>
          </a:xfrm>
        </p:spPr>
        <p:txBody>
          <a:bodyPr/>
          <a:lstStyle/>
          <a:p>
            <a:pPr algn="l"/>
            <a:r>
              <a:rPr lang="fr-CA" dirty="0" smtClean="0"/>
              <a:t>Réseau récurrent: </a:t>
            </a:r>
            <a:r>
              <a:rPr lang="fr-CA" sz="2800" dirty="0" smtClean="0"/>
              <a:t>gradient pour</a:t>
            </a:r>
            <a:endParaRPr lang="en-CA" dirty="0"/>
          </a:p>
        </p:txBody>
      </p:sp>
      <p:graphicFrame>
        <p:nvGraphicFramePr>
          <p:cNvPr id="69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80250185"/>
              </p:ext>
            </p:extLst>
          </p:nvPr>
        </p:nvGraphicFramePr>
        <p:xfrm>
          <a:off x="6358393" y="435234"/>
          <a:ext cx="657225" cy="4475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1597" name="Equation" r:id="rId50" imgW="279360" imgH="203040" progId="Equation.3">
                  <p:embed/>
                </p:oleObj>
              </mc:Choice>
              <mc:Fallback>
                <p:oleObj name="Equation" r:id="rId50" imgW="279360" imgH="203040" progId="Equation.3">
                  <p:embed/>
                  <p:pic>
                    <p:nvPicPr>
                      <p:cNvPr id="88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58393" y="435234"/>
                        <a:ext cx="657225" cy="447573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2913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2140824" y="1626061"/>
            <a:ext cx="2496935" cy="980780"/>
          </a:xfrm>
          <a:prstGeom prst="roundRect">
            <a:avLst/>
          </a:prstGeom>
          <a:solidFill>
            <a:schemeClr val="accent3">
              <a:lumMod val="95000"/>
            </a:schemeClr>
          </a:solidFill>
          <a:ln>
            <a:solidFill>
              <a:schemeClr val="accent3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4371975" y="1978025"/>
          <a:ext cx="288925" cy="373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1937" name="Equation" r:id="rId3" imgW="164880" imgH="215640" progId="Equation.3">
                  <p:embed/>
                </p:oleObj>
              </mc:Choice>
              <mc:Fallback>
                <p:oleObj name="Equation" r:id="rId3" imgW="164880" imgH="215640" progId="Equation.3">
                  <p:embed/>
                  <p:pic>
                    <p:nvPicPr>
                      <p:cNvPr id="6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71975" y="1978025"/>
                        <a:ext cx="288925" cy="373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/>
          <p:cNvSpPr/>
          <p:nvPr/>
        </p:nvSpPr>
        <p:spPr>
          <a:xfrm>
            <a:off x="2547123" y="1816562"/>
            <a:ext cx="279501" cy="6700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Rectangle 7"/>
          <p:cNvSpPr/>
          <p:nvPr/>
        </p:nvSpPr>
        <p:spPr>
          <a:xfrm>
            <a:off x="3290073" y="1816562"/>
            <a:ext cx="279501" cy="670028"/>
          </a:xfrm>
          <a:prstGeom prst="rect">
            <a:avLst/>
          </a:prstGeom>
          <a:solidFill>
            <a:srgbClr val="FFC000"/>
          </a:solidFill>
          <a:ln>
            <a:solidFill>
              <a:srgbClr val="B8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Rectangle 8"/>
          <p:cNvSpPr/>
          <p:nvPr/>
        </p:nvSpPr>
        <p:spPr>
          <a:xfrm>
            <a:off x="4033023" y="1816562"/>
            <a:ext cx="279501" cy="670028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0" name="Straight Arrow Connector 9"/>
          <p:cNvCxnSpPr>
            <a:stCxn id="7" idx="3"/>
            <a:endCxn id="8" idx="1"/>
          </p:cNvCxnSpPr>
          <p:nvPr/>
        </p:nvCxnSpPr>
        <p:spPr>
          <a:xfrm>
            <a:off x="2826624" y="2151576"/>
            <a:ext cx="463449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8" idx="3"/>
            <a:endCxn id="9" idx="1"/>
          </p:cNvCxnSpPr>
          <p:nvPr/>
        </p:nvCxnSpPr>
        <p:spPr>
          <a:xfrm>
            <a:off x="3569574" y="2151576"/>
            <a:ext cx="463449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aphicFrame>
        <p:nvGraphicFramePr>
          <p:cNvPr id="12" name="Object 11"/>
          <p:cNvGraphicFramePr>
            <a:graphicFrameLocks noChangeAspect="1"/>
          </p:cNvGraphicFramePr>
          <p:nvPr>
            <p:extLst/>
          </p:nvPr>
        </p:nvGraphicFramePr>
        <p:xfrm>
          <a:off x="2565400" y="1957388"/>
          <a:ext cx="266700" cy="374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1938" name="Equation" r:id="rId5" imgW="152280" imgH="215640" progId="Equation.3">
                  <p:embed/>
                </p:oleObj>
              </mc:Choice>
              <mc:Fallback>
                <p:oleObj name="Equation" r:id="rId5" imgW="152280" imgH="215640" progId="Equation.3">
                  <p:embed/>
                  <p:pic>
                    <p:nvPicPr>
                      <p:cNvPr id="12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65400" y="1957388"/>
                        <a:ext cx="266700" cy="374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Oval 17"/>
          <p:cNvSpPr/>
          <p:nvPr/>
        </p:nvSpPr>
        <p:spPr>
          <a:xfrm>
            <a:off x="5016588" y="1831206"/>
            <a:ext cx="1060952" cy="632259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chemeClr val="tx1"/>
              </a:solidFill>
            </a:endParaRPr>
          </a:p>
        </p:txBody>
      </p:sp>
      <p:cxnSp>
        <p:nvCxnSpPr>
          <p:cNvPr id="19" name="Straight Arrow Connector 18"/>
          <p:cNvCxnSpPr>
            <a:endCxn id="18" idx="2"/>
          </p:cNvCxnSpPr>
          <p:nvPr/>
        </p:nvCxnSpPr>
        <p:spPr>
          <a:xfrm flipV="1">
            <a:off x="4637759" y="2147336"/>
            <a:ext cx="378829" cy="1124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aphicFrame>
        <p:nvGraphicFramePr>
          <p:cNvPr id="20" name="Object 19"/>
          <p:cNvGraphicFramePr>
            <a:graphicFrameLocks noChangeAspect="1"/>
          </p:cNvGraphicFramePr>
          <p:nvPr>
            <p:extLst/>
          </p:nvPr>
        </p:nvGraphicFramePr>
        <p:xfrm>
          <a:off x="5094288" y="1974850"/>
          <a:ext cx="866775" cy="373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1939" name="Equation" r:id="rId7" imgW="495000" imgH="215640" progId="Equation.3">
                  <p:embed/>
                </p:oleObj>
              </mc:Choice>
              <mc:Fallback>
                <p:oleObj name="Equation" r:id="rId7" imgW="495000" imgH="215640" progId="Equation.3">
                  <p:embed/>
                  <p:pic>
                    <p:nvPicPr>
                      <p:cNvPr id="2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94288" y="1974850"/>
                        <a:ext cx="866775" cy="373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1" name="Straight Arrow Connector 20"/>
          <p:cNvCxnSpPr/>
          <p:nvPr/>
        </p:nvCxnSpPr>
        <p:spPr>
          <a:xfrm flipV="1">
            <a:off x="6077540" y="2130641"/>
            <a:ext cx="378829" cy="1124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489513" y="1899808"/>
            <a:ext cx="5261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L1</a:t>
            </a:r>
            <a:endParaRPr lang="en-CA" dirty="0"/>
          </a:p>
        </p:txBody>
      </p:sp>
      <p:graphicFrame>
        <p:nvGraphicFramePr>
          <p:cNvPr id="28" name="Object 27"/>
          <p:cNvGraphicFramePr>
            <a:graphicFrameLocks noChangeAspect="1"/>
          </p:cNvGraphicFramePr>
          <p:nvPr>
            <p:extLst/>
          </p:nvPr>
        </p:nvGraphicFramePr>
        <p:xfrm>
          <a:off x="4046538" y="1989138"/>
          <a:ext cx="266700" cy="371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1940" name="Equation" r:id="rId9" imgW="152280" imgH="215640" progId="Equation.3">
                  <p:embed/>
                </p:oleObj>
              </mc:Choice>
              <mc:Fallback>
                <p:oleObj name="Equation" r:id="rId9" imgW="152280" imgH="215640" progId="Equation.3">
                  <p:embed/>
                  <p:pic>
                    <p:nvPicPr>
                      <p:cNvPr id="28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46538" y="1989138"/>
                        <a:ext cx="266700" cy="371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28"/>
          <p:cNvGraphicFramePr>
            <a:graphicFrameLocks noChangeAspect="1"/>
          </p:cNvGraphicFramePr>
          <p:nvPr>
            <p:extLst/>
          </p:nvPr>
        </p:nvGraphicFramePr>
        <p:xfrm>
          <a:off x="3298825" y="1951038"/>
          <a:ext cx="266700" cy="41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1941" name="Equation" r:id="rId11" imgW="152280" imgH="241200" progId="Equation.3">
                  <p:embed/>
                </p:oleObj>
              </mc:Choice>
              <mc:Fallback>
                <p:oleObj name="Equation" r:id="rId11" imgW="152280" imgH="241200" progId="Equation.3">
                  <p:embed/>
                  <p:pic>
                    <p:nvPicPr>
                      <p:cNvPr id="29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98825" y="1951038"/>
                        <a:ext cx="266700" cy="415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Object 6"/>
          <p:cNvGraphicFramePr>
            <a:graphicFrameLocks noChangeAspect="1"/>
          </p:cNvGraphicFramePr>
          <p:nvPr>
            <p:extLst/>
          </p:nvPr>
        </p:nvGraphicFramePr>
        <p:xfrm>
          <a:off x="2857500" y="1830388"/>
          <a:ext cx="442913" cy="300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1942" name="Equation" r:id="rId13" imgW="279360" imgH="203040" progId="Equation.3">
                  <p:embed/>
                </p:oleObj>
              </mc:Choice>
              <mc:Fallback>
                <p:oleObj name="Equation" r:id="rId13" imgW="279360" imgH="203040" progId="Equation.3">
                  <p:embed/>
                  <p:pic>
                    <p:nvPicPr>
                      <p:cNvPr id="3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57500" y="1830388"/>
                        <a:ext cx="442913" cy="300037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Object 6"/>
          <p:cNvGraphicFramePr>
            <a:graphicFrameLocks noChangeAspect="1"/>
          </p:cNvGraphicFramePr>
          <p:nvPr>
            <p:extLst/>
          </p:nvPr>
        </p:nvGraphicFramePr>
        <p:xfrm>
          <a:off x="3592513" y="1835150"/>
          <a:ext cx="442912" cy="301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1943" name="Equation" r:id="rId15" imgW="279360" imgH="203040" progId="Equation.3">
                  <p:embed/>
                </p:oleObj>
              </mc:Choice>
              <mc:Fallback>
                <p:oleObj name="Equation" r:id="rId15" imgW="279360" imgH="203040" progId="Equation.3">
                  <p:embed/>
                  <p:pic>
                    <p:nvPicPr>
                      <p:cNvPr id="31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92513" y="1835150"/>
                        <a:ext cx="442912" cy="301625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" name="Rounded Rectangle 26"/>
          <p:cNvSpPr/>
          <p:nvPr/>
        </p:nvSpPr>
        <p:spPr>
          <a:xfrm>
            <a:off x="2140824" y="3324707"/>
            <a:ext cx="2496935" cy="980780"/>
          </a:xfrm>
          <a:prstGeom prst="roundRect">
            <a:avLst/>
          </a:prstGeom>
          <a:solidFill>
            <a:schemeClr val="accent3">
              <a:lumMod val="95000"/>
            </a:schemeClr>
          </a:solidFill>
          <a:ln>
            <a:solidFill>
              <a:schemeClr val="accent3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37" name="Object 36"/>
          <p:cNvGraphicFramePr>
            <a:graphicFrameLocks noChangeAspect="1"/>
          </p:cNvGraphicFramePr>
          <p:nvPr>
            <p:extLst/>
          </p:nvPr>
        </p:nvGraphicFramePr>
        <p:xfrm>
          <a:off x="4360863" y="3676650"/>
          <a:ext cx="311150" cy="373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1944" name="Equation" r:id="rId17" imgW="177480" imgH="215640" progId="Equation.3">
                  <p:embed/>
                </p:oleObj>
              </mc:Choice>
              <mc:Fallback>
                <p:oleObj name="Equation" r:id="rId17" imgW="177480" imgH="215640" progId="Equation.3">
                  <p:embed/>
                  <p:pic>
                    <p:nvPicPr>
                      <p:cNvPr id="37" name="Object 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60863" y="3676650"/>
                        <a:ext cx="311150" cy="373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" name="Rectangle 37"/>
          <p:cNvSpPr/>
          <p:nvPr/>
        </p:nvSpPr>
        <p:spPr>
          <a:xfrm>
            <a:off x="2547123" y="3515208"/>
            <a:ext cx="279501" cy="6700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9" name="Rectangle 38"/>
          <p:cNvSpPr/>
          <p:nvPr/>
        </p:nvSpPr>
        <p:spPr>
          <a:xfrm>
            <a:off x="3290073" y="3515208"/>
            <a:ext cx="279501" cy="670028"/>
          </a:xfrm>
          <a:prstGeom prst="rect">
            <a:avLst/>
          </a:prstGeom>
          <a:solidFill>
            <a:srgbClr val="FFC000"/>
          </a:solidFill>
          <a:ln>
            <a:solidFill>
              <a:srgbClr val="B8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" name="Rectangle 39"/>
          <p:cNvSpPr/>
          <p:nvPr/>
        </p:nvSpPr>
        <p:spPr>
          <a:xfrm>
            <a:off x="4033023" y="3515208"/>
            <a:ext cx="279501" cy="670028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41" name="Straight Arrow Connector 40"/>
          <p:cNvCxnSpPr>
            <a:stCxn id="38" idx="3"/>
            <a:endCxn id="39" idx="1"/>
          </p:cNvCxnSpPr>
          <p:nvPr/>
        </p:nvCxnSpPr>
        <p:spPr>
          <a:xfrm>
            <a:off x="2826624" y="3850222"/>
            <a:ext cx="463449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39" idx="3"/>
            <a:endCxn id="40" idx="1"/>
          </p:cNvCxnSpPr>
          <p:nvPr/>
        </p:nvCxnSpPr>
        <p:spPr>
          <a:xfrm>
            <a:off x="3569574" y="3850222"/>
            <a:ext cx="463449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aphicFrame>
        <p:nvGraphicFramePr>
          <p:cNvPr id="43" name="Object 42"/>
          <p:cNvGraphicFramePr>
            <a:graphicFrameLocks noChangeAspect="1"/>
          </p:cNvGraphicFramePr>
          <p:nvPr>
            <p:extLst/>
          </p:nvPr>
        </p:nvGraphicFramePr>
        <p:xfrm>
          <a:off x="2554288" y="3654425"/>
          <a:ext cx="288925" cy="376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1945" name="Equation" r:id="rId19" imgW="164880" imgH="215640" progId="Equation.3">
                  <p:embed/>
                </p:oleObj>
              </mc:Choice>
              <mc:Fallback>
                <p:oleObj name="Equation" r:id="rId19" imgW="164880" imgH="215640" progId="Equation.3">
                  <p:embed/>
                  <p:pic>
                    <p:nvPicPr>
                      <p:cNvPr id="43" name="Object 4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54288" y="3654425"/>
                        <a:ext cx="288925" cy="376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" name="Oval 43"/>
          <p:cNvSpPr/>
          <p:nvPr/>
        </p:nvSpPr>
        <p:spPr>
          <a:xfrm>
            <a:off x="5016588" y="3529852"/>
            <a:ext cx="1060952" cy="632259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chemeClr val="tx1"/>
              </a:solidFill>
            </a:endParaRPr>
          </a:p>
        </p:txBody>
      </p:sp>
      <p:cxnSp>
        <p:nvCxnSpPr>
          <p:cNvPr id="45" name="Straight Arrow Connector 44"/>
          <p:cNvCxnSpPr>
            <a:endCxn id="44" idx="2"/>
          </p:cNvCxnSpPr>
          <p:nvPr/>
        </p:nvCxnSpPr>
        <p:spPr>
          <a:xfrm flipV="1">
            <a:off x="4637759" y="3845982"/>
            <a:ext cx="378829" cy="1124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aphicFrame>
        <p:nvGraphicFramePr>
          <p:cNvPr id="46" name="Object 45"/>
          <p:cNvGraphicFramePr>
            <a:graphicFrameLocks noChangeAspect="1"/>
          </p:cNvGraphicFramePr>
          <p:nvPr>
            <p:extLst/>
          </p:nvPr>
        </p:nvGraphicFramePr>
        <p:xfrm>
          <a:off x="5060950" y="3673475"/>
          <a:ext cx="933450" cy="373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1946" name="Equation" r:id="rId21" imgW="533160" imgH="215640" progId="Equation.3">
                  <p:embed/>
                </p:oleObj>
              </mc:Choice>
              <mc:Fallback>
                <p:oleObj name="Equation" r:id="rId21" imgW="533160" imgH="215640" progId="Equation.3">
                  <p:embed/>
                  <p:pic>
                    <p:nvPicPr>
                      <p:cNvPr id="46" name="Object 4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60950" y="3673475"/>
                        <a:ext cx="933450" cy="373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7" name="Straight Arrow Connector 46"/>
          <p:cNvCxnSpPr/>
          <p:nvPr/>
        </p:nvCxnSpPr>
        <p:spPr>
          <a:xfrm flipV="1">
            <a:off x="6077540" y="3829287"/>
            <a:ext cx="378829" cy="1124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6489513" y="3598454"/>
            <a:ext cx="5261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L2</a:t>
            </a:r>
            <a:endParaRPr lang="en-CA" dirty="0"/>
          </a:p>
        </p:txBody>
      </p:sp>
      <p:graphicFrame>
        <p:nvGraphicFramePr>
          <p:cNvPr id="49" name="Object 48"/>
          <p:cNvGraphicFramePr>
            <a:graphicFrameLocks noChangeAspect="1"/>
          </p:cNvGraphicFramePr>
          <p:nvPr>
            <p:extLst/>
          </p:nvPr>
        </p:nvGraphicFramePr>
        <p:xfrm>
          <a:off x="4035425" y="3687763"/>
          <a:ext cx="288925" cy="371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1947" name="Equation" r:id="rId23" imgW="164880" imgH="215640" progId="Equation.3">
                  <p:embed/>
                </p:oleObj>
              </mc:Choice>
              <mc:Fallback>
                <p:oleObj name="Equation" r:id="rId23" imgW="164880" imgH="215640" progId="Equation.3">
                  <p:embed/>
                  <p:pic>
                    <p:nvPicPr>
                      <p:cNvPr id="49" name="Object 4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35425" y="3687763"/>
                        <a:ext cx="288925" cy="371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" name="Object 49"/>
          <p:cNvGraphicFramePr>
            <a:graphicFrameLocks noChangeAspect="1"/>
          </p:cNvGraphicFramePr>
          <p:nvPr>
            <p:extLst/>
          </p:nvPr>
        </p:nvGraphicFramePr>
        <p:xfrm>
          <a:off x="3287713" y="3649663"/>
          <a:ext cx="288925" cy="41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1948" name="Equation" r:id="rId25" imgW="164880" imgH="241200" progId="Equation.3">
                  <p:embed/>
                </p:oleObj>
              </mc:Choice>
              <mc:Fallback>
                <p:oleObj name="Equation" r:id="rId25" imgW="164880" imgH="241200" progId="Equation.3">
                  <p:embed/>
                  <p:pic>
                    <p:nvPicPr>
                      <p:cNvPr id="50" name="Object 4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87713" y="3649663"/>
                        <a:ext cx="288925" cy="415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" name="Rounded Rectangle 52"/>
          <p:cNvSpPr/>
          <p:nvPr/>
        </p:nvSpPr>
        <p:spPr>
          <a:xfrm>
            <a:off x="2140824" y="5068325"/>
            <a:ext cx="2496935" cy="980780"/>
          </a:xfrm>
          <a:prstGeom prst="roundRect">
            <a:avLst/>
          </a:prstGeom>
          <a:solidFill>
            <a:schemeClr val="accent3">
              <a:lumMod val="95000"/>
            </a:schemeClr>
          </a:solidFill>
          <a:ln>
            <a:solidFill>
              <a:schemeClr val="accent3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54" name="Object 53"/>
          <p:cNvGraphicFramePr>
            <a:graphicFrameLocks noChangeAspect="1"/>
          </p:cNvGraphicFramePr>
          <p:nvPr>
            <p:extLst/>
          </p:nvPr>
        </p:nvGraphicFramePr>
        <p:xfrm>
          <a:off x="4360863" y="5410200"/>
          <a:ext cx="31115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1949" name="Equation" r:id="rId27" imgW="177480" imgH="228600" progId="Equation.3">
                  <p:embed/>
                </p:oleObj>
              </mc:Choice>
              <mc:Fallback>
                <p:oleObj name="Equation" r:id="rId27" imgW="177480" imgH="228600" progId="Equation.3">
                  <p:embed/>
                  <p:pic>
                    <p:nvPicPr>
                      <p:cNvPr id="54" name="Object 5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60863" y="5410200"/>
                        <a:ext cx="311150" cy="393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5" name="Rectangle 54"/>
          <p:cNvSpPr/>
          <p:nvPr/>
        </p:nvSpPr>
        <p:spPr>
          <a:xfrm>
            <a:off x="2547123" y="5258826"/>
            <a:ext cx="279501" cy="6700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6" name="Rectangle 55"/>
          <p:cNvSpPr/>
          <p:nvPr/>
        </p:nvSpPr>
        <p:spPr>
          <a:xfrm>
            <a:off x="3290073" y="5258826"/>
            <a:ext cx="279501" cy="670028"/>
          </a:xfrm>
          <a:prstGeom prst="rect">
            <a:avLst/>
          </a:prstGeom>
          <a:solidFill>
            <a:srgbClr val="FFC000"/>
          </a:solidFill>
          <a:ln>
            <a:solidFill>
              <a:srgbClr val="B8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7" name="Rectangle 56"/>
          <p:cNvSpPr/>
          <p:nvPr/>
        </p:nvSpPr>
        <p:spPr>
          <a:xfrm>
            <a:off x="4033023" y="5258826"/>
            <a:ext cx="279501" cy="670028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58" name="Straight Arrow Connector 57"/>
          <p:cNvCxnSpPr>
            <a:stCxn id="55" idx="3"/>
            <a:endCxn id="56" idx="1"/>
          </p:cNvCxnSpPr>
          <p:nvPr/>
        </p:nvCxnSpPr>
        <p:spPr>
          <a:xfrm>
            <a:off x="2826624" y="5593840"/>
            <a:ext cx="463449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56" idx="3"/>
            <a:endCxn id="57" idx="1"/>
          </p:cNvCxnSpPr>
          <p:nvPr/>
        </p:nvCxnSpPr>
        <p:spPr>
          <a:xfrm>
            <a:off x="3569574" y="5593840"/>
            <a:ext cx="463449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aphicFrame>
        <p:nvGraphicFramePr>
          <p:cNvPr id="60" name="Object 59"/>
          <p:cNvGraphicFramePr>
            <a:graphicFrameLocks noChangeAspect="1"/>
          </p:cNvGraphicFramePr>
          <p:nvPr>
            <p:extLst/>
          </p:nvPr>
        </p:nvGraphicFramePr>
        <p:xfrm>
          <a:off x="2554288" y="5386388"/>
          <a:ext cx="288925" cy="398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1950" name="Equation" r:id="rId29" imgW="164880" imgH="228600" progId="Equation.3">
                  <p:embed/>
                </p:oleObj>
              </mc:Choice>
              <mc:Fallback>
                <p:oleObj name="Equation" r:id="rId29" imgW="164880" imgH="228600" progId="Equation.3">
                  <p:embed/>
                  <p:pic>
                    <p:nvPicPr>
                      <p:cNvPr id="60" name="Object 5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54288" y="5386388"/>
                        <a:ext cx="288925" cy="398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" name="Oval 60"/>
          <p:cNvSpPr/>
          <p:nvPr/>
        </p:nvSpPr>
        <p:spPr>
          <a:xfrm>
            <a:off x="5016588" y="5273470"/>
            <a:ext cx="1060952" cy="632259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chemeClr val="tx1"/>
              </a:solidFill>
            </a:endParaRPr>
          </a:p>
        </p:txBody>
      </p:sp>
      <p:cxnSp>
        <p:nvCxnSpPr>
          <p:cNvPr id="62" name="Straight Arrow Connector 61"/>
          <p:cNvCxnSpPr>
            <a:endCxn id="61" idx="2"/>
          </p:cNvCxnSpPr>
          <p:nvPr/>
        </p:nvCxnSpPr>
        <p:spPr>
          <a:xfrm flipV="1">
            <a:off x="4637759" y="5589600"/>
            <a:ext cx="378829" cy="1124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aphicFrame>
        <p:nvGraphicFramePr>
          <p:cNvPr id="63" name="Object 62"/>
          <p:cNvGraphicFramePr>
            <a:graphicFrameLocks noChangeAspect="1"/>
          </p:cNvGraphicFramePr>
          <p:nvPr>
            <p:extLst/>
          </p:nvPr>
        </p:nvGraphicFramePr>
        <p:xfrm>
          <a:off x="5072063" y="5407025"/>
          <a:ext cx="911225" cy="395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1951" name="Equation" r:id="rId31" imgW="520560" imgH="228600" progId="Equation.3">
                  <p:embed/>
                </p:oleObj>
              </mc:Choice>
              <mc:Fallback>
                <p:oleObj name="Equation" r:id="rId31" imgW="520560" imgH="228600" progId="Equation.3">
                  <p:embed/>
                  <p:pic>
                    <p:nvPicPr>
                      <p:cNvPr id="63" name="Object 6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72063" y="5407025"/>
                        <a:ext cx="911225" cy="395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4" name="Straight Arrow Connector 63"/>
          <p:cNvCxnSpPr/>
          <p:nvPr/>
        </p:nvCxnSpPr>
        <p:spPr>
          <a:xfrm flipV="1">
            <a:off x="6077540" y="5572905"/>
            <a:ext cx="378829" cy="1124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6489513" y="5342072"/>
            <a:ext cx="5261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L3</a:t>
            </a:r>
            <a:endParaRPr lang="en-CA" dirty="0"/>
          </a:p>
        </p:txBody>
      </p:sp>
      <p:graphicFrame>
        <p:nvGraphicFramePr>
          <p:cNvPr id="66" name="Object 65"/>
          <p:cNvGraphicFramePr>
            <a:graphicFrameLocks noChangeAspect="1"/>
          </p:cNvGraphicFramePr>
          <p:nvPr>
            <p:extLst/>
          </p:nvPr>
        </p:nvGraphicFramePr>
        <p:xfrm>
          <a:off x="4035425" y="5419725"/>
          <a:ext cx="288925" cy="395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1952" name="Equation" r:id="rId33" imgW="164880" imgH="228600" progId="Equation.3">
                  <p:embed/>
                </p:oleObj>
              </mc:Choice>
              <mc:Fallback>
                <p:oleObj name="Equation" r:id="rId33" imgW="164880" imgH="228600" progId="Equation.3">
                  <p:embed/>
                  <p:pic>
                    <p:nvPicPr>
                      <p:cNvPr id="66" name="Object 6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35425" y="5419725"/>
                        <a:ext cx="288925" cy="395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7" name="Object 66"/>
          <p:cNvGraphicFramePr>
            <a:graphicFrameLocks noChangeAspect="1"/>
          </p:cNvGraphicFramePr>
          <p:nvPr>
            <p:extLst/>
          </p:nvPr>
        </p:nvGraphicFramePr>
        <p:xfrm>
          <a:off x="3287713" y="5383213"/>
          <a:ext cx="288925" cy="436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1953" name="Equation" r:id="rId35" imgW="164880" imgH="253800" progId="Equation.3">
                  <p:embed/>
                </p:oleObj>
              </mc:Choice>
              <mc:Fallback>
                <p:oleObj name="Equation" r:id="rId35" imgW="164880" imgH="253800" progId="Equation.3">
                  <p:embed/>
                  <p:pic>
                    <p:nvPicPr>
                      <p:cNvPr id="67" name="Object 6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87713" y="5383213"/>
                        <a:ext cx="288925" cy="4365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2" name="Straight Arrow Connector 71"/>
          <p:cNvCxnSpPr/>
          <p:nvPr/>
        </p:nvCxnSpPr>
        <p:spPr>
          <a:xfrm>
            <a:off x="3429823" y="1464136"/>
            <a:ext cx="5063" cy="323850"/>
          </a:xfrm>
          <a:prstGeom prst="straightConnector1">
            <a:avLst/>
          </a:prstGeom>
          <a:ln>
            <a:solidFill>
              <a:srgbClr val="B88C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endCxn id="39" idx="0"/>
          </p:cNvCxnSpPr>
          <p:nvPr/>
        </p:nvCxnSpPr>
        <p:spPr>
          <a:xfrm>
            <a:off x="3424760" y="2473492"/>
            <a:ext cx="5064" cy="1041716"/>
          </a:xfrm>
          <a:prstGeom prst="straightConnector1">
            <a:avLst/>
          </a:prstGeom>
          <a:ln>
            <a:solidFill>
              <a:srgbClr val="B88C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/>
          <p:nvPr/>
        </p:nvCxnSpPr>
        <p:spPr>
          <a:xfrm>
            <a:off x="3432175" y="4184053"/>
            <a:ext cx="5064" cy="1041716"/>
          </a:xfrm>
          <a:prstGeom prst="straightConnector1">
            <a:avLst/>
          </a:prstGeom>
          <a:ln>
            <a:solidFill>
              <a:srgbClr val="B88C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aphicFrame>
        <p:nvGraphicFramePr>
          <p:cNvPr id="79" name="Object 6"/>
          <p:cNvGraphicFramePr>
            <a:graphicFrameLocks noChangeAspect="1"/>
          </p:cNvGraphicFramePr>
          <p:nvPr>
            <p:extLst/>
          </p:nvPr>
        </p:nvGraphicFramePr>
        <p:xfrm>
          <a:off x="2870986" y="3504324"/>
          <a:ext cx="442913" cy="300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1954" name="Equation" r:id="rId37" imgW="279360" imgH="203040" progId="Equation.3">
                  <p:embed/>
                </p:oleObj>
              </mc:Choice>
              <mc:Fallback>
                <p:oleObj name="Equation" r:id="rId37" imgW="279360" imgH="203040" progId="Equation.3">
                  <p:embed/>
                  <p:pic>
                    <p:nvPicPr>
                      <p:cNvPr id="79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70986" y="3504324"/>
                        <a:ext cx="442913" cy="300037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0" name="Object 6"/>
          <p:cNvGraphicFramePr>
            <a:graphicFrameLocks noChangeAspect="1"/>
          </p:cNvGraphicFramePr>
          <p:nvPr>
            <p:extLst/>
          </p:nvPr>
        </p:nvGraphicFramePr>
        <p:xfrm>
          <a:off x="3605999" y="3509086"/>
          <a:ext cx="442912" cy="301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1955" name="Equation" r:id="rId38" imgW="279360" imgH="203040" progId="Equation.3">
                  <p:embed/>
                </p:oleObj>
              </mc:Choice>
              <mc:Fallback>
                <p:oleObj name="Equation" r:id="rId38" imgW="279360" imgH="203040" progId="Equation.3">
                  <p:embed/>
                  <p:pic>
                    <p:nvPicPr>
                      <p:cNvPr id="8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05999" y="3509086"/>
                        <a:ext cx="442912" cy="301625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" name="Object 6"/>
          <p:cNvGraphicFramePr>
            <a:graphicFrameLocks noChangeAspect="1"/>
          </p:cNvGraphicFramePr>
          <p:nvPr>
            <p:extLst/>
          </p:nvPr>
        </p:nvGraphicFramePr>
        <p:xfrm>
          <a:off x="2875061" y="5242344"/>
          <a:ext cx="442913" cy="300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1956" name="Equation" r:id="rId39" imgW="279360" imgH="203040" progId="Equation.3">
                  <p:embed/>
                </p:oleObj>
              </mc:Choice>
              <mc:Fallback>
                <p:oleObj name="Equation" r:id="rId39" imgW="279360" imgH="203040" progId="Equation.3">
                  <p:embed/>
                  <p:pic>
                    <p:nvPicPr>
                      <p:cNvPr id="81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75061" y="5242344"/>
                        <a:ext cx="442913" cy="300037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2" name="Object 6"/>
          <p:cNvGraphicFramePr>
            <a:graphicFrameLocks noChangeAspect="1"/>
          </p:cNvGraphicFramePr>
          <p:nvPr>
            <p:extLst/>
          </p:nvPr>
        </p:nvGraphicFramePr>
        <p:xfrm>
          <a:off x="3610074" y="5247106"/>
          <a:ext cx="442912" cy="301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1957" name="Equation" r:id="rId40" imgW="279360" imgH="203040" progId="Equation.3">
                  <p:embed/>
                </p:oleObj>
              </mc:Choice>
              <mc:Fallback>
                <p:oleObj name="Equation" r:id="rId40" imgW="279360" imgH="203040" progId="Equation.3">
                  <p:embed/>
                  <p:pic>
                    <p:nvPicPr>
                      <p:cNvPr id="82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10074" y="5247106"/>
                        <a:ext cx="442912" cy="301625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3" name="Object 6"/>
          <p:cNvGraphicFramePr>
            <a:graphicFrameLocks noChangeAspect="1"/>
          </p:cNvGraphicFramePr>
          <p:nvPr>
            <p:extLst/>
          </p:nvPr>
        </p:nvGraphicFramePr>
        <p:xfrm>
          <a:off x="2951164" y="2771710"/>
          <a:ext cx="442913" cy="300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1958" name="Equation" r:id="rId41" imgW="279360" imgH="203040" progId="Equation.3">
                  <p:embed/>
                </p:oleObj>
              </mc:Choice>
              <mc:Fallback>
                <p:oleObj name="Equation" r:id="rId41" imgW="279360" imgH="203040" progId="Equation.3">
                  <p:embed/>
                  <p:pic>
                    <p:nvPicPr>
                      <p:cNvPr id="83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51164" y="2771710"/>
                        <a:ext cx="442913" cy="300037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4" name="Object 6"/>
          <p:cNvGraphicFramePr>
            <a:graphicFrameLocks noChangeAspect="1"/>
          </p:cNvGraphicFramePr>
          <p:nvPr>
            <p:extLst/>
          </p:nvPr>
        </p:nvGraphicFramePr>
        <p:xfrm>
          <a:off x="2926873" y="4511052"/>
          <a:ext cx="442913" cy="300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1959" name="Equation" r:id="rId43" imgW="279360" imgH="203040" progId="Equation.3">
                  <p:embed/>
                </p:oleObj>
              </mc:Choice>
              <mc:Fallback>
                <p:oleObj name="Equation" r:id="rId43" imgW="279360" imgH="203040" progId="Equation.3">
                  <p:embed/>
                  <p:pic>
                    <p:nvPicPr>
                      <p:cNvPr id="84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26873" y="4511052"/>
                        <a:ext cx="442913" cy="300037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5" name="Object 6"/>
          <p:cNvGraphicFramePr>
            <a:graphicFrameLocks noChangeAspect="1"/>
          </p:cNvGraphicFramePr>
          <p:nvPr>
            <p:extLst/>
          </p:nvPr>
        </p:nvGraphicFramePr>
        <p:xfrm>
          <a:off x="2855912" y="1272845"/>
          <a:ext cx="442913" cy="300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1960" name="Equation" r:id="rId45" imgW="279360" imgH="203040" progId="Equation.3">
                  <p:embed/>
                </p:oleObj>
              </mc:Choice>
              <mc:Fallback>
                <p:oleObj name="Equation" r:id="rId45" imgW="279360" imgH="203040" progId="Equation.3">
                  <p:embed/>
                  <p:pic>
                    <p:nvPicPr>
                      <p:cNvPr id="85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55912" y="1272845"/>
                        <a:ext cx="442913" cy="300037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6" name="Object 85"/>
          <p:cNvGraphicFramePr>
            <a:graphicFrameLocks noChangeAspect="1"/>
          </p:cNvGraphicFramePr>
          <p:nvPr>
            <p:extLst/>
          </p:nvPr>
        </p:nvGraphicFramePr>
        <p:xfrm>
          <a:off x="3302000" y="952500"/>
          <a:ext cx="288925" cy="438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1961" name="Equation" r:id="rId46" imgW="164880" imgH="253800" progId="Equation.3">
                  <p:embed/>
                </p:oleObj>
              </mc:Choice>
              <mc:Fallback>
                <p:oleObj name="Equation" r:id="rId46" imgW="164880" imgH="253800" progId="Equation.3">
                  <p:embed/>
                  <p:pic>
                    <p:nvPicPr>
                      <p:cNvPr id="86" name="Object 8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02000" y="952500"/>
                        <a:ext cx="288925" cy="438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Freeform 2"/>
          <p:cNvSpPr/>
          <p:nvPr/>
        </p:nvSpPr>
        <p:spPr>
          <a:xfrm>
            <a:off x="3721923" y="1263535"/>
            <a:ext cx="2612375" cy="390698"/>
          </a:xfrm>
          <a:custGeom>
            <a:avLst/>
            <a:gdLst>
              <a:gd name="connsiteX0" fmla="*/ 2502131 w 2502131"/>
              <a:gd name="connsiteY0" fmla="*/ 382385 h 390698"/>
              <a:gd name="connsiteX1" fmla="*/ 0 w 2502131"/>
              <a:gd name="connsiteY1" fmla="*/ 390698 h 390698"/>
              <a:gd name="connsiteX2" fmla="*/ 0 w 2502131"/>
              <a:gd name="connsiteY2" fmla="*/ 0 h 3906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02131" h="390698">
                <a:moveTo>
                  <a:pt x="2502131" y="382385"/>
                </a:moveTo>
                <a:lnTo>
                  <a:pt x="0" y="390698"/>
                </a:lnTo>
                <a:lnTo>
                  <a:pt x="0" y="0"/>
                </a:lnTo>
              </a:path>
            </a:pathLst>
          </a:custGeom>
          <a:ln>
            <a:solidFill>
              <a:srgbClr val="B88C00"/>
            </a:solidFill>
            <a:prstDash val="sysDot"/>
            <a:headEnd type="none" w="med" len="med"/>
            <a:tailEnd type="triangl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87" name="Object 6"/>
          <p:cNvGraphicFramePr>
            <a:graphicFrameLocks noChangeAspect="1"/>
          </p:cNvGraphicFramePr>
          <p:nvPr>
            <p:extLst/>
          </p:nvPr>
        </p:nvGraphicFramePr>
        <p:xfrm>
          <a:off x="3922886" y="1129390"/>
          <a:ext cx="2411412" cy="501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1962" name="Equation" r:id="rId48" imgW="1307880" imgH="291960" progId="Equation.3">
                  <p:embed/>
                </p:oleObj>
              </mc:Choice>
              <mc:Fallback>
                <p:oleObj name="Equation" r:id="rId48" imgW="1307880" imgH="291960" progId="Equation.3">
                  <p:embed/>
                  <p:pic>
                    <p:nvPicPr>
                      <p:cNvPr id="87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22886" y="1129390"/>
                        <a:ext cx="2411412" cy="501650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8" name="Title 1"/>
          <p:cNvSpPr>
            <a:spLocks noGrp="1"/>
          </p:cNvSpPr>
          <p:nvPr>
            <p:ph type="title"/>
          </p:nvPr>
        </p:nvSpPr>
        <p:spPr>
          <a:xfrm>
            <a:off x="200025" y="61869"/>
            <a:ext cx="7772400" cy="1143000"/>
          </a:xfrm>
        </p:spPr>
        <p:txBody>
          <a:bodyPr/>
          <a:lstStyle/>
          <a:p>
            <a:pPr algn="l"/>
            <a:r>
              <a:rPr lang="fr-CA" dirty="0" smtClean="0"/>
              <a:t>Réseau récurrent: </a:t>
            </a:r>
            <a:r>
              <a:rPr lang="fr-CA" sz="2800" dirty="0" smtClean="0"/>
              <a:t>gradient pour</a:t>
            </a:r>
            <a:endParaRPr lang="en-CA" dirty="0"/>
          </a:p>
        </p:txBody>
      </p:sp>
      <p:graphicFrame>
        <p:nvGraphicFramePr>
          <p:cNvPr id="69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69963973"/>
              </p:ext>
            </p:extLst>
          </p:nvPr>
        </p:nvGraphicFramePr>
        <p:xfrm>
          <a:off x="6358393" y="435234"/>
          <a:ext cx="657225" cy="4475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1963" name="Equation" r:id="rId50" imgW="279360" imgH="203040" progId="Equation.3">
                  <p:embed/>
                </p:oleObj>
              </mc:Choice>
              <mc:Fallback>
                <p:oleObj name="Equation" r:id="rId50" imgW="279360" imgH="203040" progId="Equation.3">
                  <p:embed/>
                  <p:pic>
                    <p:nvPicPr>
                      <p:cNvPr id="69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58393" y="435234"/>
                        <a:ext cx="657225" cy="447573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71487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/>
          <p:cNvSpPr txBox="1"/>
          <p:nvPr/>
        </p:nvSpPr>
        <p:spPr>
          <a:xfrm>
            <a:off x="97689" y="244675"/>
            <a:ext cx="90661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b="1" dirty="0" smtClean="0"/>
              <a:t>Réseau récurrent </a:t>
            </a:r>
            <a:r>
              <a:rPr lang="fr-CA" dirty="0" smtClean="0"/>
              <a:t>: la sortie des neurones est réinjectée dans leur entrée</a:t>
            </a:r>
            <a:endParaRPr lang="en-CA" dirty="0"/>
          </a:p>
        </p:txBody>
      </p:sp>
      <p:sp>
        <p:nvSpPr>
          <p:cNvPr id="56" name="Oval 55"/>
          <p:cNvSpPr/>
          <p:nvPr/>
        </p:nvSpPr>
        <p:spPr>
          <a:xfrm>
            <a:off x="3923442" y="4839809"/>
            <a:ext cx="446363" cy="42889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7" name="Oval 66"/>
          <p:cNvSpPr/>
          <p:nvPr/>
        </p:nvSpPr>
        <p:spPr>
          <a:xfrm>
            <a:off x="1302311" y="4276221"/>
            <a:ext cx="409098" cy="364151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8" name="Oval 67"/>
          <p:cNvSpPr/>
          <p:nvPr/>
        </p:nvSpPr>
        <p:spPr>
          <a:xfrm>
            <a:off x="1302311" y="4819969"/>
            <a:ext cx="409098" cy="364151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3" name="Oval 72"/>
          <p:cNvSpPr/>
          <p:nvPr/>
        </p:nvSpPr>
        <p:spPr>
          <a:xfrm>
            <a:off x="1302311" y="5406106"/>
            <a:ext cx="409098" cy="364151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18" name="Straight Arrow Connector 117"/>
          <p:cNvCxnSpPr>
            <a:stCxn id="165" idx="6"/>
            <a:endCxn id="56" idx="2"/>
          </p:cNvCxnSpPr>
          <p:nvPr/>
        </p:nvCxnSpPr>
        <p:spPr>
          <a:xfrm>
            <a:off x="3149389" y="3913646"/>
            <a:ext cx="774053" cy="114060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/>
          <p:cNvCxnSpPr>
            <a:stCxn id="164" idx="6"/>
            <a:endCxn id="56" idx="2"/>
          </p:cNvCxnSpPr>
          <p:nvPr/>
        </p:nvCxnSpPr>
        <p:spPr>
          <a:xfrm>
            <a:off x="3153964" y="4488898"/>
            <a:ext cx="769478" cy="56535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/>
          <p:cNvCxnSpPr>
            <a:stCxn id="141" idx="6"/>
            <a:endCxn id="56" idx="2"/>
          </p:cNvCxnSpPr>
          <p:nvPr/>
        </p:nvCxnSpPr>
        <p:spPr>
          <a:xfrm flipV="1">
            <a:off x="3153571" y="5054255"/>
            <a:ext cx="769871" cy="2172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133"/>
          <p:cNvCxnSpPr>
            <a:stCxn id="67" idx="6"/>
            <a:endCxn id="164" idx="2"/>
          </p:cNvCxnSpPr>
          <p:nvPr/>
        </p:nvCxnSpPr>
        <p:spPr>
          <a:xfrm>
            <a:off x="1711409" y="4458297"/>
            <a:ext cx="1022650" cy="3060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135"/>
          <p:cNvCxnSpPr>
            <a:stCxn id="68" idx="6"/>
            <a:endCxn id="141" idx="2"/>
          </p:cNvCxnSpPr>
          <p:nvPr/>
        </p:nvCxnSpPr>
        <p:spPr>
          <a:xfrm>
            <a:off x="1711409" y="5002045"/>
            <a:ext cx="1031407" cy="7393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/>
          <p:cNvCxnSpPr>
            <a:stCxn id="67" idx="6"/>
            <a:endCxn id="141" idx="2"/>
          </p:cNvCxnSpPr>
          <p:nvPr/>
        </p:nvCxnSpPr>
        <p:spPr>
          <a:xfrm>
            <a:off x="1711409" y="4458297"/>
            <a:ext cx="1031407" cy="61768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/>
          <p:cNvCxnSpPr>
            <a:stCxn id="67" idx="6"/>
            <a:endCxn id="165" idx="2"/>
          </p:cNvCxnSpPr>
          <p:nvPr/>
        </p:nvCxnSpPr>
        <p:spPr>
          <a:xfrm flipV="1">
            <a:off x="1711409" y="3913646"/>
            <a:ext cx="1027225" cy="54465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Arrow Connector 146"/>
          <p:cNvCxnSpPr>
            <a:stCxn id="68" idx="6"/>
            <a:endCxn id="164" idx="2"/>
          </p:cNvCxnSpPr>
          <p:nvPr/>
        </p:nvCxnSpPr>
        <p:spPr>
          <a:xfrm flipV="1">
            <a:off x="1711409" y="4488898"/>
            <a:ext cx="1022650" cy="51314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Arrow Connector 149"/>
          <p:cNvCxnSpPr>
            <a:stCxn id="73" idx="6"/>
            <a:endCxn id="144" idx="2"/>
          </p:cNvCxnSpPr>
          <p:nvPr/>
        </p:nvCxnSpPr>
        <p:spPr>
          <a:xfrm>
            <a:off x="1711409" y="5588182"/>
            <a:ext cx="1026832" cy="54526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/>
          <p:cNvCxnSpPr>
            <a:stCxn id="73" idx="6"/>
            <a:endCxn id="141" idx="2"/>
          </p:cNvCxnSpPr>
          <p:nvPr/>
        </p:nvCxnSpPr>
        <p:spPr>
          <a:xfrm flipV="1">
            <a:off x="1711409" y="5075983"/>
            <a:ext cx="1031407" cy="51219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/>
          <p:cNvCxnSpPr>
            <a:stCxn id="73" idx="6"/>
            <a:endCxn id="140" idx="2"/>
          </p:cNvCxnSpPr>
          <p:nvPr/>
        </p:nvCxnSpPr>
        <p:spPr>
          <a:xfrm>
            <a:off x="1711409" y="5588182"/>
            <a:ext cx="1026832" cy="4209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Arrow Connector 155"/>
          <p:cNvCxnSpPr>
            <a:stCxn id="67" idx="6"/>
            <a:endCxn id="140" idx="2"/>
          </p:cNvCxnSpPr>
          <p:nvPr/>
        </p:nvCxnSpPr>
        <p:spPr>
          <a:xfrm>
            <a:off x="1711409" y="4458297"/>
            <a:ext cx="1026832" cy="117198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Arrow Connector 182"/>
          <p:cNvCxnSpPr>
            <a:stCxn id="73" idx="6"/>
            <a:endCxn id="164" idx="2"/>
          </p:cNvCxnSpPr>
          <p:nvPr/>
        </p:nvCxnSpPr>
        <p:spPr>
          <a:xfrm flipV="1">
            <a:off x="1711409" y="4488898"/>
            <a:ext cx="1022650" cy="109928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Arrow Connector 184"/>
          <p:cNvCxnSpPr>
            <a:stCxn id="68" idx="6"/>
            <a:endCxn id="144" idx="2"/>
          </p:cNvCxnSpPr>
          <p:nvPr/>
        </p:nvCxnSpPr>
        <p:spPr>
          <a:xfrm>
            <a:off x="1711409" y="5002045"/>
            <a:ext cx="1026832" cy="113140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Arrow Connector 188"/>
          <p:cNvCxnSpPr>
            <a:stCxn id="144" idx="5"/>
            <a:endCxn id="56" idx="2"/>
          </p:cNvCxnSpPr>
          <p:nvPr/>
        </p:nvCxnSpPr>
        <p:spPr>
          <a:xfrm flipV="1">
            <a:off x="3096652" y="5054255"/>
            <a:ext cx="826790" cy="122270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Arrow Connector 189"/>
          <p:cNvCxnSpPr>
            <a:stCxn id="140" idx="6"/>
            <a:endCxn id="56" idx="2"/>
          </p:cNvCxnSpPr>
          <p:nvPr/>
        </p:nvCxnSpPr>
        <p:spPr>
          <a:xfrm flipV="1">
            <a:off x="3158146" y="5054255"/>
            <a:ext cx="765296" cy="57602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92" name="Object 19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37513278"/>
              </p:ext>
            </p:extLst>
          </p:nvPr>
        </p:nvGraphicFramePr>
        <p:xfrm>
          <a:off x="1395323" y="4284366"/>
          <a:ext cx="225425" cy="307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863" name="Equation" r:id="rId3" imgW="152280" imgH="215640" progId="Equation.3">
                  <p:embed/>
                </p:oleObj>
              </mc:Choice>
              <mc:Fallback>
                <p:oleObj name="Equation" r:id="rId3" imgW="152280" imgH="215640" progId="Equation.3">
                  <p:embed/>
                  <p:pic>
                    <p:nvPicPr>
                      <p:cNvPr id="192" name="Object 19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95323" y="4284366"/>
                        <a:ext cx="225425" cy="307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3" name="Object 19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51674191"/>
              </p:ext>
            </p:extLst>
          </p:nvPr>
        </p:nvGraphicFramePr>
        <p:xfrm>
          <a:off x="1412952" y="4829289"/>
          <a:ext cx="244475" cy="327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864" name="Equation" r:id="rId5" imgW="164880" imgH="228600" progId="Equation.DSMT4">
                  <p:embed/>
                </p:oleObj>
              </mc:Choice>
              <mc:Fallback>
                <p:oleObj name="Equation" r:id="rId5" imgW="164880" imgH="228600" progId="Equation.DSMT4">
                  <p:embed/>
                  <p:pic>
                    <p:nvPicPr>
                      <p:cNvPr id="193" name="Object 19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12952" y="4829289"/>
                        <a:ext cx="244475" cy="327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4" name="Object 19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87125005"/>
              </p:ext>
            </p:extLst>
          </p:nvPr>
        </p:nvGraphicFramePr>
        <p:xfrm>
          <a:off x="1408471" y="5385542"/>
          <a:ext cx="257175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865" name="Equation" r:id="rId7" imgW="164880" imgH="228600" progId="Equation.3">
                  <p:embed/>
                </p:oleObj>
              </mc:Choice>
              <mc:Fallback>
                <p:oleObj name="Equation" r:id="rId7" imgW="164880" imgH="228600" progId="Equation.3">
                  <p:embed/>
                  <p:pic>
                    <p:nvPicPr>
                      <p:cNvPr id="194" name="Object 19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8471" y="5385542"/>
                        <a:ext cx="257175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97" name="Straight Arrow Connector 96"/>
          <p:cNvCxnSpPr>
            <a:stCxn id="68" idx="6"/>
            <a:endCxn id="165" idx="2"/>
          </p:cNvCxnSpPr>
          <p:nvPr/>
        </p:nvCxnSpPr>
        <p:spPr>
          <a:xfrm flipV="1">
            <a:off x="1711409" y="3913646"/>
            <a:ext cx="1027225" cy="108839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>
            <a:stCxn id="73" idx="6"/>
            <a:endCxn id="165" idx="2"/>
          </p:cNvCxnSpPr>
          <p:nvPr/>
        </p:nvCxnSpPr>
        <p:spPr>
          <a:xfrm flipV="1">
            <a:off x="1711409" y="3913646"/>
            <a:ext cx="1027225" cy="167453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>
            <a:stCxn id="68" idx="6"/>
            <a:endCxn id="140" idx="2"/>
          </p:cNvCxnSpPr>
          <p:nvPr/>
        </p:nvCxnSpPr>
        <p:spPr>
          <a:xfrm>
            <a:off x="1711409" y="5002045"/>
            <a:ext cx="1026832" cy="62823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>
            <a:stCxn id="67" idx="6"/>
            <a:endCxn id="144" idx="2"/>
          </p:cNvCxnSpPr>
          <p:nvPr/>
        </p:nvCxnSpPr>
        <p:spPr>
          <a:xfrm>
            <a:off x="1711409" y="4458297"/>
            <a:ext cx="1026832" cy="167515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Oval 139"/>
          <p:cNvSpPr/>
          <p:nvPr/>
        </p:nvSpPr>
        <p:spPr>
          <a:xfrm>
            <a:off x="2738241" y="5427324"/>
            <a:ext cx="419905" cy="40591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1" name="Oval 140"/>
          <p:cNvSpPr/>
          <p:nvPr/>
        </p:nvSpPr>
        <p:spPr>
          <a:xfrm>
            <a:off x="2742816" y="4852699"/>
            <a:ext cx="410755" cy="446567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4" name="Oval 143"/>
          <p:cNvSpPr/>
          <p:nvPr/>
        </p:nvSpPr>
        <p:spPr>
          <a:xfrm>
            <a:off x="2738241" y="5930495"/>
            <a:ext cx="419905" cy="40591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4" name="Oval 163"/>
          <p:cNvSpPr/>
          <p:nvPr/>
        </p:nvSpPr>
        <p:spPr>
          <a:xfrm>
            <a:off x="2734059" y="4285942"/>
            <a:ext cx="419905" cy="40591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5" name="Oval 164"/>
          <p:cNvSpPr/>
          <p:nvPr/>
        </p:nvSpPr>
        <p:spPr>
          <a:xfrm>
            <a:off x="2738634" y="3690362"/>
            <a:ext cx="410755" cy="446567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166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0406702"/>
              </p:ext>
            </p:extLst>
          </p:nvPr>
        </p:nvGraphicFramePr>
        <p:xfrm>
          <a:off x="2767648" y="3686850"/>
          <a:ext cx="354012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866" name="Equation" r:id="rId9" imgW="177480" imgH="228600" progId="Equation.3">
                  <p:embed/>
                </p:oleObj>
              </mc:Choice>
              <mc:Fallback>
                <p:oleObj name="Equation" r:id="rId9" imgW="177480" imgH="228600" progId="Equation.3">
                  <p:embed/>
                  <p:pic>
                    <p:nvPicPr>
                      <p:cNvPr id="166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67648" y="3686850"/>
                        <a:ext cx="354012" cy="457200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07097221"/>
              </p:ext>
            </p:extLst>
          </p:nvPr>
        </p:nvGraphicFramePr>
        <p:xfrm>
          <a:off x="2767648" y="4283115"/>
          <a:ext cx="354012" cy="454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867" name="Equation" r:id="rId11" imgW="177480" imgH="228600" progId="Equation.3">
                  <p:embed/>
                </p:oleObj>
              </mc:Choice>
              <mc:Fallback>
                <p:oleObj name="Equation" r:id="rId11" imgW="177480" imgH="228600" progId="Equation.3">
                  <p:embed/>
                  <p:pic>
                    <p:nvPicPr>
                      <p:cNvPr id="167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67648" y="4283115"/>
                        <a:ext cx="354012" cy="454025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9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85740624"/>
              </p:ext>
            </p:extLst>
          </p:nvPr>
        </p:nvGraphicFramePr>
        <p:xfrm>
          <a:off x="2785591" y="4852699"/>
          <a:ext cx="354012" cy="454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868" name="Equation" r:id="rId13" imgW="177480" imgH="228600" progId="Equation.3">
                  <p:embed/>
                </p:oleObj>
              </mc:Choice>
              <mc:Fallback>
                <p:oleObj name="Equation" r:id="rId13" imgW="177480" imgH="228600" progId="Equation.3">
                  <p:embed/>
                  <p:pic>
                    <p:nvPicPr>
                      <p:cNvPr id="269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85591" y="4852699"/>
                        <a:ext cx="354012" cy="454025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0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63864660"/>
              </p:ext>
            </p:extLst>
          </p:nvPr>
        </p:nvGraphicFramePr>
        <p:xfrm>
          <a:off x="2757602" y="5382868"/>
          <a:ext cx="354012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869" name="Equation" r:id="rId15" imgW="177480" imgH="228600" progId="Equation.3">
                  <p:embed/>
                </p:oleObj>
              </mc:Choice>
              <mc:Fallback>
                <p:oleObj name="Equation" r:id="rId15" imgW="177480" imgH="228600" progId="Equation.3">
                  <p:embed/>
                  <p:pic>
                    <p:nvPicPr>
                      <p:cNvPr id="27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57602" y="5382868"/>
                        <a:ext cx="354012" cy="457200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1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07850218"/>
              </p:ext>
            </p:extLst>
          </p:nvPr>
        </p:nvGraphicFramePr>
        <p:xfrm>
          <a:off x="2757602" y="5904838"/>
          <a:ext cx="354012" cy="454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870" name="Equation" r:id="rId17" imgW="177480" imgH="228600" progId="Equation.3">
                  <p:embed/>
                </p:oleObj>
              </mc:Choice>
              <mc:Fallback>
                <p:oleObj name="Equation" r:id="rId17" imgW="177480" imgH="228600" progId="Equation.3">
                  <p:embed/>
                  <p:pic>
                    <p:nvPicPr>
                      <p:cNvPr id="271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57602" y="5904838"/>
                        <a:ext cx="354012" cy="454025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/>
          <p:cNvSpPr/>
          <p:nvPr/>
        </p:nvSpPr>
        <p:spPr>
          <a:xfrm>
            <a:off x="5519667" y="1182985"/>
            <a:ext cx="84991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dirty="0" smtClean="0"/>
              <a:t>copie</a:t>
            </a:r>
          </a:p>
        </p:txBody>
      </p:sp>
      <p:grpSp>
        <p:nvGrpSpPr>
          <p:cNvPr id="33" name="Group 32"/>
          <p:cNvGrpSpPr/>
          <p:nvPr/>
        </p:nvGrpSpPr>
        <p:grpSpPr>
          <a:xfrm>
            <a:off x="210090" y="1203193"/>
            <a:ext cx="3517988" cy="5645019"/>
            <a:chOff x="210090" y="1203193"/>
            <a:chExt cx="3517988" cy="5645019"/>
          </a:xfrm>
        </p:grpSpPr>
        <p:sp>
          <p:nvSpPr>
            <p:cNvPr id="74" name="Oval 73"/>
            <p:cNvSpPr/>
            <p:nvPr/>
          </p:nvSpPr>
          <p:spPr>
            <a:xfrm>
              <a:off x="1819287" y="2940155"/>
              <a:ext cx="419905" cy="405912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FFC000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5" name="Oval 74"/>
            <p:cNvSpPr/>
            <p:nvPr/>
          </p:nvSpPr>
          <p:spPr>
            <a:xfrm>
              <a:off x="1823862" y="2365530"/>
              <a:ext cx="410755" cy="446567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FFC000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6" name="Oval 75"/>
            <p:cNvSpPr/>
            <p:nvPr/>
          </p:nvSpPr>
          <p:spPr>
            <a:xfrm>
              <a:off x="1819287" y="3443326"/>
              <a:ext cx="419905" cy="405912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FFC000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7" name="Oval 76"/>
            <p:cNvSpPr/>
            <p:nvPr/>
          </p:nvSpPr>
          <p:spPr>
            <a:xfrm>
              <a:off x="1815105" y="1798773"/>
              <a:ext cx="419905" cy="405912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FFC000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8" name="Oval 77"/>
            <p:cNvSpPr/>
            <p:nvPr/>
          </p:nvSpPr>
          <p:spPr>
            <a:xfrm>
              <a:off x="1819680" y="1203193"/>
              <a:ext cx="410755" cy="446567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FFC000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graphicFrame>
          <p:nvGraphicFramePr>
            <p:cNvPr id="79" name="Object 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560748642"/>
                </p:ext>
              </p:extLst>
            </p:nvPr>
          </p:nvGraphicFramePr>
          <p:xfrm>
            <a:off x="1874838" y="1212850"/>
            <a:ext cx="303212" cy="4318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9871" name="Equation" r:id="rId18" imgW="152280" imgH="215640" progId="Equation.3">
                    <p:embed/>
                  </p:oleObj>
                </mc:Choice>
                <mc:Fallback>
                  <p:oleObj name="Equation" r:id="rId18" imgW="152280" imgH="215640" progId="Equation.3">
                    <p:embed/>
                    <p:pic>
                      <p:nvPicPr>
                        <p:cNvPr id="166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9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74838" y="1212850"/>
                          <a:ext cx="303212" cy="431800"/>
                        </a:xfrm>
                        <a:prstGeom prst="rect">
                          <a:avLst/>
                        </a:prstGeom>
                        <a:noFill/>
                        <a:ln w="12700">
                          <a:noFill/>
                          <a:miter lim="800000"/>
                          <a:headEnd/>
                          <a:tailEnd/>
                        </a:ln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0" name="Object 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091537865"/>
                </p:ext>
              </p:extLst>
            </p:nvPr>
          </p:nvGraphicFramePr>
          <p:xfrm>
            <a:off x="1862138" y="1808163"/>
            <a:ext cx="328612" cy="4286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63168" name="Equation" r:id="rId20" imgW="164880" imgH="215640" progId="Equation.3">
                    <p:embed/>
                  </p:oleObj>
                </mc:Choice>
                <mc:Fallback>
                  <p:oleObj name="Equation" r:id="rId20" imgW="164880" imgH="215640" progId="Equation.3">
                    <p:embed/>
                    <p:pic>
                      <p:nvPicPr>
                        <p:cNvPr id="167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1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62138" y="1808163"/>
                          <a:ext cx="328612" cy="428625"/>
                        </a:xfrm>
                        <a:prstGeom prst="rect">
                          <a:avLst/>
                        </a:prstGeom>
                        <a:noFill/>
                        <a:ln w="12700">
                          <a:noFill/>
                          <a:miter lim="800000"/>
                          <a:headEnd/>
                          <a:tailEnd/>
                        </a:ln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1" name="Object 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649144645"/>
                </p:ext>
              </p:extLst>
            </p:nvPr>
          </p:nvGraphicFramePr>
          <p:xfrm>
            <a:off x="1879600" y="2365375"/>
            <a:ext cx="328613" cy="4540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63169" name="Equation" r:id="rId22" imgW="164880" imgH="228600" progId="Equation.3">
                    <p:embed/>
                  </p:oleObj>
                </mc:Choice>
                <mc:Fallback>
                  <p:oleObj name="Equation" r:id="rId22" imgW="164880" imgH="228600" progId="Equation.3">
                    <p:embed/>
                    <p:pic>
                      <p:nvPicPr>
                        <p:cNvPr id="269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3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79600" y="2365375"/>
                          <a:ext cx="328613" cy="454025"/>
                        </a:xfrm>
                        <a:prstGeom prst="rect">
                          <a:avLst/>
                        </a:prstGeom>
                        <a:noFill/>
                        <a:ln w="12700">
                          <a:noFill/>
                          <a:miter lim="800000"/>
                          <a:headEnd/>
                          <a:tailEnd/>
                        </a:ln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2" name="Object 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502412353"/>
                </p:ext>
              </p:extLst>
            </p:nvPr>
          </p:nvGraphicFramePr>
          <p:xfrm>
            <a:off x="1851025" y="2908300"/>
            <a:ext cx="328613" cy="4318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63170" name="Equation" r:id="rId24" imgW="164880" imgH="215640" progId="Equation.3">
                    <p:embed/>
                  </p:oleObj>
                </mc:Choice>
                <mc:Fallback>
                  <p:oleObj name="Equation" r:id="rId24" imgW="164880" imgH="215640" progId="Equation.3">
                    <p:embed/>
                    <p:pic>
                      <p:nvPicPr>
                        <p:cNvPr id="270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51025" y="2908300"/>
                          <a:ext cx="328613" cy="431800"/>
                        </a:xfrm>
                        <a:prstGeom prst="rect">
                          <a:avLst/>
                        </a:prstGeom>
                        <a:noFill/>
                        <a:ln w="12700">
                          <a:noFill/>
                          <a:miter lim="800000"/>
                          <a:headEnd/>
                          <a:tailEnd/>
                        </a:ln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3" name="Object 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89248170"/>
                </p:ext>
              </p:extLst>
            </p:nvPr>
          </p:nvGraphicFramePr>
          <p:xfrm>
            <a:off x="1851025" y="3417888"/>
            <a:ext cx="328613" cy="4540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63171" name="Equation" r:id="rId26" imgW="164880" imgH="228600" progId="Equation.3">
                    <p:embed/>
                  </p:oleObj>
                </mc:Choice>
                <mc:Fallback>
                  <p:oleObj name="Equation" r:id="rId26" imgW="164880" imgH="228600" progId="Equation.3">
                    <p:embed/>
                    <p:pic>
                      <p:nvPicPr>
                        <p:cNvPr id="271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51025" y="3417888"/>
                          <a:ext cx="328613" cy="454025"/>
                        </a:xfrm>
                        <a:prstGeom prst="rect">
                          <a:avLst/>
                        </a:prstGeom>
                        <a:noFill/>
                        <a:ln w="12700">
                          <a:noFill/>
                          <a:miter lim="800000"/>
                          <a:headEnd/>
                          <a:tailEnd/>
                        </a:ln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9" name="Freeform 28"/>
            <p:cNvSpPr/>
            <p:nvPr/>
          </p:nvSpPr>
          <p:spPr>
            <a:xfrm>
              <a:off x="739651" y="3667125"/>
              <a:ext cx="2478233" cy="2880173"/>
            </a:xfrm>
            <a:custGeom>
              <a:avLst/>
              <a:gdLst>
                <a:gd name="connsiteX0" fmla="*/ 2550699 w 2774345"/>
                <a:gd name="connsiteY0" fmla="*/ 2476500 h 2944309"/>
                <a:gd name="connsiteX1" fmla="*/ 2655474 w 2774345"/>
                <a:gd name="connsiteY1" fmla="*/ 2838450 h 2944309"/>
                <a:gd name="connsiteX2" fmla="*/ 1102899 w 2774345"/>
                <a:gd name="connsiteY2" fmla="*/ 2895600 h 2944309"/>
                <a:gd name="connsiteX3" fmla="*/ 283749 w 2774345"/>
                <a:gd name="connsiteY3" fmla="*/ 2190750 h 2944309"/>
                <a:gd name="connsiteX4" fmla="*/ 55149 w 2774345"/>
                <a:gd name="connsiteY4" fmla="*/ 990600 h 2944309"/>
                <a:gd name="connsiteX5" fmla="*/ 1226724 w 2774345"/>
                <a:gd name="connsiteY5" fmla="*/ 0 h 2944309"/>
                <a:gd name="connsiteX0" fmla="*/ 2550699 w 2774345"/>
                <a:gd name="connsiteY0" fmla="*/ 2476500 h 2944309"/>
                <a:gd name="connsiteX1" fmla="*/ 2655474 w 2774345"/>
                <a:gd name="connsiteY1" fmla="*/ 2838450 h 2944309"/>
                <a:gd name="connsiteX2" fmla="*/ 1102899 w 2774345"/>
                <a:gd name="connsiteY2" fmla="*/ 2895600 h 2944309"/>
                <a:gd name="connsiteX3" fmla="*/ 283749 w 2774345"/>
                <a:gd name="connsiteY3" fmla="*/ 2190750 h 2944309"/>
                <a:gd name="connsiteX4" fmla="*/ 55149 w 2774345"/>
                <a:gd name="connsiteY4" fmla="*/ 990600 h 2944309"/>
                <a:gd name="connsiteX5" fmla="*/ 1226724 w 2774345"/>
                <a:gd name="connsiteY5" fmla="*/ 0 h 2944309"/>
                <a:gd name="connsiteX0" fmla="*/ 2550699 w 2617793"/>
                <a:gd name="connsiteY0" fmla="*/ 2476500 h 2971648"/>
                <a:gd name="connsiteX1" fmla="*/ 2293524 w 2617793"/>
                <a:gd name="connsiteY1" fmla="*/ 2905125 h 2971648"/>
                <a:gd name="connsiteX2" fmla="*/ 1102899 w 2617793"/>
                <a:gd name="connsiteY2" fmla="*/ 2895600 h 2971648"/>
                <a:gd name="connsiteX3" fmla="*/ 283749 w 2617793"/>
                <a:gd name="connsiteY3" fmla="*/ 2190750 h 2971648"/>
                <a:gd name="connsiteX4" fmla="*/ 55149 w 2617793"/>
                <a:gd name="connsiteY4" fmla="*/ 990600 h 2971648"/>
                <a:gd name="connsiteX5" fmla="*/ 1226724 w 2617793"/>
                <a:gd name="connsiteY5" fmla="*/ 0 h 2971648"/>
                <a:gd name="connsiteX0" fmla="*/ 2550699 w 2626066"/>
                <a:gd name="connsiteY0" fmla="*/ 2476500 h 2956840"/>
                <a:gd name="connsiteX1" fmla="*/ 2293524 w 2626066"/>
                <a:gd name="connsiteY1" fmla="*/ 2905125 h 2956840"/>
                <a:gd name="connsiteX2" fmla="*/ 1102899 w 2626066"/>
                <a:gd name="connsiteY2" fmla="*/ 2895600 h 2956840"/>
                <a:gd name="connsiteX3" fmla="*/ 283749 w 2626066"/>
                <a:gd name="connsiteY3" fmla="*/ 2190750 h 2956840"/>
                <a:gd name="connsiteX4" fmla="*/ 55149 w 2626066"/>
                <a:gd name="connsiteY4" fmla="*/ 990600 h 2956840"/>
                <a:gd name="connsiteX5" fmla="*/ 1226724 w 2626066"/>
                <a:gd name="connsiteY5" fmla="*/ 0 h 2956840"/>
                <a:gd name="connsiteX0" fmla="*/ 2552491 w 2617599"/>
                <a:gd name="connsiteY0" fmla="*/ 2476500 h 2920042"/>
                <a:gd name="connsiteX1" fmla="*/ 2295316 w 2617599"/>
                <a:gd name="connsiteY1" fmla="*/ 2905125 h 2920042"/>
                <a:gd name="connsiteX2" fmla="*/ 1180891 w 2617599"/>
                <a:gd name="connsiteY2" fmla="*/ 2762250 h 2920042"/>
                <a:gd name="connsiteX3" fmla="*/ 285541 w 2617599"/>
                <a:gd name="connsiteY3" fmla="*/ 2190750 h 2920042"/>
                <a:gd name="connsiteX4" fmla="*/ 56941 w 2617599"/>
                <a:gd name="connsiteY4" fmla="*/ 990600 h 2920042"/>
                <a:gd name="connsiteX5" fmla="*/ 1228516 w 2617599"/>
                <a:gd name="connsiteY5" fmla="*/ 0 h 2920042"/>
                <a:gd name="connsiteX0" fmla="*/ 2552491 w 2617599"/>
                <a:gd name="connsiteY0" fmla="*/ 2476500 h 2878931"/>
                <a:gd name="connsiteX1" fmla="*/ 2295316 w 2617599"/>
                <a:gd name="connsiteY1" fmla="*/ 2857500 h 2878931"/>
                <a:gd name="connsiteX2" fmla="*/ 1180891 w 2617599"/>
                <a:gd name="connsiteY2" fmla="*/ 2762250 h 2878931"/>
                <a:gd name="connsiteX3" fmla="*/ 285541 w 2617599"/>
                <a:gd name="connsiteY3" fmla="*/ 2190750 h 2878931"/>
                <a:gd name="connsiteX4" fmla="*/ 56941 w 2617599"/>
                <a:gd name="connsiteY4" fmla="*/ 990600 h 2878931"/>
                <a:gd name="connsiteX5" fmla="*/ 1228516 w 2617599"/>
                <a:gd name="connsiteY5" fmla="*/ 0 h 2878931"/>
                <a:gd name="connsiteX0" fmla="*/ 2532718 w 2597826"/>
                <a:gd name="connsiteY0" fmla="*/ 2476500 h 2880173"/>
                <a:gd name="connsiteX1" fmla="*/ 2275543 w 2597826"/>
                <a:gd name="connsiteY1" fmla="*/ 2857500 h 2880173"/>
                <a:gd name="connsiteX2" fmla="*/ 1161118 w 2597826"/>
                <a:gd name="connsiteY2" fmla="*/ 2762250 h 2880173"/>
                <a:gd name="connsiteX3" fmla="*/ 370543 w 2597826"/>
                <a:gd name="connsiteY3" fmla="*/ 2152650 h 2880173"/>
                <a:gd name="connsiteX4" fmla="*/ 37168 w 2597826"/>
                <a:gd name="connsiteY4" fmla="*/ 990600 h 2880173"/>
                <a:gd name="connsiteX5" fmla="*/ 1208743 w 2597826"/>
                <a:gd name="connsiteY5" fmla="*/ 0 h 2880173"/>
                <a:gd name="connsiteX0" fmla="*/ 2413125 w 2478233"/>
                <a:gd name="connsiteY0" fmla="*/ 2476500 h 2880173"/>
                <a:gd name="connsiteX1" fmla="*/ 2155950 w 2478233"/>
                <a:gd name="connsiteY1" fmla="*/ 2857500 h 2880173"/>
                <a:gd name="connsiteX2" fmla="*/ 1041525 w 2478233"/>
                <a:gd name="connsiteY2" fmla="*/ 2762250 h 2880173"/>
                <a:gd name="connsiteX3" fmla="*/ 250950 w 2478233"/>
                <a:gd name="connsiteY3" fmla="*/ 2152650 h 2880173"/>
                <a:gd name="connsiteX4" fmla="*/ 50925 w 2478233"/>
                <a:gd name="connsiteY4" fmla="*/ 1019175 h 2880173"/>
                <a:gd name="connsiteX5" fmla="*/ 1089150 w 2478233"/>
                <a:gd name="connsiteY5" fmla="*/ 0 h 2880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78233" h="2880173">
                  <a:moveTo>
                    <a:pt x="2413125" y="2476500"/>
                  </a:moveTo>
                  <a:cubicBezTo>
                    <a:pt x="2586162" y="2622550"/>
                    <a:pt x="2384550" y="2809875"/>
                    <a:pt x="2155950" y="2857500"/>
                  </a:cubicBezTo>
                  <a:cubicBezTo>
                    <a:pt x="1927350" y="2905125"/>
                    <a:pt x="1359025" y="2879725"/>
                    <a:pt x="1041525" y="2762250"/>
                  </a:cubicBezTo>
                  <a:cubicBezTo>
                    <a:pt x="724025" y="2644775"/>
                    <a:pt x="416050" y="2443162"/>
                    <a:pt x="250950" y="2152650"/>
                  </a:cubicBezTo>
                  <a:cubicBezTo>
                    <a:pt x="85850" y="1862138"/>
                    <a:pt x="-88775" y="1377950"/>
                    <a:pt x="50925" y="1019175"/>
                  </a:cubicBezTo>
                  <a:cubicBezTo>
                    <a:pt x="190625" y="660400"/>
                    <a:pt x="581944" y="312737"/>
                    <a:pt x="1089150" y="0"/>
                  </a:cubicBezTo>
                </a:path>
              </a:pathLst>
            </a:custGeom>
            <a:ln>
              <a:prstDash val="lgDash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4" name="Freeform 83"/>
            <p:cNvSpPr/>
            <p:nvPr/>
          </p:nvSpPr>
          <p:spPr>
            <a:xfrm>
              <a:off x="559390" y="3162300"/>
              <a:ext cx="2877117" cy="3465010"/>
            </a:xfrm>
            <a:custGeom>
              <a:avLst/>
              <a:gdLst>
                <a:gd name="connsiteX0" fmla="*/ 2550699 w 2774345"/>
                <a:gd name="connsiteY0" fmla="*/ 2476500 h 2944309"/>
                <a:gd name="connsiteX1" fmla="*/ 2655474 w 2774345"/>
                <a:gd name="connsiteY1" fmla="*/ 2838450 h 2944309"/>
                <a:gd name="connsiteX2" fmla="*/ 1102899 w 2774345"/>
                <a:gd name="connsiteY2" fmla="*/ 2895600 h 2944309"/>
                <a:gd name="connsiteX3" fmla="*/ 283749 w 2774345"/>
                <a:gd name="connsiteY3" fmla="*/ 2190750 h 2944309"/>
                <a:gd name="connsiteX4" fmla="*/ 55149 w 2774345"/>
                <a:gd name="connsiteY4" fmla="*/ 990600 h 2944309"/>
                <a:gd name="connsiteX5" fmla="*/ 1226724 w 2774345"/>
                <a:gd name="connsiteY5" fmla="*/ 0 h 2944309"/>
                <a:gd name="connsiteX0" fmla="*/ 2550699 w 2774345"/>
                <a:gd name="connsiteY0" fmla="*/ 2476500 h 2944309"/>
                <a:gd name="connsiteX1" fmla="*/ 2655474 w 2774345"/>
                <a:gd name="connsiteY1" fmla="*/ 2838450 h 2944309"/>
                <a:gd name="connsiteX2" fmla="*/ 1102899 w 2774345"/>
                <a:gd name="connsiteY2" fmla="*/ 2895600 h 2944309"/>
                <a:gd name="connsiteX3" fmla="*/ 283749 w 2774345"/>
                <a:gd name="connsiteY3" fmla="*/ 2190750 h 2944309"/>
                <a:gd name="connsiteX4" fmla="*/ 55149 w 2774345"/>
                <a:gd name="connsiteY4" fmla="*/ 990600 h 2944309"/>
                <a:gd name="connsiteX5" fmla="*/ 1226724 w 2774345"/>
                <a:gd name="connsiteY5" fmla="*/ 0 h 2944309"/>
                <a:gd name="connsiteX0" fmla="*/ 2550699 w 2617793"/>
                <a:gd name="connsiteY0" fmla="*/ 2476500 h 2971648"/>
                <a:gd name="connsiteX1" fmla="*/ 2293524 w 2617793"/>
                <a:gd name="connsiteY1" fmla="*/ 2905125 h 2971648"/>
                <a:gd name="connsiteX2" fmla="*/ 1102899 w 2617793"/>
                <a:gd name="connsiteY2" fmla="*/ 2895600 h 2971648"/>
                <a:gd name="connsiteX3" fmla="*/ 283749 w 2617793"/>
                <a:gd name="connsiteY3" fmla="*/ 2190750 h 2971648"/>
                <a:gd name="connsiteX4" fmla="*/ 55149 w 2617793"/>
                <a:gd name="connsiteY4" fmla="*/ 990600 h 2971648"/>
                <a:gd name="connsiteX5" fmla="*/ 1226724 w 2617793"/>
                <a:gd name="connsiteY5" fmla="*/ 0 h 2971648"/>
                <a:gd name="connsiteX0" fmla="*/ 2550699 w 2626066"/>
                <a:gd name="connsiteY0" fmla="*/ 2476500 h 2956840"/>
                <a:gd name="connsiteX1" fmla="*/ 2293524 w 2626066"/>
                <a:gd name="connsiteY1" fmla="*/ 2905125 h 2956840"/>
                <a:gd name="connsiteX2" fmla="*/ 1102899 w 2626066"/>
                <a:gd name="connsiteY2" fmla="*/ 2895600 h 2956840"/>
                <a:gd name="connsiteX3" fmla="*/ 283749 w 2626066"/>
                <a:gd name="connsiteY3" fmla="*/ 2190750 h 2956840"/>
                <a:gd name="connsiteX4" fmla="*/ 55149 w 2626066"/>
                <a:gd name="connsiteY4" fmla="*/ 990600 h 2956840"/>
                <a:gd name="connsiteX5" fmla="*/ 1226724 w 2626066"/>
                <a:gd name="connsiteY5" fmla="*/ 0 h 2956840"/>
                <a:gd name="connsiteX0" fmla="*/ 2552491 w 2617599"/>
                <a:gd name="connsiteY0" fmla="*/ 2476500 h 2920042"/>
                <a:gd name="connsiteX1" fmla="*/ 2295316 w 2617599"/>
                <a:gd name="connsiteY1" fmla="*/ 2905125 h 2920042"/>
                <a:gd name="connsiteX2" fmla="*/ 1180891 w 2617599"/>
                <a:gd name="connsiteY2" fmla="*/ 2762250 h 2920042"/>
                <a:gd name="connsiteX3" fmla="*/ 285541 w 2617599"/>
                <a:gd name="connsiteY3" fmla="*/ 2190750 h 2920042"/>
                <a:gd name="connsiteX4" fmla="*/ 56941 w 2617599"/>
                <a:gd name="connsiteY4" fmla="*/ 990600 h 2920042"/>
                <a:gd name="connsiteX5" fmla="*/ 1228516 w 2617599"/>
                <a:gd name="connsiteY5" fmla="*/ 0 h 2920042"/>
                <a:gd name="connsiteX0" fmla="*/ 2552491 w 2617599"/>
                <a:gd name="connsiteY0" fmla="*/ 2476500 h 2878931"/>
                <a:gd name="connsiteX1" fmla="*/ 2295316 w 2617599"/>
                <a:gd name="connsiteY1" fmla="*/ 2857500 h 2878931"/>
                <a:gd name="connsiteX2" fmla="*/ 1180891 w 2617599"/>
                <a:gd name="connsiteY2" fmla="*/ 2762250 h 2878931"/>
                <a:gd name="connsiteX3" fmla="*/ 285541 w 2617599"/>
                <a:gd name="connsiteY3" fmla="*/ 2190750 h 2878931"/>
                <a:gd name="connsiteX4" fmla="*/ 56941 w 2617599"/>
                <a:gd name="connsiteY4" fmla="*/ 990600 h 2878931"/>
                <a:gd name="connsiteX5" fmla="*/ 1228516 w 2617599"/>
                <a:gd name="connsiteY5" fmla="*/ 0 h 2878931"/>
                <a:gd name="connsiteX0" fmla="*/ 2532718 w 2597826"/>
                <a:gd name="connsiteY0" fmla="*/ 2476500 h 2880173"/>
                <a:gd name="connsiteX1" fmla="*/ 2275543 w 2597826"/>
                <a:gd name="connsiteY1" fmla="*/ 2857500 h 2880173"/>
                <a:gd name="connsiteX2" fmla="*/ 1161118 w 2597826"/>
                <a:gd name="connsiteY2" fmla="*/ 2762250 h 2880173"/>
                <a:gd name="connsiteX3" fmla="*/ 370543 w 2597826"/>
                <a:gd name="connsiteY3" fmla="*/ 2152650 h 2880173"/>
                <a:gd name="connsiteX4" fmla="*/ 37168 w 2597826"/>
                <a:gd name="connsiteY4" fmla="*/ 990600 h 2880173"/>
                <a:gd name="connsiteX5" fmla="*/ 1208743 w 2597826"/>
                <a:gd name="connsiteY5" fmla="*/ 0 h 2880173"/>
                <a:gd name="connsiteX0" fmla="*/ 2413125 w 2478233"/>
                <a:gd name="connsiteY0" fmla="*/ 2476500 h 2880173"/>
                <a:gd name="connsiteX1" fmla="*/ 2155950 w 2478233"/>
                <a:gd name="connsiteY1" fmla="*/ 2857500 h 2880173"/>
                <a:gd name="connsiteX2" fmla="*/ 1041525 w 2478233"/>
                <a:gd name="connsiteY2" fmla="*/ 2762250 h 2880173"/>
                <a:gd name="connsiteX3" fmla="*/ 250950 w 2478233"/>
                <a:gd name="connsiteY3" fmla="*/ 2152650 h 2880173"/>
                <a:gd name="connsiteX4" fmla="*/ 50925 w 2478233"/>
                <a:gd name="connsiteY4" fmla="*/ 1019175 h 2880173"/>
                <a:gd name="connsiteX5" fmla="*/ 1089150 w 2478233"/>
                <a:gd name="connsiteY5" fmla="*/ 0 h 2880173"/>
                <a:gd name="connsiteX0" fmla="*/ 2308350 w 2392687"/>
                <a:gd name="connsiteY0" fmla="*/ 1790700 h 2930916"/>
                <a:gd name="connsiteX1" fmla="*/ 2155950 w 2392687"/>
                <a:gd name="connsiteY1" fmla="*/ 2857500 h 2930916"/>
                <a:gd name="connsiteX2" fmla="*/ 1041525 w 2392687"/>
                <a:gd name="connsiteY2" fmla="*/ 2762250 h 2930916"/>
                <a:gd name="connsiteX3" fmla="*/ 250950 w 2392687"/>
                <a:gd name="connsiteY3" fmla="*/ 2152650 h 2930916"/>
                <a:gd name="connsiteX4" fmla="*/ 50925 w 2392687"/>
                <a:gd name="connsiteY4" fmla="*/ 1019175 h 2930916"/>
                <a:gd name="connsiteX5" fmla="*/ 1089150 w 2392687"/>
                <a:gd name="connsiteY5" fmla="*/ 0 h 2930916"/>
                <a:gd name="connsiteX0" fmla="*/ 2308350 w 2494275"/>
                <a:gd name="connsiteY0" fmla="*/ 1790700 h 2930916"/>
                <a:gd name="connsiteX1" fmla="*/ 2155950 w 2494275"/>
                <a:gd name="connsiteY1" fmla="*/ 2857500 h 2930916"/>
                <a:gd name="connsiteX2" fmla="*/ 1041525 w 2494275"/>
                <a:gd name="connsiteY2" fmla="*/ 2762250 h 2930916"/>
                <a:gd name="connsiteX3" fmla="*/ 250950 w 2494275"/>
                <a:gd name="connsiteY3" fmla="*/ 2152650 h 2930916"/>
                <a:gd name="connsiteX4" fmla="*/ 50925 w 2494275"/>
                <a:gd name="connsiteY4" fmla="*/ 1019175 h 2930916"/>
                <a:gd name="connsiteX5" fmla="*/ 1089150 w 2494275"/>
                <a:gd name="connsiteY5" fmla="*/ 0 h 2930916"/>
                <a:gd name="connsiteX0" fmla="*/ 2308350 w 2570574"/>
                <a:gd name="connsiteY0" fmla="*/ 1790700 h 2926685"/>
                <a:gd name="connsiteX1" fmla="*/ 2155950 w 2570574"/>
                <a:gd name="connsiteY1" fmla="*/ 2857500 h 2926685"/>
                <a:gd name="connsiteX2" fmla="*/ 1041525 w 2570574"/>
                <a:gd name="connsiteY2" fmla="*/ 2762250 h 2926685"/>
                <a:gd name="connsiteX3" fmla="*/ 250950 w 2570574"/>
                <a:gd name="connsiteY3" fmla="*/ 2152650 h 2926685"/>
                <a:gd name="connsiteX4" fmla="*/ 50925 w 2570574"/>
                <a:gd name="connsiteY4" fmla="*/ 1019175 h 2926685"/>
                <a:gd name="connsiteX5" fmla="*/ 1089150 w 2570574"/>
                <a:gd name="connsiteY5" fmla="*/ 0 h 2926685"/>
                <a:gd name="connsiteX0" fmla="*/ 2308350 w 2582578"/>
                <a:gd name="connsiteY0" fmla="*/ 1790700 h 2890674"/>
                <a:gd name="connsiteX1" fmla="*/ 2184525 w 2582578"/>
                <a:gd name="connsiteY1" fmla="*/ 2809875 h 2890674"/>
                <a:gd name="connsiteX2" fmla="*/ 1041525 w 2582578"/>
                <a:gd name="connsiteY2" fmla="*/ 2762250 h 2890674"/>
                <a:gd name="connsiteX3" fmla="*/ 250950 w 2582578"/>
                <a:gd name="connsiteY3" fmla="*/ 2152650 h 2890674"/>
                <a:gd name="connsiteX4" fmla="*/ 50925 w 2582578"/>
                <a:gd name="connsiteY4" fmla="*/ 1019175 h 2890674"/>
                <a:gd name="connsiteX5" fmla="*/ 1089150 w 2582578"/>
                <a:gd name="connsiteY5" fmla="*/ 0 h 2890674"/>
                <a:gd name="connsiteX0" fmla="*/ 2308350 w 2609103"/>
                <a:gd name="connsiteY0" fmla="*/ 1790700 h 2869921"/>
                <a:gd name="connsiteX1" fmla="*/ 2184525 w 2609103"/>
                <a:gd name="connsiteY1" fmla="*/ 2809875 h 2869921"/>
                <a:gd name="connsiteX2" fmla="*/ 1041525 w 2609103"/>
                <a:gd name="connsiteY2" fmla="*/ 2762250 h 2869921"/>
                <a:gd name="connsiteX3" fmla="*/ 250950 w 2609103"/>
                <a:gd name="connsiteY3" fmla="*/ 2152650 h 2869921"/>
                <a:gd name="connsiteX4" fmla="*/ 50925 w 2609103"/>
                <a:gd name="connsiteY4" fmla="*/ 1019175 h 2869921"/>
                <a:gd name="connsiteX5" fmla="*/ 1089150 w 2609103"/>
                <a:gd name="connsiteY5" fmla="*/ 0 h 2869921"/>
                <a:gd name="connsiteX0" fmla="*/ 2308350 w 2609103"/>
                <a:gd name="connsiteY0" fmla="*/ 1790700 h 2869921"/>
                <a:gd name="connsiteX1" fmla="*/ 2184525 w 2609103"/>
                <a:gd name="connsiteY1" fmla="*/ 2809875 h 2869921"/>
                <a:gd name="connsiteX2" fmla="*/ 1041525 w 2609103"/>
                <a:gd name="connsiteY2" fmla="*/ 2762250 h 2869921"/>
                <a:gd name="connsiteX3" fmla="*/ 250950 w 2609103"/>
                <a:gd name="connsiteY3" fmla="*/ 2152650 h 2869921"/>
                <a:gd name="connsiteX4" fmla="*/ 50925 w 2609103"/>
                <a:gd name="connsiteY4" fmla="*/ 1019175 h 2869921"/>
                <a:gd name="connsiteX5" fmla="*/ 1089150 w 2609103"/>
                <a:gd name="connsiteY5" fmla="*/ 0 h 2869921"/>
                <a:gd name="connsiteX0" fmla="*/ 2304220 w 2505355"/>
                <a:gd name="connsiteY0" fmla="*/ 1790700 h 2894850"/>
                <a:gd name="connsiteX1" fmla="*/ 2180395 w 2505355"/>
                <a:gd name="connsiteY1" fmla="*/ 2809875 h 2894850"/>
                <a:gd name="connsiteX2" fmla="*/ 856420 w 2505355"/>
                <a:gd name="connsiteY2" fmla="*/ 2762250 h 2894850"/>
                <a:gd name="connsiteX3" fmla="*/ 246820 w 2505355"/>
                <a:gd name="connsiteY3" fmla="*/ 2152650 h 2894850"/>
                <a:gd name="connsiteX4" fmla="*/ 46795 w 2505355"/>
                <a:gd name="connsiteY4" fmla="*/ 1019175 h 2894850"/>
                <a:gd name="connsiteX5" fmla="*/ 1085020 w 2505355"/>
                <a:gd name="connsiteY5" fmla="*/ 0 h 2894850"/>
                <a:gd name="connsiteX0" fmla="*/ 2304220 w 2505355"/>
                <a:gd name="connsiteY0" fmla="*/ 1790700 h 2897433"/>
                <a:gd name="connsiteX1" fmla="*/ 2180395 w 2505355"/>
                <a:gd name="connsiteY1" fmla="*/ 2809875 h 2897433"/>
                <a:gd name="connsiteX2" fmla="*/ 856420 w 2505355"/>
                <a:gd name="connsiteY2" fmla="*/ 2762250 h 2897433"/>
                <a:gd name="connsiteX3" fmla="*/ 246820 w 2505355"/>
                <a:gd name="connsiteY3" fmla="*/ 2152650 h 2897433"/>
                <a:gd name="connsiteX4" fmla="*/ 46795 w 2505355"/>
                <a:gd name="connsiteY4" fmla="*/ 1019175 h 2897433"/>
                <a:gd name="connsiteX5" fmla="*/ 1085020 w 2505355"/>
                <a:gd name="connsiteY5" fmla="*/ 0 h 2897433"/>
                <a:gd name="connsiteX0" fmla="*/ 2406378 w 2607513"/>
                <a:gd name="connsiteY0" fmla="*/ 1790700 h 2898756"/>
                <a:gd name="connsiteX1" fmla="*/ 2282553 w 2607513"/>
                <a:gd name="connsiteY1" fmla="*/ 2809875 h 2898756"/>
                <a:gd name="connsiteX2" fmla="*/ 958578 w 2607513"/>
                <a:gd name="connsiteY2" fmla="*/ 2762250 h 2898756"/>
                <a:gd name="connsiteX3" fmla="*/ 91803 w 2607513"/>
                <a:gd name="connsiteY3" fmla="*/ 2066925 h 2898756"/>
                <a:gd name="connsiteX4" fmla="*/ 148953 w 2607513"/>
                <a:gd name="connsiteY4" fmla="*/ 1019175 h 2898756"/>
                <a:gd name="connsiteX5" fmla="*/ 1187178 w 2607513"/>
                <a:gd name="connsiteY5" fmla="*/ 0 h 2898756"/>
                <a:gd name="connsiteX0" fmla="*/ 2651672 w 2852807"/>
                <a:gd name="connsiteY0" fmla="*/ 1790700 h 2898756"/>
                <a:gd name="connsiteX1" fmla="*/ 2527847 w 2852807"/>
                <a:gd name="connsiteY1" fmla="*/ 2809875 h 2898756"/>
                <a:gd name="connsiteX2" fmla="*/ 1203872 w 2852807"/>
                <a:gd name="connsiteY2" fmla="*/ 2762250 h 2898756"/>
                <a:gd name="connsiteX3" fmla="*/ 337097 w 2852807"/>
                <a:gd name="connsiteY3" fmla="*/ 2066925 h 2898756"/>
                <a:gd name="connsiteX4" fmla="*/ 60872 w 2852807"/>
                <a:gd name="connsiteY4" fmla="*/ 600075 h 2898756"/>
                <a:gd name="connsiteX5" fmla="*/ 1432472 w 2852807"/>
                <a:gd name="connsiteY5" fmla="*/ 0 h 2898756"/>
                <a:gd name="connsiteX0" fmla="*/ 2640638 w 2841773"/>
                <a:gd name="connsiteY0" fmla="*/ 2447925 h 3555981"/>
                <a:gd name="connsiteX1" fmla="*/ 2516813 w 2841773"/>
                <a:gd name="connsiteY1" fmla="*/ 3467100 h 3555981"/>
                <a:gd name="connsiteX2" fmla="*/ 1192838 w 2841773"/>
                <a:gd name="connsiteY2" fmla="*/ 3419475 h 3555981"/>
                <a:gd name="connsiteX3" fmla="*/ 326063 w 2841773"/>
                <a:gd name="connsiteY3" fmla="*/ 2724150 h 3555981"/>
                <a:gd name="connsiteX4" fmla="*/ 49838 w 2841773"/>
                <a:gd name="connsiteY4" fmla="*/ 1257300 h 3555981"/>
                <a:gd name="connsiteX5" fmla="*/ 1259513 w 2841773"/>
                <a:gd name="connsiteY5" fmla="*/ 0 h 3555981"/>
                <a:gd name="connsiteX0" fmla="*/ 2640638 w 2877737"/>
                <a:gd name="connsiteY0" fmla="*/ 2447925 h 3492721"/>
                <a:gd name="connsiteX1" fmla="*/ 2621588 w 2877737"/>
                <a:gd name="connsiteY1" fmla="*/ 3362325 h 3492721"/>
                <a:gd name="connsiteX2" fmla="*/ 1192838 w 2877737"/>
                <a:gd name="connsiteY2" fmla="*/ 3419475 h 3492721"/>
                <a:gd name="connsiteX3" fmla="*/ 326063 w 2877737"/>
                <a:gd name="connsiteY3" fmla="*/ 2724150 h 3492721"/>
                <a:gd name="connsiteX4" fmla="*/ 49838 w 2877737"/>
                <a:gd name="connsiteY4" fmla="*/ 1257300 h 3492721"/>
                <a:gd name="connsiteX5" fmla="*/ 1259513 w 2877737"/>
                <a:gd name="connsiteY5" fmla="*/ 0 h 3492721"/>
                <a:gd name="connsiteX0" fmla="*/ 2640638 w 2855030"/>
                <a:gd name="connsiteY0" fmla="*/ 2447925 h 3480970"/>
                <a:gd name="connsiteX1" fmla="*/ 2621588 w 2855030"/>
                <a:gd name="connsiteY1" fmla="*/ 3362325 h 3480970"/>
                <a:gd name="connsiteX2" fmla="*/ 1192838 w 2855030"/>
                <a:gd name="connsiteY2" fmla="*/ 3419475 h 3480970"/>
                <a:gd name="connsiteX3" fmla="*/ 326063 w 2855030"/>
                <a:gd name="connsiteY3" fmla="*/ 2724150 h 3480970"/>
                <a:gd name="connsiteX4" fmla="*/ 49838 w 2855030"/>
                <a:gd name="connsiteY4" fmla="*/ 1257300 h 3480970"/>
                <a:gd name="connsiteX5" fmla="*/ 1259513 w 2855030"/>
                <a:gd name="connsiteY5" fmla="*/ 0 h 3480970"/>
                <a:gd name="connsiteX0" fmla="*/ 2641011 w 2877117"/>
                <a:gd name="connsiteY0" fmla="*/ 2447925 h 3465010"/>
                <a:gd name="connsiteX1" fmla="*/ 2621961 w 2877117"/>
                <a:gd name="connsiteY1" fmla="*/ 3362325 h 3465010"/>
                <a:gd name="connsiteX2" fmla="*/ 1212261 w 2877117"/>
                <a:gd name="connsiteY2" fmla="*/ 3371850 h 3465010"/>
                <a:gd name="connsiteX3" fmla="*/ 326436 w 2877117"/>
                <a:gd name="connsiteY3" fmla="*/ 2724150 h 3465010"/>
                <a:gd name="connsiteX4" fmla="*/ 50211 w 2877117"/>
                <a:gd name="connsiteY4" fmla="*/ 1257300 h 3465010"/>
                <a:gd name="connsiteX5" fmla="*/ 1259886 w 2877117"/>
                <a:gd name="connsiteY5" fmla="*/ 0 h 3465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77117" h="3465010">
                  <a:moveTo>
                    <a:pt x="2641011" y="2447925"/>
                  </a:moveTo>
                  <a:cubicBezTo>
                    <a:pt x="3042648" y="2755900"/>
                    <a:pt x="2860086" y="3208338"/>
                    <a:pt x="2621961" y="3362325"/>
                  </a:cubicBezTo>
                  <a:cubicBezTo>
                    <a:pt x="2383836" y="3516313"/>
                    <a:pt x="1594848" y="3478212"/>
                    <a:pt x="1212261" y="3371850"/>
                  </a:cubicBezTo>
                  <a:cubicBezTo>
                    <a:pt x="829674" y="3265488"/>
                    <a:pt x="520111" y="3076575"/>
                    <a:pt x="326436" y="2724150"/>
                  </a:cubicBezTo>
                  <a:cubicBezTo>
                    <a:pt x="132761" y="2371725"/>
                    <a:pt x="-105364" y="1711325"/>
                    <a:pt x="50211" y="1257300"/>
                  </a:cubicBezTo>
                  <a:cubicBezTo>
                    <a:pt x="205786" y="803275"/>
                    <a:pt x="752680" y="312737"/>
                    <a:pt x="1259886" y="0"/>
                  </a:cubicBezTo>
                </a:path>
              </a:pathLst>
            </a:custGeom>
            <a:ln>
              <a:prstDash val="lgDash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5" name="Freeform 84"/>
            <p:cNvSpPr/>
            <p:nvPr/>
          </p:nvSpPr>
          <p:spPr>
            <a:xfrm>
              <a:off x="417422" y="2625015"/>
              <a:ext cx="3118937" cy="4082306"/>
            </a:xfrm>
            <a:custGeom>
              <a:avLst/>
              <a:gdLst>
                <a:gd name="connsiteX0" fmla="*/ 2550699 w 2774345"/>
                <a:gd name="connsiteY0" fmla="*/ 2476500 h 2944309"/>
                <a:gd name="connsiteX1" fmla="*/ 2655474 w 2774345"/>
                <a:gd name="connsiteY1" fmla="*/ 2838450 h 2944309"/>
                <a:gd name="connsiteX2" fmla="*/ 1102899 w 2774345"/>
                <a:gd name="connsiteY2" fmla="*/ 2895600 h 2944309"/>
                <a:gd name="connsiteX3" fmla="*/ 283749 w 2774345"/>
                <a:gd name="connsiteY3" fmla="*/ 2190750 h 2944309"/>
                <a:gd name="connsiteX4" fmla="*/ 55149 w 2774345"/>
                <a:gd name="connsiteY4" fmla="*/ 990600 h 2944309"/>
                <a:gd name="connsiteX5" fmla="*/ 1226724 w 2774345"/>
                <a:gd name="connsiteY5" fmla="*/ 0 h 2944309"/>
                <a:gd name="connsiteX0" fmla="*/ 2550699 w 2774345"/>
                <a:gd name="connsiteY0" fmla="*/ 2476500 h 2944309"/>
                <a:gd name="connsiteX1" fmla="*/ 2655474 w 2774345"/>
                <a:gd name="connsiteY1" fmla="*/ 2838450 h 2944309"/>
                <a:gd name="connsiteX2" fmla="*/ 1102899 w 2774345"/>
                <a:gd name="connsiteY2" fmla="*/ 2895600 h 2944309"/>
                <a:gd name="connsiteX3" fmla="*/ 283749 w 2774345"/>
                <a:gd name="connsiteY3" fmla="*/ 2190750 h 2944309"/>
                <a:gd name="connsiteX4" fmla="*/ 55149 w 2774345"/>
                <a:gd name="connsiteY4" fmla="*/ 990600 h 2944309"/>
                <a:gd name="connsiteX5" fmla="*/ 1226724 w 2774345"/>
                <a:gd name="connsiteY5" fmla="*/ 0 h 2944309"/>
                <a:gd name="connsiteX0" fmla="*/ 2550699 w 2617793"/>
                <a:gd name="connsiteY0" fmla="*/ 2476500 h 2971648"/>
                <a:gd name="connsiteX1" fmla="*/ 2293524 w 2617793"/>
                <a:gd name="connsiteY1" fmla="*/ 2905125 h 2971648"/>
                <a:gd name="connsiteX2" fmla="*/ 1102899 w 2617793"/>
                <a:gd name="connsiteY2" fmla="*/ 2895600 h 2971648"/>
                <a:gd name="connsiteX3" fmla="*/ 283749 w 2617793"/>
                <a:gd name="connsiteY3" fmla="*/ 2190750 h 2971648"/>
                <a:gd name="connsiteX4" fmla="*/ 55149 w 2617793"/>
                <a:gd name="connsiteY4" fmla="*/ 990600 h 2971648"/>
                <a:gd name="connsiteX5" fmla="*/ 1226724 w 2617793"/>
                <a:gd name="connsiteY5" fmla="*/ 0 h 2971648"/>
                <a:gd name="connsiteX0" fmla="*/ 2550699 w 2626066"/>
                <a:gd name="connsiteY0" fmla="*/ 2476500 h 2956840"/>
                <a:gd name="connsiteX1" fmla="*/ 2293524 w 2626066"/>
                <a:gd name="connsiteY1" fmla="*/ 2905125 h 2956840"/>
                <a:gd name="connsiteX2" fmla="*/ 1102899 w 2626066"/>
                <a:gd name="connsiteY2" fmla="*/ 2895600 h 2956840"/>
                <a:gd name="connsiteX3" fmla="*/ 283749 w 2626066"/>
                <a:gd name="connsiteY3" fmla="*/ 2190750 h 2956840"/>
                <a:gd name="connsiteX4" fmla="*/ 55149 w 2626066"/>
                <a:gd name="connsiteY4" fmla="*/ 990600 h 2956840"/>
                <a:gd name="connsiteX5" fmla="*/ 1226724 w 2626066"/>
                <a:gd name="connsiteY5" fmla="*/ 0 h 2956840"/>
                <a:gd name="connsiteX0" fmla="*/ 2552491 w 2617599"/>
                <a:gd name="connsiteY0" fmla="*/ 2476500 h 2920042"/>
                <a:gd name="connsiteX1" fmla="*/ 2295316 w 2617599"/>
                <a:gd name="connsiteY1" fmla="*/ 2905125 h 2920042"/>
                <a:gd name="connsiteX2" fmla="*/ 1180891 w 2617599"/>
                <a:gd name="connsiteY2" fmla="*/ 2762250 h 2920042"/>
                <a:gd name="connsiteX3" fmla="*/ 285541 w 2617599"/>
                <a:gd name="connsiteY3" fmla="*/ 2190750 h 2920042"/>
                <a:gd name="connsiteX4" fmla="*/ 56941 w 2617599"/>
                <a:gd name="connsiteY4" fmla="*/ 990600 h 2920042"/>
                <a:gd name="connsiteX5" fmla="*/ 1228516 w 2617599"/>
                <a:gd name="connsiteY5" fmla="*/ 0 h 2920042"/>
                <a:gd name="connsiteX0" fmla="*/ 2552491 w 2617599"/>
                <a:gd name="connsiteY0" fmla="*/ 2476500 h 2878931"/>
                <a:gd name="connsiteX1" fmla="*/ 2295316 w 2617599"/>
                <a:gd name="connsiteY1" fmla="*/ 2857500 h 2878931"/>
                <a:gd name="connsiteX2" fmla="*/ 1180891 w 2617599"/>
                <a:gd name="connsiteY2" fmla="*/ 2762250 h 2878931"/>
                <a:gd name="connsiteX3" fmla="*/ 285541 w 2617599"/>
                <a:gd name="connsiteY3" fmla="*/ 2190750 h 2878931"/>
                <a:gd name="connsiteX4" fmla="*/ 56941 w 2617599"/>
                <a:gd name="connsiteY4" fmla="*/ 990600 h 2878931"/>
                <a:gd name="connsiteX5" fmla="*/ 1228516 w 2617599"/>
                <a:gd name="connsiteY5" fmla="*/ 0 h 2878931"/>
                <a:gd name="connsiteX0" fmla="*/ 2532718 w 2597826"/>
                <a:gd name="connsiteY0" fmla="*/ 2476500 h 2880173"/>
                <a:gd name="connsiteX1" fmla="*/ 2275543 w 2597826"/>
                <a:gd name="connsiteY1" fmla="*/ 2857500 h 2880173"/>
                <a:gd name="connsiteX2" fmla="*/ 1161118 w 2597826"/>
                <a:gd name="connsiteY2" fmla="*/ 2762250 h 2880173"/>
                <a:gd name="connsiteX3" fmla="*/ 370543 w 2597826"/>
                <a:gd name="connsiteY3" fmla="*/ 2152650 h 2880173"/>
                <a:gd name="connsiteX4" fmla="*/ 37168 w 2597826"/>
                <a:gd name="connsiteY4" fmla="*/ 990600 h 2880173"/>
                <a:gd name="connsiteX5" fmla="*/ 1208743 w 2597826"/>
                <a:gd name="connsiteY5" fmla="*/ 0 h 2880173"/>
                <a:gd name="connsiteX0" fmla="*/ 2413125 w 2478233"/>
                <a:gd name="connsiteY0" fmla="*/ 2476500 h 2880173"/>
                <a:gd name="connsiteX1" fmla="*/ 2155950 w 2478233"/>
                <a:gd name="connsiteY1" fmla="*/ 2857500 h 2880173"/>
                <a:gd name="connsiteX2" fmla="*/ 1041525 w 2478233"/>
                <a:gd name="connsiteY2" fmla="*/ 2762250 h 2880173"/>
                <a:gd name="connsiteX3" fmla="*/ 250950 w 2478233"/>
                <a:gd name="connsiteY3" fmla="*/ 2152650 h 2880173"/>
                <a:gd name="connsiteX4" fmla="*/ 50925 w 2478233"/>
                <a:gd name="connsiteY4" fmla="*/ 1019175 h 2880173"/>
                <a:gd name="connsiteX5" fmla="*/ 1089150 w 2478233"/>
                <a:gd name="connsiteY5" fmla="*/ 0 h 2880173"/>
                <a:gd name="connsiteX0" fmla="*/ 2308350 w 2392687"/>
                <a:gd name="connsiteY0" fmla="*/ 1790700 h 2930916"/>
                <a:gd name="connsiteX1" fmla="*/ 2155950 w 2392687"/>
                <a:gd name="connsiteY1" fmla="*/ 2857500 h 2930916"/>
                <a:gd name="connsiteX2" fmla="*/ 1041525 w 2392687"/>
                <a:gd name="connsiteY2" fmla="*/ 2762250 h 2930916"/>
                <a:gd name="connsiteX3" fmla="*/ 250950 w 2392687"/>
                <a:gd name="connsiteY3" fmla="*/ 2152650 h 2930916"/>
                <a:gd name="connsiteX4" fmla="*/ 50925 w 2392687"/>
                <a:gd name="connsiteY4" fmla="*/ 1019175 h 2930916"/>
                <a:gd name="connsiteX5" fmla="*/ 1089150 w 2392687"/>
                <a:gd name="connsiteY5" fmla="*/ 0 h 2930916"/>
                <a:gd name="connsiteX0" fmla="*/ 2308350 w 2494275"/>
                <a:gd name="connsiteY0" fmla="*/ 1790700 h 2930916"/>
                <a:gd name="connsiteX1" fmla="*/ 2155950 w 2494275"/>
                <a:gd name="connsiteY1" fmla="*/ 2857500 h 2930916"/>
                <a:gd name="connsiteX2" fmla="*/ 1041525 w 2494275"/>
                <a:gd name="connsiteY2" fmla="*/ 2762250 h 2930916"/>
                <a:gd name="connsiteX3" fmla="*/ 250950 w 2494275"/>
                <a:gd name="connsiteY3" fmla="*/ 2152650 h 2930916"/>
                <a:gd name="connsiteX4" fmla="*/ 50925 w 2494275"/>
                <a:gd name="connsiteY4" fmla="*/ 1019175 h 2930916"/>
                <a:gd name="connsiteX5" fmla="*/ 1089150 w 2494275"/>
                <a:gd name="connsiteY5" fmla="*/ 0 h 2930916"/>
                <a:gd name="connsiteX0" fmla="*/ 2308350 w 2570574"/>
                <a:gd name="connsiteY0" fmla="*/ 1790700 h 2926685"/>
                <a:gd name="connsiteX1" fmla="*/ 2155950 w 2570574"/>
                <a:gd name="connsiteY1" fmla="*/ 2857500 h 2926685"/>
                <a:gd name="connsiteX2" fmla="*/ 1041525 w 2570574"/>
                <a:gd name="connsiteY2" fmla="*/ 2762250 h 2926685"/>
                <a:gd name="connsiteX3" fmla="*/ 250950 w 2570574"/>
                <a:gd name="connsiteY3" fmla="*/ 2152650 h 2926685"/>
                <a:gd name="connsiteX4" fmla="*/ 50925 w 2570574"/>
                <a:gd name="connsiteY4" fmla="*/ 1019175 h 2926685"/>
                <a:gd name="connsiteX5" fmla="*/ 1089150 w 2570574"/>
                <a:gd name="connsiteY5" fmla="*/ 0 h 2926685"/>
                <a:gd name="connsiteX0" fmla="*/ 2308350 w 2582578"/>
                <a:gd name="connsiteY0" fmla="*/ 1790700 h 2890674"/>
                <a:gd name="connsiteX1" fmla="*/ 2184525 w 2582578"/>
                <a:gd name="connsiteY1" fmla="*/ 2809875 h 2890674"/>
                <a:gd name="connsiteX2" fmla="*/ 1041525 w 2582578"/>
                <a:gd name="connsiteY2" fmla="*/ 2762250 h 2890674"/>
                <a:gd name="connsiteX3" fmla="*/ 250950 w 2582578"/>
                <a:gd name="connsiteY3" fmla="*/ 2152650 h 2890674"/>
                <a:gd name="connsiteX4" fmla="*/ 50925 w 2582578"/>
                <a:gd name="connsiteY4" fmla="*/ 1019175 h 2890674"/>
                <a:gd name="connsiteX5" fmla="*/ 1089150 w 2582578"/>
                <a:gd name="connsiteY5" fmla="*/ 0 h 2890674"/>
                <a:gd name="connsiteX0" fmla="*/ 2308350 w 2609103"/>
                <a:gd name="connsiteY0" fmla="*/ 1790700 h 2869921"/>
                <a:gd name="connsiteX1" fmla="*/ 2184525 w 2609103"/>
                <a:gd name="connsiteY1" fmla="*/ 2809875 h 2869921"/>
                <a:gd name="connsiteX2" fmla="*/ 1041525 w 2609103"/>
                <a:gd name="connsiteY2" fmla="*/ 2762250 h 2869921"/>
                <a:gd name="connsiteX3" fmla="*/ 250950 w 2609103"/>
                <a:gd name="connsiteY3" fmla="*/ 2152650 h 2869921"/>
                <a:gd name="connsiteX4" fmla="*/ 50925 w 2609103"/>
                <a:gd name="connsiteY4" fmla="*/ 1019175 h 2869921"/>
                <a:gd name="connsiteX5" fmla="*/ 1089150 w 2609103"/>
                <a:gd name="connsiteY5" fmla="*/ 0 h 2869921"/>
                <a:gd name="connsiteX0" fmla="*/ 2308350 w 2609103"/>
                <a:gd name="connsiteY0" fmla="*/ 1790700 h 2869921"/>
                <a:gd name="connsiteX1" fmla="*/ 2184525 w 2609103"/>
                <a:gd name="connsiteY1" fmla="*/ 2809875 h 2869921"/>
                <a:gd name="connsiteX2" fmla="*/ 1041525 w 2609103"/>
                <a:gd name="connsiteY2" fmla="*/ 2762250 h 2869921"/>
                <a:gd name="connsiteX3" fmla="*/ 250950 w 2609103"/>
                <a:gd name="connsiteY3" fmla="*/ 2152650 h 2869921"/>
                <a:gd name="connsiteX4" fmla="*/ 50925 w 2609103"/>
                <a:gd name="connsiteY4" fmla="*/ 1019175 h 2869921"/>
                <a:gd name="connsiteX5" fmla="*/ 1089150 w 2609103"/>
                <a:gd name="connsiteY5" fmla="*/ 0 h 2869921"/>
                <a:gd name="connsiteX0" fmla="*/ 2304220 w 2505355"/>
                <a:gd name="connsiteY0" fmla="*/ 1790700 h 2894850"/>
                <a:gd name="connsiteX1" fmla="*/ 2180395 w 2505355"/>
                <a:gd name="connsiteY1" fmla="*/ 2809875 h 2894850"/>
                <a:gd name="connsiteX2" fmla="*/ 856420 w 2505355"/>
                <a:gd name="connsiteY2" fmla="*/ 2762250 h 2894850"/>
                <a:gd name="connsiteX3" fmla="*/ 246820 w 2505355"/>
                <a:gd name="connsiteY3" fmla="*/ 2152650 h 2894850"/>
                <a:gd name="connsiteX4" fmla="*/ 46795 w 2505355"/>
                <a:gd name="connsiteY4" fmla="*/ 1019175 h 2894850"/>
                <a:gd name="connsiteX5" fmla="*/ 1085020 w 2505355"/>
                <a:gd name="connsiteY5" fmla="*/ 0 h 2894850"/>
                <a:gd name="connsiteX0" fmla="*/ 2304220 w 2505355"/>
                <a:gd name="connsiteY0" fmla="*/ 1790700 h 2897433"/>
                <a:gd name="connsiteX1" fmla="*/ 2180395 w 2505355"/>
                <a:gd name="connsiteY1" fmla="*/ 2809875 h 2897433"/>
                <a:gd name="connsiteX2" fmla="*/ 856420 w 2505355"/>
                <a:gd name="connsiteY2" fmla="*/ 2762250 h 2897433"/>
                <a:gd name="connsiteX3" fmla="*/ 246820 w 2505355"/>
                <a:gd name="connsiteY3" fmla="*/ 2152650 h 2897433"/>
                <a:gd name="connsiteX4" fmla="*/ 46795 w 2505355"/>
                <a:gd name="connsiteY4" fmla="*/ 1019175 h 2897433"/>
                <a:gd name="connsiteX5" fmla="*/ 1085020 w 2505355"/>
                <a:gd name="connsiteY5" fmla="*/ 0 h 2897433"/>
                <a:gd name="connsiteX0" fmla="*/ 2406378 w 2607513"/>
                <a:gd name="connsiteY0" fmla="*/ 1790700 h 2898756"/>
                <a:gd name="connsiteX1" fmla="*/ 2282553 w 2607513"/>
                <a:gd name="connsiteY1" fmla="*/ 2809875 h 2898756"/>
                <a:gd name="connsiteX2" fmla="*/ 958578 w 2607513"/>
                <a:gd name="connsiteY2" fmla="*/ 2762250 h 2898756"/>
                <a:gd name="connsiteX3" fmla="*/ 91803 w 2607513"/>
                <a:gd name="connsiteY3" fmla="*/ 2066925 h 2898756"/>
                <a:gd name="connsiteX4" fmla="*/ 148953 w 2607513"/>
                <a:gd name="connsiteY4" fmla="*/ 1019175 h 2898756"/>
                <a:gd name="connsiteX5" fmla="*/ 1187178 w 2607513"/>
                <a:gd name="connsiteY5" fmla="*/ 0 h 2898756"/>
                <a:gd name="connsiteX0" fmla="*/ 2651672 w 2852807"/>
                <a:gd name="connsiteY0" fmla="*/ 1790700 h 2898756"/>
                <a:gd name="connsiteX1" fmla="*/ 2527847 w 2852807"/>
                <a:gd name="connsiteY1" fmla="*/ 2809875 h 2898756"/>
                <a:gd name="connsiteX2" fmla="*/ 1203872 w 2852807"/>
                <a:gd name="connsiteY2" fmla="*/ 2762250 h 2898756"/>
                <a:gd name="connsiteX3" fmla="*/ 337097 w 2852807"/>
                <a:gd name="connsiteY3" fmla="*/ 2066925 h 2898756"/>
                <a:gd name="connsiteX4" fmla="*/ 60872 w 2852807"/>
                <a:gd name="connsiteY4" fmla="*/ 600075 h 2898756"/>
                <a:gd name="connsiteX5" fmla="*/ 1432472 w 2852807"/>
                <a:gd name="connsiteY5" fmla="*/ 0 h 2898756"/>
                <a:gd name="connsiteX0" fmla="*/ 2640638 w 2841773"/>
                <a:gd name="connsiteY0" fmla="*/ 2447925 h 3555981"/>
                <a:gd name="connsiteX1" fmla="*/ 2516813 w 2841773"/>
                <a:gd name="connsiteY1" fmla="*/ 3467100 h 3555981"/>
                <a:gd name="connsiteX2" fmla="*/ 1192838 w 2841773"/>
                <a:gd name="connsiteY2" fmla="*/ 3419475 h 3555981"/>
                <a:gd name="connsiteX3" fmla="*/ 326063 w 2841773"/>
                <a:gd name="connsiteY3" fmla="*/ 2724150 h 3555981"/>
                <a:gd name="connsiteX4" fmla="*/ 49838 w 2841773"/>
                <a:gd name="connsiteY4" fmla="*/ 1257300 h 3555981"/>
                <a:gd name="connsiteX5" fmla="*/ 1259513 w 2841773"/>
                <a:gd name="connsiteY5" fmla="*/ 0 h 3555981"/>
                <a:gd name="connsiteX0" fmla="*/ 2640638 w 2877737"/>
                <a:gd name="connsiteY0" fmla="*/ 2447925 h 3492721"/>
                <a:gd name="connsiteX1" fmla="*/ 2621588 w 2877737"/>
                <a:gd name="connsiteY1" fmla="*/ 3362325 h 3492721"/>
                <a:gd name="connsiteX2" fmla="*/ 1192838 w 2877737"/>
                <a:gd name="connsiteY2" fmla="*/ 3419475 h 3492721"/>
                <a:gd name="connsiteX3" fmla="*/ 326063 w 2877737"/>
                <a:gd name="connsiteY3" fmla="*/ 2724150 h 3492721"/>
                <a:gd name="connsiteX4" fmla="*/ 49838 w 2877737"/>
                <a:gd name="connsiteY4" fmla="*/ 1257300 h 3492721"/>
                <a:gd name="connsiteX5" fmla="*/ 1259513 w 2877737"/>
                <a:gd name="connsiteY5" fmla="*/ 0 h 3492721"/>
                <a:gd name="connsiteX0" fmla="*/ 2640638 w 2855030"/>
                <a:gd name="connsiteY0" fmla="*/ 2447925 h 3480970"/>
                <a:gd name="connsiteX1" fmla="*/ 2621588 w 2855030"/>
                <a:gd name="connsiteY1" fmla="*/ 3362325 h 3480970"/>
                <a:gd name="connsiteX2" fmla="*/ 1192838 w 2855030"/>
                <a:gd name="connsiteY2" fmla="*/ 3419475 h 3480970"/>
                <a:gd name="connsiteX3" fmla="*/ 326063 w 2855030"/>
                <a:gd name="connsiteY3" fmla="*/ 2724150 h 3480970"/>
                <a:gd name="connsiteX4" fmla="*/ 49838 w 2855030"/>
                <a:gd name="connsiteY4" fmla="*/ 1257300 h 3480970"/>
                <a:gd name="connsiteX5" fmla="*/ 1259513 w 2855030"/>
                <a:gd name="connsiteY5" fmla="*/ 0 h 3480970"/>
                <a:gd name="connsiteX0" fmla="*/ 2641011 w 2877117"/>
                <a:gd name="connsiteY0" fmla="*/ 2447925 h 3465010"/>
                <a:gd name="connsiteX1" fmla="*/ 2621961 w 2877117"/>
                <a:gd name="connsiteY1" fmla="*/ 3362325 h 3465010"/>
                <a:gd name="connsiteX2" fmla="*/ 1212261 w 2877117"/>
                <a:gd name="connsiteY2" fmla="*/ 3371850 h 3465010"/>
                <a:gd name="connsiteX3" fmla="*/ 326436 w 2877117"/>
                <a:gd name="connsiteY3" fmla="*/ 2724150 h 3465010"/>
                <a:gd name="connsiteX4" fmla="*/ 50211 w 2877117"/>
                <a:gd name="connsiteY4" fmla="*/ 1257300 h 3465010"/>
                <a:gd name="connsiteX5" fmla="*/ 1259886 w 2877117"/>
                <a:gd name="connsiteY5" fmla="*/ 0 h 3465010"/>
                <a:gd name="connsiteX0" fmla="*/ 2709959 w 2946065"/>
                <a:gd name="connsiteY0" fmla="*/ 2447925 h 3465010"/>
                <a:gd name="connsiteX1" fmla="*/ 2690909 w 2946065"/>
                <a:gd name="connsiteY1" fmla="*/ 3362325 h 3465010"/>
                <a:gd name="connsiteX2" fmla="*/ 1281209 w 2946065"/>
                <a:gd name="connsiteY2" fmla="*/ 3371850 h 3465010"/>
                <a:gd name="connsiteX3" fmla="*/ 395384 w 2946065"/>
                <a:gd name="connsiteY3" fmla="*/ 2724150 h 3465010"/>
                <a:gd name="connsiteX4" fmla="*/ 42959 w 2946065"/>
                <a:gd name="connsiteY4" fmla="*/ 1257300 h 3465010"/>
                <a:gd name="connsiteX5" fmla="*/ 1328834 w 2946065"/>
                <a:gd name="connsiteY5" fmla="*/ 0 h 3465010"/>
                <a:gd name="connsiteX0" fmla="*/ 2791071 w 3027177"/>
                <a:gd name="connsiteY0" fmla="*/ 2447925 h 3456320"/>
                <a:gd name="connsiteX1" fmla="*/ 2772021 w 3027177"/>
                <a:gd name="connsiteY1" fmla="*/ 3362325 h 3456320"/>
                <a:gd name="connsiteX2" fmla="*/ 1362321 w 3027177"/>
                <a:gd name="connsiteY2" fmla="*/ 3371850 h 3456320"/>
                <a:gd name="connsiteX3" fmla="*/ 190746 w 3027177"/>
                <a:gd name="connsiteY3" fmla="*/ 2876550 h 3456320"/>
                <a:gd name="connsiteX4" fmla="*/ 124071 w 3027177"/>
                <a:gd name="connsiteY4" fmla="*/ 1257300 h 3456320"/>
                <a:gd name="connsiteX5" fmla="*/ 1409946 w 3027177"/>
                <a:gd name="connsiteY5" fmla="*/ 0 h 3456320"/>
                <a:gd name="connsiteX0" fmla="*/ 2782980 w 3027655"/>
                <a:gd name="connsiteY0" fmla="*/ 2447925 h 3963059"/>
                <a:gd name="connsiteX1" fmla="*/ 2763930 w 3027655"/>
                <a:gd name="connsiteY1" fmla="*/ 3362325 h 3963059"/>
                <a:gd name="connsiteX2" fmla="*/ 1192305 w 3027655"/>
                <a:gd name="connsiteY2" fmla="*/ 3952875 h 3963059"/>
                <a:gd name="connsiteX3" fmla="*/ 182655 w 3027655"/>
                <a:gd name="connsiteY3" fmla="*/ 2876550 h 3963059"/>
                <a:gd name="connsiteX4" fmla="*/ 115980 w 3027655"/>
                <a:gd name="connsiteY4" fmla="*/ 1257300 h 3963059"/>
                <a:gd name="connsiteX5" fmla="*/ 1401855 w 3027655"/>
                <a:gd name="connsiteY5" fmla="*/ 0 h 3963059"/>
                <a:gd name="connsiteX0" fmla="*/ 2782980 w 3118937"/>
                <a:gd name="connsiteY0" fmla="*/ 2447925 h 4082306"/>
                <a:gd name="connsiteX1" fmla="*/ 2944905 w 3118937"/>
                <a:gd name="connsiteY1" fmla="*/ 3895725 h 4082306"/>
                <a:gd name="connsiteX2" fmla="*/ 1192305 w 3118937"/>
                <a:gd name="connsiteY2" fmla="*/ 3952875 h 4082306"/>
                <a:gd name="connsiteX3" fmla="*/ 182655 w 3118937"/>
                <a:gd name="connsiteY3" fmla="*/ 2876550 h 4082306"/>
                <a:gd name="connsiteX4" fmla="*/ 115980 w 3118937"/>
                <a:gd name="connsiteY4" fmla="*/ 1257300 h 4082306"/>
                <a:gd name="connsiteX5" fmla="*/ 1401855 w 3118937"/>
                <a:gd name="connsiteY5" fmla="*/ 0 h 4082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18937" h="4082306">
                  <a:moveTo>
                    <a:pt x="2782980" y="2447925"/>
                  </a:moveTo>
                  <a:cubicBezTo>
                    <a:pt x="3184617" y="2755900"/>
                    <a:pt x="3210018" y="3644900"/>
                    <a:pt x="2944905" y="3895725"/>
                  </a:cubicBezTo>
                  <a:cubicBezTo>
                    <a:pt x="2679793" y="4146550"/>
                    <a:pt x="1652680" y="4122737"/>
                    <a:pt x="1192305" y="3952875"/>
                  </a:cubicBezTo>
                  <a:cubicBezTo>
                    <a:pt x="731930" y="3783013"/>
                    <a:pt x="362042" y="3325812"/>
                    <a:pt x="182655" y="2876550"/>
                  </a:cubicBezTo>
                  <a:cubicBezTo>
                    <a:pt x="3268" y="2427288"/>
                    <a:pt x="-87220" y="1736725"/>
                    <a:pt x="115980" y="1257300"/>
                  </a:cubicBezTo>
                  <a:cubicBezTo>
                    <a:pt x="319180" y="777875"/>
                    <a:pt x="894649" y="312737"/>
                    <a:pt x="1401855" y="0"/>
                  </a:cubicBezTo>
                </a:path>
              </a:pathLst>
            </a:custGeom>
            <a:ln>
              <a:prstDash val="lgDash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6" name="Freeform 85"/>
            <p:cNvSpPr/>
            <p:nvPr/>
          </p:nvSpPr>
          <p:spPr>
            <a:xfrm>
              <a:off x="303879" y="2022474"/>
              <a:ext cx="3318585" cy="4731069"/>
            </a:xfrm>
            <a:custGeom>
              <a:avLst/>
              <a:gdLst>
                <a:gd name="connsiteX0" fmla="*/ 2550699 w 2774345"/>
                <a:gd name="connsiteY0" fmla="*/ 2476500 h 2944309"/>
                <a:gd name="connsiteX1" fmla="*/ 2655474 w 2774345"/>
                <a:gd name="connsiteY1" fmla="*/ 2838450 h 2944309"/>
                <a:gd name="connsiteX2" fmla="*/ 1102899 w 2774345"/>
                <a:gd name="connsiteY2" fmla="*/ 2895600 h 2944309"/>
                <a:gd name="connsiteX3" fmla="*/ 283749 w 2774345"/>
                <a:gd name="connsiteY3" fmla="*/ 2190750 h 2944309"/>
                <a:gd name="connsiteX4" fmla="*/ 55149 w 2774345"/>
                <a:gd name="connsiteY4" fmla="*/ 990600 h 2944309"/>
                <a:gd name="connsiteX5" fmla="*/ 1226724 w 2774345"/>
                <a:gd name="connsiteY5" fmla="*/ 0 h 2944309"/>
                <a:gd name="connsiteX0" fmla="*/ 2550699 w 2774345"/>
                <a:gd name="connsiteY0" fmla="*/ 2476500 h 2944309"/>
                <a:gd name="connsiteX1" fmla="*/ 2655474 w 2774345"/>
                <a:gd name="connsiteY1" fmla="*/ 2838450 h 2944309"/>
                <a:gd name="connsiteX2" fmla="*/ 1102899 w 2774345"/>
                <a:gd name="connsiteY2" fmla="*/ 2895600 h 2944309"/>
                <a:gd name="connsiteX3" fmla="*/ 283749 w 2774345"/>
                <a:gd name="connsiteY3" fmla="*/ 2190750 h 2944309"/>
                <a:gd name="connsiteX4" fmla="*/ 55149 w 2774345"/>
                <a:gd name="connsiteY4" fmla="*/ 990600 h 2944309"/>
                <a:gd name="connsiteX5" fmla="*/ 1226724 w 2774345"/>
                <a:gd name="connsiteY5" fmla="*/ 0 h 2944309"/>
                <a:gd name="connsiteX0" fmla="*/ 2550699 w 2617793"/>
                <a:gd name="connsiteY0" fmla="*/ 2476500 h 2971648"/>
                <a:gd name="connsiteX1" fmla="*/ 2293524 w 2617793"/>
                <a:gd name="connsiteY1" fmla="*/ 2905125 h 2971648"/>
                <a:gd name="connsiteX2" fmla="*/ 1102899 w 2617793"/>
                <a:gd name="connsiteY2" fmla="*/ 2895600 h 2971648"/>
                <a:gd name="connsiteX3" fmla="*/ 283749 w 2617793"/>
                <a:gd name="connsiteY3" fmla="*/ 2190750 h 2971648"/>
                <a:gd name="connsiteX4" fmla="*/ 55149 w 2617793"/>
                <a:gd name="connsiteY4" fmla="*/ 990600 h 2971648"/>
                <a:gd name="connsiteX5" fmla="*/ 1226724 w 2617793"/>
                <a:gd name="connsiteY5" fmla="*/ 0 h 2971648"/>
                <a:gd name="connsiteX0" fmla="*/ 2550699 w 2626066"/>
                <a:gd name="connsiteY0" fmla="*/ 2476500 h 2956840"/>
                <a:gd name="connsiteX1" fmla="*/ 2293524 w 2626066"/>
                <a:gd name="connsiteY1" fmla="*/ 2905125 h 2956840"/>
                <a:gd name="connsiteX2" fmla="*/ 1102899 w 2626066"/>
                <a:gd name="connsiteY2" fmla="*/ 2895600 h 2956840"/>
                <a:gd name="connsiteX3" fmla="*/ 283749 w 2626066"/>
                <a:gd name="connsiteY3" fmla="*/ 2190750 h 2956840"/>
                <a:gd name="connsiteX4" fmla="*/ 55149 w 2626066"/>
                <a:gd name="connsiteY4" fmla="*/ 990600 h 2956840"/>
                <a:gd name="connsiteX5" fmla="*/ 1226724 w 2626066"/>
                <a:gd name="connsiteY5" fmla="*/ 0 h 2956840"/>
                <a:gd name="connsiteX0" fmla="*/ 2552491 w 2617599"/>
                <a:gd name="connsiteY0" fmla="*/ 2476500 h 2920042"/>
                <a:gd name="connsiteX1" fmla="*/ 2295316 w 2617599"/>
                <a:gd name="connsiteY1" fmla="*/ 2905125 h 2920042"/>
                <a:gd name="connsiteX2" fmla="*/ 1180891 w 2617599"/>
                <a:gd name="connsiteY2" fmla="*/ 2762250 h 2920042"/>
                <a:gd name="connsiteX3" fmla="*/ 285541 w 2617599"/>
                <a:gd name="connsiteY3" fmla="*/ 2190750 h 2920042"/>
                <a:gd name="connsiteX4" fmla="*/ 56941 w 2617599"/>
                <a:gd name="connsiteY4" fmla="*/ 990600 h 2920042"/>
                <a:gd name="connsiteX5" fmla="*/ 1228516 w 2617599"/>
                <a:gd name="connsiteY5" fmla="*/ 0 h 2920042"/>
                <a:gd name="connsiteX0" fmla="*/ 2552491 w 2617599"/>
                <a:gd name="connsiteY0" fmla="*/ 2476500 h 2878931"/>
                <a:gd name="connsiteX1" fmla="*/ 2295316 w 2617599"/>
                <a:gd name="connsiteY1" fmla="*/ 2857500 h 2878931"/>
                <a:gd name="connsiteX2" fmla="*/ 1180891 w 2617599"/>
                <a:gd name="connsiteY2" fmla="*/ 2762250 h 2878931"/>
                <a:gd name="connsiteX3" fmla="*/ 285541 w 2617599"/>
                <a:gd name="connsiteY3" fmla="*/ 2190750 h 2878931"/>
                <a:gd name="connsiteX4" fmla="*/ 56941 w 2617599"/>
                <a:gd name="connsiteY4" fmla="*/ 990600 h 2878931"/>
                <a:gd name="connsiteX5" fmla="*/ 1228516 w 2617599"/>
                <a:gd name="connsiteY5" fmla="*/ 0 h 2878931"/>
                <a:gd name="connsiteX0" fmla="*/ 2532718 w 2597826"/>
                <a:gd name="connsiteY0" fmla="*/ 2476500 h 2880173"/>
                <a:gd name="connsiteX1" fmla="*/ 2275543 w 2597826"/>
                <a:gd name="connsiteY1" fmla="*/ 2857500 h 2880173"/>
                <a:gd name="connsiteX2" fmla="*/ 1161118 w 2597826"/>
                <a:gd name="connsiteY2" fmla="*/ 2762250 h 2880173"/>
                <a:gd name="connsiteX3" fmla="*/ 370543 w 2597826"/>
                <a:gd name="connsiteY3" fmla="*/ 2152650 h 2880173"/>
                <a:gd name="connsiteX4" fmla="*/ 37168 w 2597826"/>
                <a:gd name="connsiteY4" fmla="*/ 990600 h 2880173"/>
                <a:gd name="connsiteX5" fmla="*/ 1208743 w 2597826"/>
                <a:gd name="connsiteY5" fmla="*/ 0 h 2880173"/>
                <a:gd name="connsiteX0" fmla="*/ 2413125 w 2478233"/>
                <a:gd name="connsiteY0" fmla="*/ 2476500 h 2880173"/>
                <a:gd name="connsiteX1" fmla="*/ 2155950 w 2478233"/>
                <a:gd name="connsiteY1" fmla="*/ 2857500 h 2880173"/>
                <a:gd name="connsiteX2" fmla="*/ 1041525 w 2478233"/>
                <a:gd name="connsiteY2" fmla="*/ 2762250 h 2880173"/>
                <a:gd name="connsiteX3" fmla="*/ 250950 w 2478233"/>
                <a:gd name="connsiteY3" fmla="*/ 2152650 h 2880173"/>
                <a:gd name="connsiteX4" fmla="*/ 50925 w 2478233"/>
                <a:gd name="connsiteY4" fmla="*/ 1019175 h 2880173"/>
                <a:gd name="connsiteX5" fmla="*/ 1089150 w 2478233"/>
                <a:gd name="connsiteY5" fmla="*/ 0 h 2880173"/>
                <a:gd name="connsiteX0" fmla="*/ 2308350 w 2392687"/>
                <a:gd name="connsiteY0" fmla="*/ 1790700 h 2930916"/>
                <a:gd name="connsiteX1" fmla="*/ 2155950 w 2392687"/>
                <a:gd name="connsiteY1" fmla="*/ 2857500 h 2930916"/>
                <a:gd name="connsiteX2" fmla="*/ 1041525 w 2392687"/>
                <a:gd name="connsiteY2" fmla="*/ 2762250 h 2930916"/>
                <a:gd name="connsiteX3" fmla="*/ 250950 w 2392687"/>
                <a:gd name="connsiteY3" fmla="*/ 2152650 h 2930916"/>
                <a:gd name="connsiteX4" fmla="*/ 50925 w 2392687"/>
                <a:gd name="connsiteY4" fmla="*/ 1019175 h 2930916"/>
                <a:gd name="connsiteX5" fmla="*/ 1089150 w 2392687"/>
                <a:gd name="connsiteY5" fmla="*/ 0 h 2930916"/>
                <a:gd name="connsiteX0" fmla="*/ 2308350 w 2494275"/>
                <a:gd name="connsiteY0" fmla="*/ 1790700 h 2930916"/>
                <a:gd name="connsiteX1" fmla="*/ 2155950 w 2494275"/>
                <a:gd name="connsiteY1" fmla="*/ 2857500 h 2930916"/>
                <a:gd name="connsiteX2" fmla="*/ 1041525 w 2494275"/>
                <a:gd name="connsiteY2" fmla="*/ 2762250 h 2930916"/>
                <a:gd name="connsiteX3" fmla="*/ 250950 w 2494275"/>
                <a:gd name="connsiteY3" fmla="*/ 2152650 h 2930916"/>
                <a:gd name="connsiteX4" fmla="*/ 50925 w 2494275"/>
                <a:gd name="connsiteY4" fmla="*/ 1019175 h 2930916"/>
                <a:gd name="connsiteX5" fmla="*/ 1089150 w 2494275"/>
                <a:gd name="connsiteY5" fmla="*/ 0 h 2930916"/>
                <a:gd name="connsiteX0" fmla="*/ 2308350 w 2570574"/>
                <a:gd name="connsiteY0" fmla="*/ 1790700 h 2926685"/>
                <a:gd name="connsiteX1" fmla="*/ 2155950 w 2570574"/>
                <a:gd name="connsiteY1" fmla="*/ 2857500 h 2926685"/>
                <a:gd name="connsiteX2" fmla="*/ 1041525 w 2570574"/>
                <a:gd name="connsiteY2" fmla="*/ 2762250 h 2926685"/>
                <a:gd name="connsiteX3" fmla="*/ 250950 w 2570574"/>
                <a:gd name="connsiteY3" fmla="*/ 2152650 h 2926685"/>
                <a:gd name="connsiteX4" fmla="*/ 50925 w 2570574"/>
                <a:gd name="connsiteY4" fmla="*/ 1019175 h 2926685"/>
                <a:gd name="connsiteX5" fmla="*/ 1089150 w 2570574"/>
                <a:gd name="connsiteY5" fmla="*/ 0 h 2926685"/>
                <a:gd name="connsiteX0" fmla="*/ 2308350 w 2582578"/>
                <a:gd name="connsiteY0" fmla="*/ 1790700 h 2890674"/>
                <a:gd name="connsiteX1" fmla="*/ 2184525 w 2582578"/>
                <a:gd name="connsiteY1" fmla="*/ 2809875 h 2890674"/>
                <a:gd name="connsiteX2" fmla="*/ 1041525 w 2582578"/>
                <a:gd name="connsiteY2" fmla="*/ 2762250 h 2890674"/>
                <a:gd name="connsiteX3" fmla="*/ 250950 w 2582578"/>
                <a:gd name="connsiteY3" fmla="*/ 2152650 h 2890674"/>
                <a:gd name="connsiteX4" fmla="*/ 50925 w 2582578"/>
                <a:gd name="connsiteY4" fmla="*/ 1019175 h 2890674"/>
                <a:gd name="connsiteX5" fmla="*/ 1089150 w 2582578"/>
                <a:gd name="connsiteY5" fmla="*/ 0 h 2890674"/>
                <a:gd name="connsiteX0" fmla="*/ 2308350 w 2609103"/>
                <a:gd name="connsiteY0" fmla="*/ 1790700 h 2869921"/>
                <a:gd name="connsiteX1" fmla="*/ 2184525 w 2609103"/>
                <a:gd name="connsiteY1" fmla="*/ 2809875 h 2869921"/>
                <a:gd name="connsiteX2" fmla="*/ 1041525 w 2609103"/>
                <a:gd name="connsiteY2" fmla="*/ 2762250 h 2869921"/>
                <a:gd name="connsiteX3" fmla="*/ 250950 w 2609103"/>
                <a:gd name="connsiteY3" fmla="*/ 2152650 h 2869921"/>
                <a:gd name="connsiteX4" fmla="*/ 50925 w 2609103"/>
                <a:gd name="connsiteY4" fmla="*/ 1019175 h 2869921"/>
                <a:gd name="connsiteX5" fmla="*/ 1089150 w 2609103"/>
                <a:gd name="connsiteY5" fmla="*/ 0 h 2869921"/>
                <a:gd name="connsiteX0" fmla="*/ 2308350 w 2609103"/>
                <a:gd name="connsiteY0" fmla="*/ 1790700 h 2869921"/>
                <a:gd name="connsiteX1" fmla="*/ 2184525 w 2609103"/>
                <a:gd name="connsiteY1" fmla="*/ 2809875 h 2869921"/>
                <a:gd name="connsiteX2" fmla="*/ 1041525 w 2609103"/>
                <a:gd name="connsiteY2" fmla="*/ 2762250 h 2869921"/>
                <a:gd name="connsiteX3" fmla="*/ 250950 w 2609103"/>
                <a:gd name="connsiteY3" fmla="*/ 2152650 h 2869921"/>
                <a:gd name="connsiteX4" fmla="*/ 50925 w 2609103"/>
                <a:gd name="connsiteY4" fmla="*/ 1019175 h 2869921"/>
                <a:gd name="connsiteX5" fmla="*/ 1089150 w 2609103"/>
                <a:gd name="connsiteY5" fmla="*/ 0 h 2869921"/>
                <a:gd name="connsiteX0" fmla="*/ 2304220 w 2505355"/>
                <a:gd name="connsiteY0" fmla="*/ 1790700 h 2894850"/>
                <a:gd name="connsiteX1" fmla="*/ 2180395 w 2505355"/>
                <a:gd name="connsiteY1" fmla="*/ 2809875 h 2894850"/>
                <a:gd name="connsiteX2" fmla="*/ 856420 w 2505355"/>
                <a:gd name="connsiteY2" fmla="*/ 2762250 h 2894850"/>
                <a:gd name="connsiteX3" fmla="*/ 246820 w 2505355"/>
                <a:gd name="connsiteY3" fmla="*/ 2152650 h 2894850"/>
                <a:gd name="connsiteX4" fmla="*/ 46795 w 2505355"/>
                <a:gd name="connsiteY4" fmla="*/ 1019175 h 2894850"/>
                <a:gd name="connsiteX5" fmla="*/ 1085020 w 2505355"/>
                <a:gd name="connsiteY5" fmla="*/ 0 h 2894850"/>
                <a:gd name="connsiteX0" fmla="*/ 2304220 w 2505355"/>
                <a:gd name="connsiteY0" fmla="*/ 1790700 h 2897433"/>
                <a:gd name="connsiteX1" fmla="*/ 2180395 w 2505355"/>
                <a:gd name="connsiteY1" fmla="*/ 2809875 h 2897433"/>
                <a:gd name="connsiteX2" fmla="*/ 856420 w 2505355"/>
                <a:gd name="connsiteY2" fmla="*/ 2762250 h 2897433"/>
                <a:gd name="connsiteX3" fmla="*/ 246820 w 2505355"/>
                <a:gd name="connsiteY3" fmla="*/ 2152650 h 2897433"/>
                <a:gd name="connsiteX4" fmla="*/ 46795 w 2505355"/>
                <a:gd name="connsiteY4" fmla="*/ 1019175 h 2897433"/>
                <a:gd name="connsiteX5" fmla="*/ 1085020 w 2505355"/>
                <a:gd name="connsiteY5" fmla="*/ 0 h 2897433"/>
                <a:gd name="connsiteX0" fmla="*/ 2406378 w 2607513"/>
                <a:gd name="connsiteY0" fmla="*/ 1790700 h 2898756"/>
                <a:gd name="connsiteX1" fmla="*/ 2282553 w 2607513"/>
                <a:gd name="connsiteY1" fmla="*/ 2809875 h 2898756"/>
                <a:gd name="connsiteX2" fmla="*/ 958578 w 2607513"/>
                <a:gd name="connsiteY2" fmla="*/ 2762250 h 2898756"/>
                <a:gd name="connsiteX3" fmla="*/ 91803 w 2607513"/>
                <a:gd name="connsiteY3" fmla="*/ 2066925 h 2898756"/>
                <a:gd name="connsiteX4" fmla="*/ 148953 w 2607513"/>
                <a:gd name="connsiteY4" fmla="*/ 1019175 h 2898756"/>
                <a:gd name="connsiteX5" fmla="*/ 1187178 w 2607513"/>
                <a:gd name="connsiteY5" fmla="*/ 0 h 2898756"/>
                <a:gd name="connsiteX0" fmla="*/ 2651672 w 2852807"/>
                <a:gd name="connsiteY0" fmla="*/ 1790700 h 2898756"/>
                <a:gd name="connsiteX1" fmla="*/ 2527847 w 2852807"/>
                <a:gd name="connsiteY1" fmla="*/ 2809875 h 2898756"/>
                <a:gd name="connsiteX2" fmla="*/ 1203872 w 2852807"/>
                <a:gd name="connsiteY2" fmla="*/ 2762250 h 2898756"/>
                <a:gd name="connsiteX3" fmla="*/ 337097 w 2852807"/>
                <a:gd name="connsiteY3" fmla="*/ 2066925 h 2898756"/>
                <a:gd name="connsiteX4" fmla="*/ 60872 w 2852807"/>
                <a:gd name="connsiteY4" fmla="*/ 600075 h 2898756"/>
                <a:gd name="connsiteX5" fmla="*/ 1432472 w 2852807"/>
                <a:gd name="connsiteY5" fmla="*/ 0 h 2898756"/>
                <a:gd name="connsiteX0" fmla="*/ 2640638 w 2841773"/>
                <a:gd name="connsiteY0" fmla="*/ 2447925 h 3555981"/>
                <a:gd name="connsiteX1" fmla="*/ 2516813 w 2841773"/>
                <a:gd name="connsiteY1" fmla="*/ 3467100 h 3555981"/>
                <a:gd name="connsiteX2" fmla="*/ 1192838 w 2841773"/>
                <a:gd name="connsiteY2" fmla="*/ 3419475 h 3555981"/>
                <a:gd name="connsiteX3" fmla="*/ 326063 w 2841773"/>
                <a:gd name="connsiteY3" fmla="*/ 2724150 h 3555981"/>
                <a:gd name="connsiteX4" fmla="*/ 49838 w 2841773"/>
                <a:gd name="connsiteY4" fmla="*/ 1257300 h 3555981"/>
                <a:gd name="connsiteX5" fmla="*/ 1259513 w 2841773"/>
                <a:gd name="connsiteY5" fmla="*/ 0 h 3555981"/>
                <a:gd name="connsiteX0" fmla="*/ 2640638 w 2877737"/>
                <a:gd name="connsiteY0" fmla="*/ 2447925 h 3492721"/>
                <a:gd name="connsiteX1" fmla="*/ 2621588 w 2877737"/>
                <a:gd name="connsiteY1" fmla="*/ 3362325 h 3492721"/>
                <a:gd name="connsiteX2" fmla="*/ 1192838 w 2877737"/>
                <a:gd name="connsiteY2" fmla="*/ 3419475 h 3492721"/>
                <a:gd name="connsiteX3" fmla="*/ 326063 w 2877737"/>
                <a:gd name="connsiteY3" fmla="*/ 2724150 h 3492721"/>
                <a:gd name="connsiteX4" fmla="*/ 49838 w 2877737"/>
                <a:gd name="connsiteY4" fmla="*/ 1257300 h 3492721"/>
                <a:gd name="connsiteX5" fmla="*/ 1259513 w 2877737"/>
                <a:gd name="connsiteY5" fmla="*/ 0 h 3492721"/>
                <a:gd name="connsiteX0" fmla="*/ 2640638 w 2855030"/>
                <a:gd name="connsiteY0" fmla="*/ 2447925 h 3480970"/>
                <a:gd name="connsiteX1" fmla="*/ 2621588 w 2855030"/>
                <a:gd name="connsiteY1" fmla="*/ 3362325 h 3480970"/>
                <a:gd name="connsiteX2" fmla="*/ 1192838 w 2855030"/>
                <a:gd name="connsiteY2" fmla="*/ 3419475 h 3480970"/>
                <a:gd name="connsiteX3" fmla="*/ 326063 w 2855030"/>
                <a:gd name="connsiteY3" fmla="*/ 2724150 h 3480970"/>
                <a:gd name="connsiteX4" fmla="*/ 49838 w 2855030"/>
                <a:gd name="connsiteY4" fmla="*/ 1257300 h 3480970"/>
                <a:gd name="connsiteX5" fmla="*/ 1259513 w 2855030"/>
                <a:gd name="connsiteY5" fmla="*/ 0 h 3480970"/>
                <a:gd name="connsiteX0" fmla="*/ 2641011 w 2877117"/>
                <a:gd name="connsiteY0" fmla="*/ 2447925 h 3465010"/>
                <a:gd name="connsiteX1" fmla="*/ 2621961 w 2877117"/>
                <a:gd name="connsiteY1" fmla="*/ 3362325 h 3465010"/>
                <a:gd name="connsiteX2" fmla="*/ 1212261 w 2877117"/>
                <a:gd name="connsiteY2" fmla="*/ 3371850 h 3465010"/>
                <a:gd name="connsiteX3" fmla="*/ 326436 w 2877117"/>
                <a:gd name="connsiteY3" fmla="*/ 2724150 h 3465010"/>
                <a:gd name="connsiteX4" fmla="*/ 50211 w 2877117"/>
                <a:gd name="connsiteY4" fmla="*/ 1257300 h 3465010"/>
                <a:gd name="connsiteX5" fmla="*/ 1259886 w 2877117"/>
                <a:gd name="connsiteY5" fmla="*/ 0 h 3465010"/>
                <a:gd name="connsiteX0" fmla="*/ 2709959 w 2946065"/>
                <a:gd name="connsiteY0" fmla="*/ 2447925 h 3465010"/>
                <a:gd name="connsiteX1" fmla="*/ 2690909 w 2946065"/>
                <a:gd name="connsiteY1" fmla="*/ 3362325 h 3465010"/>
                <a:gd name="connsiteX2" fmla="*/ 1281209 w 2946065"/>
                <a:gd name="connsiteY2" fmla="*/ 3371850 h 3465010"/>
                <a:gd name="connsiteX3" fmla="*/ 395384 w 2946065"/>
                <a:gd name="connsiteY3" fmla="*/ 2724150 h 3465010"/>
                <a:gd name="connsiteX4" fmla="*/ 42959 w 2946065"/>
                <a:gd name="connsiteY4" fmla="*/ 1257300 h 3465010"/>
                <a:gd name="connsiteX5" fmla="*/ 1328834 w 2946065"/>
                <a:gd name="connsiteY5" fmla="*/ 0 h 3465010"/>
                <a:gd name="connsiteX0" fmla="*/ 2791071 w 3027177"/>
                <a:gd name="connsiteY0" fmla="*/ 2447925 h 3456320"/>
                <a:gd name="connsiteX1" fmla="*/ 2772021 w 3027177"/>
                <a:gd name="connsiteY1" fmla="*/ 3362325 h 3456320"/>
                <a:gd name="connsiteX2" fmla="*/ 1362321 w 3027177"/>
                <a:gd name="connsiteY2" fmla="*/ 3371850 h 3456320"/>
                <a:gd name="connsiteX3" fmla="*/ 190746 w 3027177"/>
                <a:gd name="connsiteY3" fmla="*/ 2876550 h 3456320"/>
                <a:gd name="connsiteX4" fmla="*/ 124071 w 3027177"/>
                <a:gd name="connsiteY4" fmla="*/ 1257300 h 3456320"/>
                <a:gd name="connsiteX5" fmla="*/ 1409946 w 3027177"/>
                <a:gd name="connsiteY5" fmla="*/ 0 h 3456320"/>
                <a:gd name="connsiteX0" fmla="*/ 2782980 w 3027655"/>
                <a:gd name="connsiteY0" fmla="*/ 2447925 h 3963059"/>
                <a:gd name="connsiteX1" fmla="*/ 2763930 w 3027655"/>
                <a:gd name="connsiteY1" fmla="*/ 3362325 h 3963059"/>
                <a:gd name="connsiteX2" fmla="*/ 1192305 w 3027655"/>
                <a:gd name="connsiteY2" fmla="*/ 3952875 h 3963059"/>
                <a:gd name="connsiteX3" fmla="*/ 182655 w 3027655"/>
                <a:gd name="connsiteY3" fmla="*/ 2876550 h 3963059"/>
                <a:gd name="connsiteX4" fmla="*/ 115980 w 3027655"/>
                <a:gd name="connsiteY4" fmla="*/ 1257300 h 3963059"/>
                <a:gd name="connsiteX5" fmla="*/ 1401855 w 3027655"/>
                <a:gd name="connsiteY5" fmla="*/ 0 h 3963059"/>
                <a:gd name="connsiteX0" fmla="*/ 2782980 w 3118937"/>
                <a:gd name="connsiteY0" fmla="*/ 2447925 h 4082306"/>
                <a:gd name="connsiteX1" fmla="*/ 2944905 w 3118937"/>
                <a:gd name="connsiteY1" fmla="*/ 3895725 h 4082306"/>
                <a:gd name="connsiteX2" fmla="*/ 1192305 w 3118937"/>
                <a:gd name="connsiteY2" fmla="*/ 3952875 h 4082306"/>
                <a:gd name="connsiteX3" fmla="*/ 182655 w 3118937"/>
                <a:gd name="connsiteY3" fmla="*/ 2876550 h 4082306"/>
                <a:gd name="connsiteX4" fmla="*/ 115980 w 3118937"/>
                <a:gd name="connsiteY4" fmla="*/ 1257300 h 4082306"/>
                <a:gd name="connsiteX5" fmla="*/ 1401855 w 3118937"/>
                <a:gd name="connsiteY5" fmla="*/ 0 h 4082306"/>
                <a:gd name="connsiteX0" fmla="*/ 2872659 w 3208616"/>
                <a:gd name="connsiteY0" fmla="*/ 2447925 h 4078004"/>
                <a:gd name="connsiteX1" fmla="*/ 3034584 w 3208616"/>
                <a:gd name="connsiteY1" fmla="*/ 3895725 h 4078004"/>
                <a:gd name="connsiteX2" fmla="*/ 1281984 w 3208616"/>
                <a:gd name="connsiteY2" fmla="*/ 3952875 h 4078004"/>
                <a:gd name="connsiteX3" fmla="*/ 110409 w 3208616"/>
                <a:gd name="connsiteY3" fmla="*/ 2943225 h 4078004"/>
                <a:gd name="connsiteX4" fmla="*/ 205659 w 3208616"/>
                <a:gd name="connsiteY4" fmla="*/ 1257300 h 4078004"/>
                <a:gd name="connsiteX5" fmla="*/ 1491534 w 3208616"/>
                <a:gd name="connsiteY5" fmla="*/ 0 h 4078004"/>
                <a:gd name="connsiteX0" fmla="*/ 2846657 w 3208798"/>
                <a:gd name="connsiteY0" fmla="*/ 2447925 h 4503503"/>
                <a:gd name="connsiteX1" fmla="*/ 3008582 w 3208798"/>
                <a:gd name="connsiteY1" fmla="*/ 3895725 h 4503503"/>
                <a:gd name="connsiteX2" fmla="*/ 884507 w 3208798"/>
                <a:gd name="connsiteY2" fmla="*/ 4467225 h 4503503"/>
                <a:gd name="connsiteX3" fmla="*/ 84407 w 3208798"/>
                <a:gd name="connsiteY3" fmla="*/ 2943225 h 4503503"/>
                <a:gd name="connsiteX4" fmla="*/ 179657 w 3208798"/>
                <a:gd name="connsiteY4" fmla="*/ 1257300 h 4503503"/>
                <a:gd name="connsiteX5" fmla="*/ 1465532 w 3208798"/>
                <a:gd name="connsiteY5" fmla="*/ 0 h 4503503"/>
                <a:gd name="connsiteX0" fmla="*/ 2886026 w 3248167"/>
                <a:gd name="connsiteY0" fmla="*/ 2447925 h 4501914"/>
                <a:gd name="connsiteX1" fmla="*/ 3047951 w 3248167"/>
                <a:gd name="connsiteY1" fmla="*/ 3895725 h 4501914"/>
                <a:gd name="connsiteX2" fmla="*/ 923876 w 3248167"/>
                <a:gd name="connsiteY2" fmla="*/ 4467225 h 4501914"/>
                <a:gd name="connsiteX3" fmla="*/ 66626 w 3248167"/>
                <a:gd name="connsiteY3" fmla="*/ 2971800 h 4501914"/>
                <a:gd name="connsiteX4" fmla="*/ 219026 w 3248167"/>
                <a:gd name="connsiteY4" fmla="*/ 1257300 h 4501914"/>
                <a:gd name="connsiteX5" fmla="*/ 1504901 w 3248167"/>
                <a:gd name="connsiteY5" fmla="*/ 0 h 4501914"/>
                <a:gd name="connsiteX0" fmla="*/ 2886026 w 3332374"/>
                <a:gd name="connsiteY0" fmla="*/ 2447925 h 4764138"/>
                <a:gd name="connsiteX1" fmla="*/ 3171776 w 3332374"/>
                <a:gd name="connsiteY1" fmla="*/ 4581525 h 4764138"/>
                <a:gd name="connsiteX2" fmla="*/ 923876 w 3332374"/>
                <a:gd name="connsiteY2" fmla="*/ 4467225 h 4764138"/>
                <a:gd name="connsiteX3" fmla="*/ 66626 w 3332374"/>
                <a:gd name="connsiteY3" fmla="*/ 2971800 h 4764138"/>
                <a:gd name="connsiteX4" fmla="*/ 219026 w 3332374"/>
                <a:gd name="connsiteY4" fmla="*/ 1257300 h 4764138"/>
                <a:gd name="connsiteX5" fmla="*/ 1504901 w 3332374"/>
                <a:gd name="connsiteY5" fmla="*/ 0 h 4764138"/>
                <a:gd name="connsiteX0" fmla="*/ 2884628 w 3332386"/>
                <a:gd name="connsiteY0" fmla="*/ 2447925 h 4772026"/>
                <a:gd name="connsiteX1" fmla="*/ 3170378 w 3332386"/>
                <a:gd name="connsiteY1" fmla="*/ 4581525 h 4772026"/>
                <a:gd name="connsiteX2" fmla="*/ 903428 w 3332386"/>
                <a:gd name="connsiteY2" fmla="*/ 4486275 h 4772026"/>
                <a:gd name="connsiteX3" fmla="*/ 65228 w 3332386"/>
                <a:gd name="connsiteY3" fmla="*/ 2971800 h 4772026"/>
                <a:gd name="connsiteX4" fmla="*/ 217628 w 3332386"/>
                <a:gd name="connsiteY4" fmla="*/ 1257300 h 4772026"/>
                <a:gd name="connsiteX5" fmla="*/ 1503503 w 3332386"/>
                <a:gd name="connsiteY5" fmla="*/ 0 h 4772026"/>
                <a:gd name="connsiteX0" fmla="*/ 2889526 w 3332347"/>
                <a:gd name="connsiteY0" fmla="*/ 2447925 h 4764138"/>
                <a:gd name="connsiteX1" fmla="*/ 3175276 w 3332347"/>
                <a:gd name="connsiteY1" fmla="*/ 4581525 h 4764138"/>
                <a:gd name="connsiteX2" fmla="*/ 975001 w 3332347"/>
                <a:gd name="connsiteY2" fmla="*/ 4467225 h 4764138"/>
                <a:gd name="connsiteX3" fmla="*/ 70126 w 3332347"/>
                <a:gd name="connsiteY3" fmla="*/ 2971800 h 4764138"/>
                <a:gd name="connsiteX4" fmla="*/ 222526 w 3332347"/>
                <a:gd name="connsiteY4" fmla="*/ 1257300 h 4764138"/>
                <a:gd name="connsiteX5" fmla="*/ 1508401 w 3332347"/>
                <a:gd name="connsiteY5" fmla="*/ 0 h 4764138"/>
                <a:gd name="connsiteX0" fmla="*/ 2889526 w 3318585"/>
                <a:gd name="connsiteY0" fmla="*/ 2447925 h 4731069"/>
                <a:gd name="connsiteX1" fmla="*/ 3156226 w 3318585"/>
                <a:gd name="connsiteY1" fmla="*/ 4533900 h 4731069"/>
                <a:gd name="connsiteX2" fmla="*/ 975001 w 3318585"/>
                <a:gd name="connsiteY2" fmla="*/ 4467225 h 4731069"/>
                <a:gd name="connsiteX3" fmla="*/ 70126 w 3318585"/>
                <a:gd name="connsiteY3" fmla="*/ 2971800 h 4731069"/>
                <a:gd name="connsiteX4" fmla="*/ 222526 w 3318585"/>
                <a:gd name="connsiteY4" fmla="*/ 1257300 h 4731069"/>
                <a:gd name="connsiteX5" fmla="*/ 1508401 w 3318585"/>
                <a:gd name="connsiteY5" fmla="*/ 0 h 4731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18585" h="4731069">
                  <a:moveTo>
                    <a:pt x="2889526" y="2447925"/>
                  </a:moveTo>
                  <a:cubicBezTo>
                    <a:pt x="3291163" y="2755900"/>
                    <a:pt x="3475313" y="4197350"/>
                    <a:pt x="3156226" y="4533900"/>
                  </a:cubicBezTo>
                  <a:cubicBezTo>
                    <a:pt x="2837139" y="4870450"/>
                    <a:pt x="1489351" y="4727575"/>
                    <a:pt x="975001" y="4467225"/>
                  </a:cubicBezTo>
                  <a:cubicBezTo>
                    <a:pt x="460651" y="4206875"/>
                    <a:pt x="195538" y="3506787"/>
                    <a:pt x="70126" y="2971800"/>
                  </a:cubicBezTo>
                  <a:cubicBezTo>
                    <a:pt x="-55286" y="2436813"/>
                    <a:pt x="-17187" y="1752600"/>
                    <a:pt x="222526" y="1257300"/>
                  </a:cubicBezTo>
                  <a:cubicBezTo>
                    <a:pt x="462239" y="762000"/>
                    <a:pt x="1001195" y="312737"/>
                    <a:pt x="1508401" y="0"/>
                  </a:cubicBezTo>
                </a:path>
              </a:pathLst>
            </a:custGeom>
            <a:ln>
              <a:prstDash val="lgDash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7" name="Freeform 86"/>
            <p:cNvSpPr/>
            <p:nvPr/>
          </p:nvSpPr>
          <p:spPr>
            <a:xfrm>
              <a:off x="210090" y="1427500"/>
              <a:ext cx="3517988" cy="5420712"/>
            </a:xfrm>
            <a:custGeom>
              <a:avLst/>
              <a:gdLst>
                <a:gd name="connsiteX0" fmla="*/ 2550699 w 2774345"/>
                <a:gd name="connsiteY0" fmla="*/ 2476500 h 2944309"/>
                <a:gd name="connsiteX1" fmla="*/ 2655474 w 2774345"/>
                <a:gd name="connsiteY1" fmla="*/ 2838450 h 2944309"/>
                <a:gd name="connsiteX2" fmla="*/ 1102899 w 2774345"/>
                <a:gd name="connsiteY2" fmla="*/ 2895600 h 2944309"/>
                <a:gd name="connsiteX3" fmla="*/ 283749 w 2774345"/>
                <a:gd name="connsiteY3" fmla="*/ 2190750 h 2944309"/>
                <a:gd name="connsiteX4" fmla="*/ 55149 w 2774345"/>
                <a:gd name="connsiteY4" fmla="*/ 990600 h 2944309"/>
                <a:gd name="connsiteX5" fmla="*/ 1226724 w 2774345"/>
                <a:gd name="connsiteY5" fmla="*/ 0 h 2944309"/>
                <a:gd name="connsiteX0" fmla="*/ 2550699 w 2774345"/>
                <a:gd name="connsiteY0" fmla="*/ 2476500 h 2944309"/>
                <a:gd name="connsiteX1" fmla="*/ 2655474 w 2774345"/>
                <a:gd name="connsiteY1" fmla="*/ 2838450 h 2944309"/>
                <a:gd name="connsiteX2" fmla="*/ 1102899 w 2774345"/>
                <a:gd name="connsiteY2" fmla="*/ 2895600 h 2944309"/>
                <a:gd name="connsiteX3" fmla="*/ 283749 w 2774345"/>
                <a:gd name="connsiteY3" fmla="*/ 2190750 h 2944309"/>
                <a:gd name="connsiteX4" fmla="*/ 55149 w 2774345"/>
                <a:gd name="connsiteY4" fmla="*/ 990600 h 2944309"/>
                <a:gd name="connsiteX5" fmla="*/ 1226724 w 2774345"/>
                <a:gd name="connsiteY5" fmla="*/ 0 h 2944309"/>
                <a:gd name="connsiteX0" fmla="*/ 2550699 w 2617793"/>
                <a:gd name="connsiteY0" fmla="*/ 2476500 h 2971648"/>
                <a:gd name="connsiteX1" fmla="*/ 2293524 w 2617793"/>
                <a:gd name="connsiteY1" fmla="*/ 2905125 h 2971648"/>
                <a:gd name="connsiteX2" fmla="*/ 1102899 w 2617793"/>
                <a:gd name="connsiteY2" fmla="*/ 2895600 h 2971648"/>
                <a:gd name="connsiteX3" fmla="*/ 283749 w 2617793"/>
                <a:gd name="connsiteY3" fmla="*/ 2190750 h 2971648"/>
                <a:gd name="connsiteX4" fmla="*/ 55149 w 2617793"/>
                <a:gd name="connsiteY4" fmla="*/ 990600 h 2971648"/>
                <a:gd name="connsiteX5" fmla="*/ 1226724 w 2617793"/>
                <a:gd name="connsiteY5" fmla="*/ 0 h 2971648"/>
                <a:gd name="connsiteX0" fmla="*/ 2550699 w 2626066"/>
                <a:gd name="connsiteY0" fmla="*/ 2476500 h 2956840"/>
                <a:gd name="connsiteX1" fmla="*/ 2293524 w 2626066"/>
                <a:gd name="connsiteY1" fmla="*/ 2905125 h 2956840"/>
                <a:gd name="connsiteX2" fmla="*/ 1102899 w 2626066"/>
                <a:gd name="connsiteY2" fmla="*/ 2895600 h 2956840"/>
                <a:gd name="connsiteX3" fmla="*/ 283749 w 2626066"/>
                <a:gd name="connsiteY3" fmla="*/ 2190750 h 2956840"/>
                <a:gd name="connsiteX4" fmla="*/ 55149 w 2626066"/>
                <a:gd name="connsiteY4" fmla="*/ 990600 h 2956840"/>
                <a:gd name="connsiteX5" fmla="*/ 1226724 w 2626066"/>
                <a:gd name="connsiteY5" fmla="*/ 0 h 2956840"/>
                <a:gd name="connsiteX0" fmla="*/ 2552491 w 2617599"/>
                <a:gd name="connsiteY0" fmla="*/ 2476500 h 2920042"/>
                <a:gd name="connsiteX1" fmla="*/ 2295316 w 2617599"/>
                <a:gd name="connsiteY1" fmla="*/ 2905125 h 2920042"/>
                <a:gd name="connsiteX2" fmla="*/ 1180891 w 2617599"/>
                <a:gd name="connsiteY2" fmla="*/ 2762250 h 2920042"/>
                <a:gd name="connsiteX3" fmla="*/ 285541 w 2617599"/>
                <a:gd name="connsiteY3" fmla="*/ 2190750 h 2920042"/>
                <a:gd name="connsiteX4" fmla="*/ 56941 w 2617599"/>
                <a:gd name="connsiteY4" fmla="*/ 990600 h 2920042"/>
                <a:gd name="connsiteX5" fmla="*/ 1228516 w 2617599"/>
                <a:gd name="connsiteY5" fmla="*/ 0 h 2920042"/>
                <a:gd name="connsiteX0" fmla="*/ 2552491 w 2617599"/>
                <a:gd name="connsiteY0" fmla="*/ 2476500 h 2878931"/>
                <a:gd name="connsiteX1" fmla="*/ 2295316 w 2617599"/>
                <a:gd name="connsiteY1" fmla="*/ 2857500 h 2878931"/>
                <a:gd name="connsiteX2" fmla="*/ 1180891 w 2617599"/>
                <a:gd name="connsiteY2" fmla="*/ 2762250 h 2878931"/>
                <a:gd name="connsiteX3" fmla="*/ 285541 w 2617599"/>
                <a:gd name="connsiteY3" fmla="*/ 2190750 h 2878931"/>
                <a:gd name="connsiteX4" fmla="*/ 56941 w 2617599"/>
                <a:gd name="connsiteY4" fmla="*/ 990600 h 2878931"/>
                <a:gd name="connsiteX5" fmla="*/ 1228516 w 2617599"/>
                <a:gd name="connsiteY5" fmla="*/ 0 h 2878931"/>
                <a:gd name="connsiteX0" fmla="*/ 2532718 w 2597826"/>
                <a:gd name="connsiteY0" fmla="*/ 2476500 h 2880173"/>
                <a:gd name="connsiteX1" fmla="*/ 2275543 w 2597826"/>
                <a:gd name="connsiteY1" fmla="*/ 2857500 h 2880173"/>
                <a:gd name="connsiteX2" fmla="*/ 1161118 w 2597826"/>
                <a:gd name="connsiteY2" fmla="*/ 2762250 h 2880173"/>
                <a:gd name="connsiteX3" fmla="*/ 370543 w 2597826"/>
                <a:gd name="connsiteY3" fmla="*/ 2152650 h 2880173"/>
                <a:gd name="connsiteX4" fmla="*/ 37168 w 2597826"/>
                <a:gd name="connsiteY4" fmla="*/ 990600 h 2880173"/>
                <a:gd name="connsiteX5" fmla="*/ 1208743 w 2597826"/>
                <a:gd name="connsiteY5" fmla="*/ 0 h 2880173"/>
                <a:gd name="connsiteX0" fmla="*/ 2413125 w 2478233"/>
                <a:gd name="connsiteY0" fmla="*/ 2476500 h 2880173"/>
                <a:gd name="connsiteX1" fmla="*/ 2155950 w 2478233"/>
                <a:gd name="connsiteY1" fmla="*/ 2857500 h 2880173"/>
                <a:gd name="connsiteX2" fmla="*/ 1041525 w 2478233"/>
                <a:gd name="connsiteY2" fmla="*/ 2762250 h 2880173"/>
                <a:gd name="connsiteX3" fmla="*/ 250950 w 2478233"/>
                <a:gd name="connsiteY3" fmla="*/ 2152650 h 2880173"/>
                <a:gd name="connsiteX4" fmla="*/ 50925 w 2478233"/>
                <a:gd name="connsiteY4" fmla="*/ 1019175 h 2880173"/>
                <a:gd name="connsiteX5" fmla="*/ 1089150 w 2478233"/>
                <a:gd name="connsiteY5" fmla="*/ 0 h 2880173"/>
                <a:gd name="connsiteX0" fmla="*/ 2308350 w 2392687"/>
                <a:gd name="connsiteY0" fmla="*/ 1790700 h 2930916"/>
                <a:gd name="connsiteX1" fmla="*/ 2155950 w 2392687"/>
                <a:gd name="connsiteY1" fmla="*/ 2857500 h 2930916"/>
                <a:gd name="connsiteX2" fmla="*/ 1041525 w 2392687"/>
                <a:gd name="connsiteY2" fmla="*/ 2762250 h 2930916"/>
                <a:gd name="connsiteX3" fmla="*/ 250950 w 2392687"/>
                <a:gd name="connsiteY3" fmla="*/ 2152650 h 2930916"/>
                <a:gd name="connsiteX4" fmla="*/ 50925 w 2392687"/>
                <a:gd name="connsiteY4" fmla="*/ 1019175 h 2930916"/>
                <a:gd name="connsiteX5" fmla="*/ 1089150 w 2392687"/>
                <a:gd name="connsiteY5" fmla="*/ 0 h 2930916"/>
                <a:gd name="connsiteX0" fmla="*/ 2308350 w 2494275"/>
                <a:gd name="connsiteY0" fmla="*/ 1790700 h 2930916"/>
                <a:gd name="connsiteX1" fmla="*/ 2155950 w 2494275"/>
                <a:gd name="connsiteY1" fmla="*/ 2857500 h 2930916"/>
                <a:gd name="connsiteX2" fmla="*/ 1041525 w 2494275"/>
                <a:gd name="connsiteY2" fmla="*/ 2762250 h 2930916"/>
                <a:gd name="connsiteX3" fmla="*/ 250950 w 2494275"/>
                <a:gd name="connsiteY3" fmla="*/ 2152650 h 2930916"/>
                <a:gd name="connsiteX4" fmla="*/ 50925 w 2494275"/>
                <a:gd name="connsiteY4" fmla="*/ 1019175 h 2930916"/>
                <a:gd name="connsiteX5" fmla="*/ 1089150 w 2494275"/>
                <a:gd name="connsiteY5" fmla="*/ 0 h 2930916"/>
                <a:gd name="connsiteX0" fmla="*/ 2308350 w 2570574"/>
                <a:gd name="connsiteY0" fmla="*/ 1790700 h 2926685"/>
                <a:gd name="connsiteX1" fmla="*/ 2155950 w 2570574"/>
                <a:gd name="connsiteY1" fmla="*/ 2857500 h 2926685"/>
                <a:gd name="connsiteX2" fmla="*/ 1041525 w 2570574"/>
                <a:gd name="connsiteY2" fmla="*/ 2762250 h 2926685"/>
                <a:gd name="connsiteX3" fmla="*/ 250950 w 2570574"/>
                <a:gd name="connsiteY3" fmla="*/ 2152650 h 2926685"/>
                <a:gd name="connsiteX4" fmla="*/ 50925 w 2570574"/>
                <a:gd name="connsiteY4" fmla="*/ 1019175 h 2926685"/>
                <a:gd name="connsiteX5" fmla="*/ 1089150 w 2570574"/>
                <a:gd name="connsiteY5" fmla="*/ 0 h 2926685"/>
                <a:gd name="connsiteX0" fmla="*/ 2308350 w 2582578"/>
                <a:gd name="connsiteY0" fmla="*/ 1790700 h 2890674"/>
                <a:gd name="connsiteX1" fmla="*/ 2184525 w 2582578"/>
                <a:gd name="connsiteY1" fmla="*/ 2809875 h 2890674"/>
                <a:gd name="connsiteX2" fmla="*/ 1041525 w 2582578"/>
                <a:gd name="connsiteY2" fmla="*/ 2762250 h 2890674"/>
                <a:gd name="connsiteX3" fmla="*/ 250950 w 2582578"/>
                <a:gd name="connsiteY3" fmla="*/ 2152650 h 2890674"/>
                <a:gd name="connsiteX4" fmla="*/ 50925 w 2582578"/>
                <a:gd name="connsiteY4" fmla="*/ 1019175 h 2890674"/>
                <a:gd name="connsiteX5" fmla="*/ 1089150 w 2582578"/>
                <a:gd name="connsiteY5" fmla="*/ 0 h 2890674"/>
                <a:gd name="connsiteX0" fmla="*/ 2308350 w 2609103"/>
                <a:gd name="connsiteY0" fmla="*/ 1790700 h 2869921"/>
                <a:gd name="connsiteX1" fmla="*/ 2184525 w 2609103"/>
                <a:gd name="connsiteY1" fmla="*/ 2809875 h 2869921"/>
                <a:gd name="connsiteX2" fmla="*/ 1041525 w 2609103"/>
                <a:gd name="connsiteY2" fmla="*/ 2762250 h 2869921"/>
                <a:gd name="connsiteX3" fmla="*/ 250950 w 2609103"/>
                <a:gd name="connsiteY3" fmla="*/ 2152650 h 2869921"/>
                <a:gd name="connsiteX4" fmla="*/ 50925 w 2609103"/>
                <a:gd name="connsiteY4" fmla="*/ 1019175 h 2869921"/>
                <a:gd name="connsiteX5" fmla="*/ 1089150 w 2609103"/>
                <a:gd name="connsiteY5" fmla="*/ 0 h 2869921"/>
                <a:gd name="connsiteX0" fmla="*/ 2308350 w 2609103"/>
                <a:gd name="connsiteY0" fmla="*/ 1790700 h 2869921"/>
                <a:gd name="connsiteX1" fmla="*/ 2184525 w 2609103"/>
                <a:gd name="connsiteY1" fmla="*/ 2809875 h 2869921"/>
                <a:gd name="connsiteX2" fmla="*/ 1041525 w 2609103"/>
                <a:gd name="connsiteY2" fmla="*/ 2762250 h 2869921"/>
                <a:gd name="connsiteX3" fmla="*/ 250950 w 2609103"/>
                <a:gd name="connsiteY3" fmla="*/ 2152650 h 2869921"/>
                <a:gd name="connsiteX4" fmla="*/ 50925 w 2609103"/>
                <a:gd name="connsiteY4" fmla="*/ 1019175 h 2869921"/>
                <a:gd name="connsiteX5" fmla="*/ 1089150 w 2609103"/>
                <a:gd name="connsiteY5" fmla="*/ 0 h 2869921"/>
                <a:gd name="connsiteX0" fmla="*/ 2304220 w 2505355"/>
                <a:gd name="connsiteY0" fmla="*/ 1790700 h 2894850"/>
                <a:gd name="connsiteX1" fmla="*/ 2180395 w 2505355"/>
                <a:gd name="connsiteY1" fmla="*/ 2809875 h 2894850"/>
                <a:gd name="connsiteX2" fmla="*/ 856420 w 2505355"/>
                <a:gd name="connsiteY2" fmla="*/ 2762250 h 2894850"/>
                <a:gd name="connsiteX3" fmla="*/ 246820 w 2505355"/>
                <a:gd name="connsiteY3" fmla="*/ 2152650 h 2894850"/>
                <a:gd name="connsiteX4" fmla="*/ 46795 w 2505355"/>
                <a:gd name="connsiteY4" fmla="*/ 1019175 h 2894850"/>
                <a:gd name="connsiteX5" fmla="*/ 1085020 w 2505355"/>
                <a:gd name="connsiteY5" fmla="*/ 0 h 2894850"/>
                <a:gd name="connsiteX0" fmla="*/ 2304220 w 2505355"/>
                <a:gd name="connsiteY0" fmla="*/ 1790700 h 2897433"/>
                <a:gd name="connsiteX1" fmla="*/ 2180395 w 2505355"/>
                <a:gd name="connsiteY1" fmla="*/ 2809875 h 2897433"/>
                <a:gd name="connsiteX2" fmla="*/ 856420 w 2505355"/>
                <a:gd name="connsiteY2" fmla="*/ 2762250 h 2897433"/>
                <a:gd name="connsiteX3" fmla="*/ 246820 w 2505355"/>
                <a:gd name="connsiteY3" fmla="*/ 2152650 h 2897433"/>
                <a:gd name="connsiteX4" fmla="*/ 46795 w 2505355"/>
                <a:gd name="connsiteY4" fmla="*/ 1019175 h 2897433"/>
                <a:gd name="connsiteX5" fmla="*/ 1085020 w 2505355"/>
                <a:gd name="connsiteY5" fmla="*/ 0 h 2897433"/>
                <a:gd name="connsiteX0" fmla="*/ 2406378 w 2607513"/>
                <a:gd name="connsiteY0" fmla="*/ 1790700 h 2898756"/>
                <a:gd name="connsiteX1" fmla="*/ 2282553 w 2607513"/>
                <a:gd name="connsiteY1" fmla="*/ 2809875 h 2898756"/>
                <a:gd name="connsiteX2" fmla="*/ 958578 w 2607513"/>
                <a:gd name="connsiteY2" fmla="*/ 2762250 h 2898756"/>
                <a:gd name="connsiteX3" fmla="*/ 91803 w 2607513"/>
                <a:gd name="connsiteY3" fmla="*/ 2066925 h 2898756"/>
                <a:gd name="connsiteX4" fmla="*/ 148953 w 2607513"/>
                <a:gd name="connsiteY4" fmla="*/ 1019175 h 2898756"/>
                <a:gd name="connsiteX5" fmla="*/ 1187178 w 2607513"/>
                <a:gd name="connsiteY5" fmla="*/ 0 h 2898756"/>
                <a:gd name="connsiteX0" fmla="*/ 2651672 w 2852807"/>
                <a:gd name="connsiteY0" fmla="*/ 1790700 h 2898756"/>
                <a:gd name="connsiteX1" fmla="*/ 2527847 w 2852807"/>
                <a:gd name="connsiteY1" fmla="*/ 2809875 h 2898756"/>
                <a:gd name="connsiteX2" fmla="*/ 1203872 w 2852807"/>
                <a:gd name="connsiteY2" fmla="*/ 2762250 h 2898756"/>
                <a:gd name="connsiteX3" fmla="*/ 337097 w 2852807"/>
                <a:gd name="connsiteY3" fmla="*/ 2066925 h 2898756"/>
                <a:gd name="connsiteX4" fmla="*/ 60872 w 2852807"/>
                <a:gd name="connsiteY4" fmla="*/ 600075 h 2898756"/>
                <a:gd name="connsiteX5" fmla="*/ 1432472 w 2852807"/>
                <a:gd name="connsiteY5" fmla="*/ 0 h 2898756"/>
                <a:gd name="connsiteX0" fmla="*/ 2640638 w 2841773"/>
                <a:gd name="connsiteY0" fmla="*/ 2447925 h 3555981"/>
                <a:gd name="connsiteX1" fmla="*/ 2516813 w 2841773"/>
                <a:gd name="connsiteY1" fmla="*/ 3467100 h 3555981"/>
                <a:gd name="connsiteX2" fmla="*/ 1192838 w 2841773"/>
                <a:gd name="connsiteY2" fmla="*/ 3419475 h 3555981"/>
                <a:gd name="connsiteX3" fmla="*/ 326063 w 2841773"/>
                <a:gd name="connsiteY3" fmla="*/ 2724150 h 3555981"/>
                <a:gd name="connsiteX4" fmla="*/ 49838 w 2841773"/>
                <a:gd name="connsiteY4" fmla="*/ 1257300 h 3555981"/>
                <a:gd name="connsiteX5" fmla="*/ 1259513 w 2841773"/>
                <a:gd name="connsiteY5" fmla="*/ 0 h 3555981"/>
                <a:gd name="connsiteX0" fmla="*/ 2640638 w 2877737"/>
                <a:gd name="connsiteY0" fmla="*/ 2447925 h 3492721"/>
                <a:gd name="connsiteX1" fmla="*/ 2621588 w 2877737"/>
                <a:gd name="connsiteY1" fmla="*/ 3362325 h 3492721"/>
                <a:gd name="connsiteX2" fmla="*/ 1192838 w 2877737"/>
                <a:gd name="connsiteY2" fmla="*/ 3419475 h 3492721"/>
                <a:gd name="connsiteX3" fmla="*/ 326063 w 2877737"/>
                <a:gd name="connsiteY3" fmla="*/ 2724150 h 3492721"/>
                <a:gd name="connsiteX4" fmla="*/ 49838 w 2877737"/>
                <a:gd name="connsiteY4" fmla="*/ 1257300 h 3492721"/>
                <a:gd name="connsiteX5" fmla="*/ 1259513 w 2877737"/>
                <a:gd name="connsiteY5" fmla="*/ 0 h 3492721"/>
                <a:gd name="connsiteX0" fmla="*/ 2640638 w 2855030"/>
                <a:gd name="connsiteY0" fmla="*/ 2447925 h 3480970"/>
                <a:gd name="connsiteX1" fmla="*/ 2621588 w 2855030"/>
                <a:gd name="connsiteY1" fmla="*/ 3362325 h 3480970"/>
                <a:gd name="connsiteX2" fmla="*/ 1192838 w 2855030"/>
                <a:gd name="connsiteY2" fmla="*/ 3419475 h 3480970"/>
                <a:gd name="connsiteX3" fmla="*/ 326063 w 2855030"/>
                <a:gd name="connsiteY3" fmla="*/ 2724150 h 3480970"/>
                <a:gd name="connsiteX4" fmla="*/ 49838 w 2855030"/>
                <a:gd name="connsiteY4" fmla="*/ 1257300 h 3480970"/>
                <a:gd name="connsiteX5" fmla="*/ 1259513 w 2855030"/>
                <a:gd name="connsiteY5" fmla="*/ 0 h 3480970"/>
                <a:gd name="connsiteX0" fmla="*/ 2641011 w 2877117"/>
                <a:gd name="connsiteY0" fmla="*/ 2447925 h 3465010"/>
                <a:gd name="connsiteX1" fmla="*/ 2621961 w 2877117"/>
                <a:gd name="connsiteY1" fmla="*/ 3362325 h 3465010"/>
                <a:gd name="connsiteX2" fmla="*/ 1212261 w 2877117"/>
                <a:gd name="connsiteY2" fmla="*/ 3371850 h 3465010"/>
                <a:gd name="connsiteX3" fmla="*/ 326436 w 2877117"/>
                <a:gd name="connsiteY3" fmla="*/ 2724150 h 3465010"/>
                <a:gd name="connsiteX4" fmla="*/ 50211 w 2877117"/>
                <a:gd name="connsiteY4" fmla="*/ 1257300 h 3465010"/>
                <a:gd name="connsiteX5" fmla="*/ 1259886 w 2877117"/>
                <a:gd name="connsiteY5" fmla="*/ 0 h 3465010"/>
                <a:gd name="connsiteX0" fmla="*/ 2709959 w 2946065"/>
                <a:gd name="connsiteY0" fmla="*/ 2447925 h 3465010"/>
                <a:gd name="connsiteX1" fmla="*/ 2690909 w 2946065"/>
                <a:gd name="connsiteY1" fmla="*/ 3362325 h 3465010"/>
                <a:gd name="connsiteX2" fmla="*/ 1281209 w 2946065"/>
                <a:gd name="connsiteY2" fmla="*/ 3371850 h 3465010"/>
                <a:gd name="connsiteX3" fmla="*/ 395384 w 2946065"/>
                <a:gd name="connsiteY3" fmla="*/ 2724150 h 3465010"/>
                <a:gd name="connsiteX4" fmla="*/ 42959 w 2946065"/>
                <a:gd name="connsiteY4" fmla="*/ 1257300 h 3465010"/>
                <a:gd name="connsiteX5" fmla="*/ 1328834 w 2946065"/>
                <a:gd name="connsiteY5" fmla="*/ 0 h 3465010"/>
                <a:gd name="connsiteX0" fmla="*/ 2791071 w 3027177"/>
                <a:gd name="connsiteY0" fmla="*/ 2447925 h 3456320"/>
                <a:gd name="connsiteX1" fmla="*/ 2772021 w 3027177"/>
                <a:gd name="connsiteY1" fmla="*/ 3362325 h 3456320"/>
                <a:gd name="connsiteX2" fmla="*/ 1362321 w 3027177"/>
                <a:gd name="connsiteY2" fmla="*/ 3371850 h 3456320"/>
                <a:gd name="connsiteX3" fmla="*/ 190746 w 3027177"/>
                <a:gd name="connsiteY3" fmla="*/ 2876550 h 3456320"/>
                <a:gd name="connsiteX4" fmla="*/ 124071 w 3027177"/>
                <a:gd name="connsiteY4" fmla="*/ 1257300 h 3456320"/>
                <a:gd name="connsiteX5" fmla="*/ 1409946 w 3027177"/>
                <a:gd name="connsiteY5" fmla="*/ 0 h 3456320"/>
                <a:gd name="connsiteX0" fmla="*/ 2782980 w 3027655"/>
                <a:gd name="connsiteY0" fmla="*/ 2447925 h 3963059"/>
                <a:gd name="connsiteX1" fmla="*/ 2763930 w 3027655"/>
                <a:gd name="connsiteY1" fmla="*/ 3362325 h 3963059"/>
                <a:gd name="connsiteX2" fmla="*/ 1192305 w 3027655"/>
                <a:gd name="connsiteY2" fmla="*/ 3952875 h 3963059"/>
                <a:gd name="connsiteX3" fmla="*/ 182655 w 3027655"/>
                <a:gd name="connsiteY3" fmla="*/ 2876550 h 3963059"/>
                <a:gd name="connsiteX4" fmla="*/ 115980 w 3027655"/>
                <a:gd name="connsiteY4" fmla="*/ 1257300 h 3963059"/>
                <a:gd name="connsiteX5" fmla="*/ 1401855 w 3027655"/>
                <a:gd name="connsiteY5" fmla="*/ 0 h 3963059"/>
                <a:gd name="connsiteX0" fmla="*/ 2782980 w 3118937"/>
                <a:gd name="connsiteY0" fmla="*/ 2447925 h 4082306"/>
                <a:gd name="connsiteX1" fmla="*/ 2944905 w 3118937"/>
                <a:gd name="connsiteY1" fmla="*/ 3895725 h 4082306"/>
                <a:gd name="connsiteX2" fmla="*/ 1192305 w 3118937"/>
                <a:gd name="connsiteY2" fmla="*/ 3952875 h 4082306"/>
                <a:gd name="connsiteX3" fmla="*/ 182655 w 3118937"/>
                <a:gd name="connsiteY3" fmla="*/ 2876550 h 4082306"/>
                <a:gd name="connsiteX4" fmla="*/ 115980 w 3118937"/>
                <a:gd name="connsiteY4" fmla="*/ 1257300 h 4082306"/>
                <a:gd name="connsiteX5" fmla="*/ 1401855 w 3118937"/>
                <a:gd name="connsiteY5" fmla="*/ 0 h 4082306"/>
                <a:gd name="connsiteX0" fmla="*/ 2872659 w 3208616"/>
                <a:gd name="connsiteY0" fmla="*/ 2447925 h 4078004"/>
                <a:gd name="connsiteX1" fmla="*/ 3034584 w 3208616"/>
                <a:gd name="connsiteY1" fmla="*/ 3895725 h 4078004"/>
                <a:gd name="connsiteX2" fmla="*/ 1281984 w 3208616"/>
                <a:gd name="connsiteY2" fmla="*/ 3952875 h 4078004"/>
                <a:gd name="connsiteX3" fmla="*/ 110409 w 3208616"/>
                <a:gd name="connsiteY3" fmla="*/ 2943225 h 4078004"/>
                <a:gd name="connsiteX4" fmla="*/ 205659 w 3208616"/>
                <a:gd name="connsiteY4" fmla="*/ 1257300 h 4078004"/>
                <a:gd name="connsiteX5" fmla="*/ 1491534 w 3208616"/>
                <a:gd name="connsiteY5" fmla="*/ 0 h 4078004"/>
                <a:gd name="connsiteX0" fmla="*/ 2846657 w 3208798"/>
                <a:gd name="connsiteY0" fmla="*/ 2447925 h 4503503"/>
                <a:gd name="connsiteX1" fmla="*/ 3008582 w 3208798"/>
                <a:gd name="connsiteY1" fmla="*/ 3895725 h 4503503"/>
                <a:gd name="connsiteX2" fmla="*/ 884507 w 3208798"/>
                <a:gd name="connsiteY2" fmla="*/ 4467225 h 4503503"/>
                <a:gd name="connsiteX3" fmla="*/ 84407 w 3208798"/>
                <a:gd name="connsiteY3" fmla="*/ 2943225 h 4503503"/>
                <a:gd name="connsiteX4" fmla="*/ 179657 w 3208798"/>
                <a:gd name="connsiteY4" fmla="*/ 1257300 h 4503503"/>
                <a:gd name="connsiteX5" fmla="*/ 1465532 w 3208798"/>
                <a:gd name="connsiteY5" fmla="*/ 0 h 4503503"/>
                <a:gd name="connsiteX0" fmla="*/ 2886026 w 3248167"/>
                <a:gd name="connsiteY0" fmla="*/ 2447925 h 4501914"/>
                <a:gd name="connsiteX1" fmla="*/ 3047951 w 3248167"/>
                <a:gd name="connsiteY1" fmla="*/ 3895725 h 4501914"/>
                <a:gd name="connsiteX2" fmla="*/ 923876 w 3248167"/>
                <a:gd name="connsiteY2" fmla="*/ 4467225 h 4501914"/>
                <a:gd name="connsiteX3" fmla="*/ 66626 w 3248167"/>
                <a:gd name="connsiteY3" fmla="*/ 2971800 h 4501914"/>
                <a:gd name="connsiteX4" fmla="*/ 219026 w 3248167"/>
                <a:gd name="connsiteY4" fmla="*/ 1257300 h 4501914"/>
                <a:gd name="connsiteX5" fmla="*/ 1504901 w 3248167"/>
                <a:gd name="connsiteY5" fmla="*/ 0 h 4501914"/>
                <a:gd name="connsiteX0" fmla="*/ 2886026 w 3332374"/>
                <a:gd name="connsiteY0" fmla="*/ 2447925 h 4764138"/>
                <a:gd name="connsiteX1" fmla="*/ 3171776 w 3332374"/>
                <a:gd name="connsiteY1" fmla="*/ 4581525 h 4764138"/>
                <a:gd name="connsiteX2" fmla="*/ 923876 w 3332374"/>
                <a:gd name="connsiteY2" fmla="*/ 4467225 h 4764138"/>
                <a:gd name="connsiteX3" fmla="*/ 66626 w 3332374"/>
                <a:gd name="connsiteY3" fmla="*/ 2971800 h 4764138"/>
                <a:gd name="connsiteX4" fmla="*/ 219026 w 3332374"/>
                <a:gd name="connsiteY4" fmla="*/ 1257300 h 4764138"/>
                <a:gd name="connsiteX5" fmla="*/ 1504901 w 3332374"/>
                <a:gd name="connsiteY5" fmla="*/ 0 h 4764138"/>
                <a:gd name="connsiteX0" fmla="*/ 2884628 w 3332386"/>
                <a:gd name="connsiteY0" fmla="*/ 2447925 h 4772026"/>
                <a:gd name="connsiteX1" fmla="*/ 3170378 w 3332386"/>
                <a:gd name="connsiteY1" fmla="*/ 4581525 h 4772026"/>
                <a:gd name="connsiteX2" fmla="*/ 903428 w 3332386"/>
                <a:gd name="connsiteY2" fmla="*/ 4486275 h 4772026"/>
                <a:gd name="connsiteX3" fmla="*/ 65228 w 3332386"/>
                <a:gd name="connsiteY3" fmla="*/ 2971800 h 4772026"/>
                <a:gd name="connsiteX4" fmla="*/ 217628 w 3332386"/>
                <a:gd name="connsiteY4" fmla="*/ 1257300 h 4772026"/>
                <a:gd name="connsiteX5" fmla="*/ 1503503 w 3332386"/>
                <a:gd name="connsiteY5" fmla="*/ 0 h 4772026"/>
                <a:gd name="connsiteX0" fmla="*/ 2889526 w 3332347"/>
                <a:gd name="connsiteY0" fmla="*/ 2447925 h 4764138"/>
                <a:gd name="connsiteX1" fmla="*/ 3175276 w 3332347"/>
                <a:gd name="connsiteY1" fmla="*/ 4581525 h 4764138"/>
                <a:gd name="connsiteX2" fmla="*/ 975001 w 3332347"/>
                <a:gd name="connsiteY2" fmla="*/ 4467225 h 4764138"/>
                <a:gd name="connsiteX3" fmla="*/ 70126 w 3332347"/>
                <a:gd name="connsiteY3" fmla="*/ 2971800 h 4764138"/>
                <a:gd name="connsiteX4" fmla="*/ 222526 w 3332347"/>
                <a:gd name="connsiteY4" fmla="*/ 1257300 h 4764138"/>
                <a:gd name="connsiteX5" fmla="*/ 1508401 w 3332347"/>
                <a:gd name="connsiteY5" fmla="*/ 0 h 4764138"/>
                <a:gd name="connsiteX0" fmla="*/ 2889526 w 3318585"/>
                <a:gd name="connsiteY0" fmla="*/ 2447925 h 4731069"/>
                <a:gd name="connsiteX1" fmla="*/ 3156226 w 3318585"/>
                <a:gd name="connsiteY1" fmla="*/ 4533900 h 4731069"/>
                <a:gd name="connsiteX2" fmla="*/ 975001 w 3318585"/>
                <a:gd name="connsiteY2" fmla="*/ 4467225 h 4731069"/>
                <a:gd name="connsiteX3" fmla="*/ 70126 w 3318585"/>
                <a:gd name="connsiteY3" fmla="*/ 2971800 h 4731069"/>
                <a:gd name="connsiteX4" fmla="*/ 222526 w 3318585"/>
                <a:gd name="connsiteY4" fmla="*/ 1257300 h 4731069"/>
                <a:gd name="connsiteX5" fmla="*/ 1508401 w 3318585"/>
                <a:gd name="connsiteY5" fmla="*/ 0 h 4731069"/>
                <a:gd name="connsiteX0" fmla="*/ 2989590 w 3418649"/>
                <a:gd name="connsiteY0" fmla="*/ 2447925 h 4730107"/>
                <a:gd name="connsiteX1" fmla="*/ 3256290 w 3418649"/>
                <a:gd name="connsiteY1" fmla="*/ 4533900 h 4730107"/>
                <a:gd name="connsiteX2" fmla="*/ 1075065 w 3418649"/>
                <a:gd name="connsiteY2" fmla="*/ 4467225 h 4730107"/>
                <a:gd name="connsiteX3" fmla="*/ 46365 w 3418649"/>
                <a:gd name="connsiteY3" fmla="*/ 2990850 h 4730107"/>
                <a:gd name="connsiteX4" fmla="*/ 322590 w 3418649"/>
                <a:gd name="connsiteY4" fmla="*/ 1257300 h 4730107"/>
                <a:gd name="connsiteX5" fmla="*/ 1608465 w 3418649"/>
                <a:gd name="connsiteY5" fmla="*/ 0 h 4730107"/>
                <a:gd name="connsiteX0" fmla="*/ 2973653 w 3419609"/>
                <a:gd name="connsiteY0" fmla="*/ 2447925 h 5112543"/>
                <a:gd name="connsiteX1" fmla="*/ 3240353 w 3419609"/>
                <a:gd name="connsiteY1" fmla="*/ 4533900 h 5112543"/>
                <a:gd name="connsiteX2" fmla="*/ 830528 w 3419609"/>
                <a:gd name="connsiteY2" fmla="*/ 5019675 h 5112543"/>
                <a:gd name="connsiteX3" fmla="*/ 30428 w 3419609"/>
                <a:gd name="connsiteY3" fmla="*/ 2990850 h 5112543"/>
                <a:gd name="connsiteX4" fmla="*/ 306653 w 3419609"/>
                <a:gd name="connsiteY4" fmla="*/ 1257300 h 5112543"/>
                <a:gd name="connsiteX5" fmla="*/ 1592528 w 3419609"/>
                <a:gd name="connsiteY5" fmla="*/ 0 h 5112543"/>
                <a:gd name="connsiteX0" fmla="*/ 2951324 w 3397280"/>
                <a:gd name="connsiteY0" fmla="*/ 2447925 h 5112543"/>
                <a:gd name="connsiteX1" fmla="*/ 3218024 w 3397280"/>
                <a:gd name="connsiteY1" fmla="*/ 4533900 h 5112543"/>
                <a:gd name="connsiteX2" fmla="*/ 808199 w 3397280"/>
                <a:gd name="connsiteY2" fmla="*/ 5019675 h 5112543"/>
                <a:gd name="connsiteX3" fmla="*/ 8099 w 3397280"/>
                <a:gd name="connsiteY3" fmla="*/ 2990850 h 5112543"/>
                <a:gd name="connsiteX4" fmla="*/ 284324 w 3397280"/>
                <a:gd name="connsiteY4" fmla="*/ 1257300 h 5112543"/>
                <a:gd name="connsiteX5" fmla="*/ 1570199 w 3397280"/>
                <a:gd name="connsiteY5" fmla="*/ 0 h 5112543"/>
                <a:gd name="connsiteX0" fmla="*/ 2978326 w 3424282"/>
                <a:gd name="connsiteY0" fmla="*/ 2447925 h 5110535"/>
                <a:gd name="connsiteX1" fmla="*/ 3245026 w 3424282"/>
                <a:gd name="connsiteY1" fmla="*/ 4533900 h 5110535"/>
                <a:gd name="connsiteX2" fmla="*/ 835201 w 3424282"/>
                <a:gd name="connsiteY2" fmla="*/ 5019675 h 5110535"/>
                <a:gd name="connsiteX3" fmla="*/ 6526 w 3424282"/>
                <a:gd name="connsiteY3" fmla="*/ 3019425 h 5110535"/>
                <a:gd name="connsiteX4" fmla="*/ 311326 w 3424282"/>
                <a:gd name="connsiteY4" fmla="*/ 1257300 h 5110535"/>
                <a:gd name="connsiteX5" fmla="*/ 1597201 w 3424282"/>
                <a:gd name="connsiteY5" fmla="*/ 0 h 5110535"/>
                <a:gd name="connsiteX0" fmla="*/ 2978326 w 3548513"/>
                <a:gd name="connsiteY0" fmla="*/ 2447925 h 5407083"/>
                <a:gd name="connsiteX1" fmla="*/ 3406951 w 3548513"/>
                <a:gd name="connsiteY1" fmla="*/ 5172075 h 5407083"/>
                <a:gd name="connsiteX2" fmla="*/ 835201 w 3548513"/>
                <a:gd name="connsiteY2" fmla="*/ 5019675 h 5407083"/>
                <a:gd name="connsiteX3" fmla="*/ 6526 w 3548513"/>
                <a:gd name="connsiteY3" fmla="*/ 3019425 h 5407083"/>
                <a:gd name="connsiteX4" fmla="*/ 311326 w 3548513"/>
                <a:gd name="connsiteY4" fmla="*/ 1257300 h 5407083"/>
                <a:gd name="connsiteX5" fmla="*/ 1597201 w 3548513"/>
                <a:gd name="connsiteY5" fmla="*/ 0 h 5407083"/>
                <a:gd name="connsiteX0" fmla="*/ 2978326 w 3517988"/>
                <a:gd name="connsiteY0" fmla="*/ 2447925 h 5420712"/>
                <a:gd name="connsiteX1" fmla="*/ 3368851 w 3517988"/>
                <a:gd name="connsiteY1" fmla="*/ 5191125 h 5420712"/>
                <a:gd name="connsiteX2" fmla="*/ 835201 w 3517988"/>
                <a:gd name="connsiteY2" fmla="*/ 5019675 h 5420712"/>
                <a:gd name="connsiteX3" fmla="*/ 6526 w 3517988"/>
                <a:gd name="connsiteY3" fmla="*/ 3019425 h 5420712"/>
                <a:gd name="connsiteX4" fmla="*/ 311326 w 3517988"/>
                <a:gd name="connsiteY4" fmla="*/ 1257300 h 5420712"/>
                <a:gd name="connsiteX5" fmla="*/ 1597201 w 3517988"/>
                <a:gd name="connsiteY5" fmla="*/ 0 h 5420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17988" h="5420712">
                  <a:moveTo>
                    <a:pt x="2978326" y="2447925"/>
                  </a:moveTo>
                  <a:cubicBezTo>
                    <a:pt x="3379963" y="2755900"/>
                    <a:pt x="3726039" y="4762500"/>
                    <a:pt x="3368851" y="5191125"/>
                  </a:cubicBezTo>
                  <a:cubicBezTo>
                    <a:pt x="3011664" y="5619750"/>
                    <a:pt x="1395589" y="5381625"/>
                    <a:pt x="835201" y="5019675"/>
                  </a:cubicBezTo>
                  <a:cubicBezTo>
                    <a:pt x="274814" y="4657725"/>
                    <a:pt x="36689" y="3636962"/>
                    <a:pt x="6526" y="3019425"/>
                  </a:cubicBezTo>
                  <a:cubicBezTo>
                    <a:pt x="-23637" y="2401888"/>
                    <a:pt x="46214" y="1760537"/>
                    <a:pt x="311326" y="1257300"/>
                  </a:cubicBezTo>
                  <a:cubicBezTo>
                    <a:pt x="576438" y="754063"/>
                    <a:pt x="1089995" y="312737"/>
                    <a:pt x="1597201" y="0"/>
                  </a:cubicBezTo>
                </a:path>
              </a:pathLst>
            </a:custGeom>
            <a:ln>
              <a:prstDash val="lgDash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cxnSp>
        <p:nvCxnSpPr>
          <p:cNvPr id="31" name="Straight Connector 30"/>
          <p:cNvCxnSpPr/>
          <p:nvPr/>
        </p:nvCxnSpPr>
        <p:spPr>
          <a:xfrm>
            <a:off x="4696404" y="1426476"/>
            <a:ext cx="70485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>
            <a:stCxn id="74" idx="6"/>
            <a:endCxn id="166" idx="1"/>
          </p:cNvCxnSpPr>
          <p:nvPr/>
        </p:nvCxnSpPr>
        <p:spPr>
          <a:xfrm>
            <a:off x="2239192" y="3143111"/>
            <a:ext cx="528456" cy="77233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>
            <a:stCxn id="76" idx="6"/>
            <a:endCxn id="165" idx="2"/>
          </p:cNvCxnSpPr>
          <p:nvPr/>
        </p:nvCxnSpPr>
        <p:spPr>
          <a:xfrm>
            <a:off x="2239192" y="3646282"/>
            <a:ext cx="499442" cy="26736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/>
          <p:cNvCxnSpPr>
            <a:stCxn id="75" idx="6"/>
            <a:endCxn id="164" idx="2"/>
          </p:cNvCxnSpPr>
          <p:nvPr/>
        </p:nvCxnSpPr>
        <p:spPr>
          <a:xfrm>
            <a:off x="2234617" y="2588814"/>
            <a:ext cx="499442" cy="190008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/>
          <p:cNvCxnSpPr>
            <a:stCxn id="77" idx="6"/>
            <a:endCxn id="165" idx="2"/>
          </p:cNvCxnSpPr>
          <p:nvPr/>
        </p:nvCxnSpPr>
        <p:spPr>
          <a:xfrm>
            <a:off x="2235010" y="2001729"/>
            <a:ext cx="503624" cy="191191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>
            <a:stCxn id="75" idx="6"/>
            <a:endCxn id="166" idx="1"/>
          </p:cNvCxnSpPr>
          <p:nvPr/>
        </p:nvCxnSpPr>
        <p:spPr>
          <a:xfrm>
            <a:off x="2234617" y="2588814"/>
            <a:ext cx="533031" cy="132663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>
            <a:stCxn id="78" idx="6"/>
            <a:endCxn id="140" idx="2"/>
          </p:cNvCxnSpPr>
          <p:nvPr/>
        </p:nvCxnSpPr>
        <p:spPr>
          <a:xfrm>
            <a:off x="2230435" y="1426477"/>
            <a:ext cx="507806" cy="420380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>
            <a:stCxn id="74" idx="6"/>
            <a:endCxn id="270" idx="1"/>
          </p:cNvCxnSpPr>
          <p:nvPr/>
        </p:nvCxnSpPr>
        <p:spPr>
          <a:xfrm>
            <a:off x="2239192" y="3143111"/>
            <a:ext cx="518410" cy="246835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/>
          <p:cNvCxnSpPr>
            <a:stCxn id="78" idx="6"/>
            <a:endCxn id="165" idx="2"/>
          </p:cNvCxnSpPr>
          <p:nvPr/>
        </p:nvCxnSpPr>
        <p:spPr>
          <a:xfrm>
            <a:off x="2230435" y="1426477"/>
            <a:ext cx="508199" cy="248716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/>
          <p:cNvCxnSpPr>
            <a:stCxn id="78" idx="6"/>
            <a:endCxn id="167" idx="1"/>
          </p:cNvCxnSpPr>
          <p:nvPr/>
        </p:nvCxnSpPr>
        <p:spPr>
          <a:xfrm>
            <a:off x="2230435" y="1426477"/>
            <a:ext cx="537213" cy="308365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>
            <a:stCxn id="75" idx="6"/>
            <a:endCxn id="141" idx="2"/>
          </p:cNvCxnSpPr>
          <p:nvPr/>
        </p:nvCxnSpPr>
        <p:spPr>
          <a:xfrm>
            <a:off x="2234617" y="2588814"/>
            <a:ext cx="508199" cy="248716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/>
          <p:cNvCxnSpPr>
            <a:stCxn id="76" idx="6"/>
            <a:endCxn id="271" idx="1"/>
          </p:cNvCxnSpPr>
          <p:nvPr/>
        </p:nvCxnSpPr>
        <p:spPr>
          <a:xfrm>
            <a:off x="2239192" y="3646282"/>
            <a:ext cx="518410" cy="248556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/>
          <p:cNvCxnSpPr>
            <a:stCxn id="77" idx="6"/>
            <a:endCxn id="167" idx="1"/>
          </p:cNvCxnSpPr>
          <p:nvPr/>
        </p:nvCxnSpPr>
        <p:spPr>
          <a:xfrm>
            <a:off x="2235010" y="2001729"/>
            <a:ext cx="532638" cy="250839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/>
          <p:cNvCxnSpPr>
            <a:stCxn id="76" idx="6"/>
            <a:endCxn id="141" idx="2"/>
          </p:cNvCxnSpPr>
          <p:nvPr/>
        </p:nvCxnSpPr>
        <p:spPr>
          <a:xfrm>
            <a:off x="2239192" y="3646282"/>
            <a:ext cx="503624" cy="142970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/>
          <p:cNvCxnSpPr>
            <a:stCxn id="76" idx="6"/>
            <a:endCxn id="164" idx="2"/>
          </p:cNvCxnSpPr>
          <p:nvPr/>
        </p:nvCxnSpPr>
        <p:spPr>
          <a:xfrm>
            <a:off x="2239192" y="3646282"/>
            <a:ext cx="494867" cy="84261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/>
          <p:cNvCxnSpPr>
            <a:stCxn id="74" idx="6"/>
            <a:endCxn id="164" idx="2"/>
          </p:cNvCxnSpPr>
          <p:nvPr/>
        </p:nvCxnSpPr>
        <p:spPr>
          <a:xfrm>
            <a:off x="2239192" y="3143111"/>
            <a:ext cx="494867" cy="134578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/>
          <p:cNvCxnSpPr>
            <a:stCxn id="75" idx="6"/>
            <a:endCxn id="271" idx="1"/>
          </p:cNvCxnSpPr>
          <p:nvPr/>
        </p:nvCxnSpPr>
        <p:spPr>
          <a:xfrm>
            <a:off x="2234617" y="2588814"/>
            <a:ext cx="522985" cy="354303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Rectangle 144"/>
          <p:cNvSpPr/>
          <p:nvPr/>
        </p:nvSpPr>
        <p:spPr>
          <a:xfrm>
            <a:off x="4696404" y="2819400"/>
            <a:ext cx="431400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dirty="0" smtClean="0"/>
              <a:t>Ici, au lieu d’avoir 3 entrées,</a:t>
            </a:r>
          </a:p>
          <a:p>
            <a:r>
              <a:rPr lang="fr-CA" dirty="0"/>
              <a:t>c</a:t>
            </a:r>
            <a:r>
              <a:rPr lang="fr-CA" dirty="0" smtClean="0"/>
              <a:t>haque neurone a </a:t>
            </a:r>
            <a:r>
              <a:rPr lang="fr-CA" b="1" dirty="0" smtClean="0"/>
              <a:t>3+5=8 entrées.</a:t>
            </a:r>
          </a:p>
        </p:txBody>
      </p:sp>
      <p:graphicFrame>
        <p:nvGraphicFramePr>
          <p:cNvPr id="148" name="Object 14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23680183"/>
              </p:ext>
            </p:extLst>
          </p:nvPr>
        </p:nvGraphicFramePr>
        <p:xfrm>
          <a:off x="1963738" y="5940425"/>
          <a:ext cx="400050" cy="354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3172" name="Equation" r:id="rId28" imgW="228600" imgH="203040" progId="Equation.3">
                  <p:embed/>
                </p:oleObj>
              </mc:Choice>
              <mc:Fallback>
                <p:oleObj name="Equation" r:id="rId28" imgW="228600" imgH="203040" progId="Equation.3">
                  <p:embed/>
                  <p:pic>
                    <p:nvPicPr>
                      <p:cNvPr id="59" name="Object 5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63738" y="5940425"/>
                        <a:ext cx="400050" cy="354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9" name="Rectangle 148"/>
          <p:cNvSpPr/>
          <p:nvPr/>
        </p:nvSpPr>
        <p:spPr>
          <a:xfrm>
            <a:off x="4357850" y="4771211"/>
            <a:ext cx="3385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dirty="0" smtClean="0"/>
              <a:t>y</a:t>
            </a:r>
            <a:endParaRPr lang="en-CA" dirty="0"/>
          </a:p>
        </p:txBody>
      </p:sp>
      <p:graphicFrame>
        <p:nvGraphicFramePr>
          <p:cNvPr id="151" name="Object 15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30905099"/>
              </p:ext>
            </p:extLst>
          </p:nvPr>
        </p:nvGraphicFramePr>
        <p:xfrm>
          <a:off x="3630613" y="4225925"/>
          <a:ext cx="333375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3173" name="Equation" r:id="rId30" imgW="190440" imgH="203040" progId="Equation.3">
                  <p:embed/>
                </p:oleObj>
              </mc:Choice>
              <mc:Fallback>
                <p:oleObj name="Equation" r:id="rId30" imgW="190440" imgH="203040" progId="Equation.3">
                  <p:embed/>
                  <p:pic>
                    <p:nvPicPr>
                      <p:cNvPr id="191" name="Object 19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30613" y="4225925"/>
                        <a:ext cx="333375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881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2140824" y="1626061"/>
            <a:ext cx="2496935" cy="980780"/>
          </a:xfrm>
          <a:prstGeom prst="roundRect">
            <a:avLst/>
          </a:prstGeom>
          <a:solidFill>
            <a:schemeClr val="accent3">
              <a:lumMod val="95000"/>
            </a:schemeClr>
          </a:solidFill>
          <a:ln>
            <a:solidFill>
              <a:schemeClr val="accent3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4371975" y="1978025"/>
          <a:ext cx="288925" cy="373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846" name="Equation" r:id="rId3" imgW="164880" imgH="215640" progId="Equation.3">
                  <p:embed/>
                </p:oleObj>
              </mc:Choice>
              <mc:Fallback>
                <p:oleObj name="Equation" r:id="rId3" imgW="164880" imgH="215640" progId="Equation.3">
                  <p:embed/>
                  <p:pic>
                    <p:nvPicPr>
                      <p:cNvPr id="6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71975" y="1978025"/>
                        <a:ext cx="288925" cy="373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/>
          <p:cNvSpPr/>
          <p:nvPr/>
        </p:nvSpPr>
        <p:spPr>
          <a:xfrm>
            <a:off x="2547123" y="1816562"/>
            <a:ext cx="279501" cy="6700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Rectangle 7"/>
          <p:cNvSpPr/>
          <p:nvPr/>
        </p:nvSpPr>
        <p:spPr>
          <a:xfrm>
            <a:off x="3290073" y="1816562"/>
            <a:ext cx="279501" cy="670028"/>
          </a:xfrm>
          <a:prstGeom prst="rect">
            <a:avLst/>
          </a:prstGeom>
          <a:solidFill>
            <a:srgbClr val="FFC000"/>
          </a:solidFill>
          <a:ln>
            <a:solidFill>
              <a:srgbClr val="B8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Rectangle 8"/>
          <p:cNvSpPr/>
          <p:nvPr/>
        </p:nvSpPr>
        <p:spPr>
          <a:xfrm>
            <a:off x="4033023" y="1816562"/>
            <a:ext cx="279501" cy="670028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0" name="Straight Arrow Connector 9"/>
          <p:cNvCxnSpPr>
            <a:stCxn id="7" idx="3"/>
            <a:endCxn id="8" idx="1"/>
          </p:cNvCxnSpPr>
          <p:nvPr/>
        </p:nvCxnSpPr>
        <p:spPr>
          <a:xfrm>
            <a:off x="2826624" y="2151576"/>
            <a:ext cx="463449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8" idx="3"/>
            <a:endCxn id="9" idx="1"/>
          </p:cNvCxnSpPr>
          <p:nvPr/>
        </p:nvCxnSpPr>
        <p:spPr>
          <a:xfrm>
            <a:off x="3569574" y="2151576"/>
            <a:ext cx="463449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aphicFrame>
        <p:nvGraphicFramePr>
          <p:cNvPr id="12" name="Object 11"/>
          <p:cNvGraphicFramePr>
            <a:graphicFrameLocks noChangeAspect="1"/>
          </p:cNvGraphicFramePr>
          <p:nvPr>
            <p:extLst/>
          </p:nvPr>
        </p:nvGraphicFramePr>
        <p:xfrm>
          <a:off x="2565400" y="1957388"/>
          <a:ext cx="266700" cy="374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847" name="Equation" r:id="rId5" imgW="152280" imgH="215640" progId="Equation.3">
                  <p:embed/>
                </p:oleObj>
              </mc:Choice>
              <mc:Fallback>
                <p:oleObj name="Equation" r:id="rId5" imgW="152280" imgH="215640" progId="Equation.3">
                  <p:embed/>
                  <p:pic>
                    <p:nvPicPr>
                      <p:cNvPr id="12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65400" y="1957388"/>
                        <a:ext cx="266700" cy="374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Oval 17"/>
          <p:cNvSpPr/>
          <p:nvPr/>
        </p:nvSpPr>
        <p:spPr>
          <a:xfrm>
            <a:off x="5016588" y="1831206"/>
            <a:ext cx="1060952" cy="632259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chemeClr val="tx1"/>
              </a:solidFill>
            </a:endParaRPr>
          </a:p>
        </p:txBody>
      </p:sp>
      <p:cxnSp>
        <p:nvCxnSpPr>
          <p:cNvPr id="19" name="Straight Arrow Connector 18"/>
          <p:cNvCxnSpPr>
            <a:endCxn id="18" idx="2"/>
          </p:cNvCxnSpPr>
          <p:nvPr/>
        </p:nvCxnSpPr>
        <p:spPr>
          <a:xfrm flipV="1">
            <a:off x="4637759" y="2147336"/>
            <a:ext cx="378829" cy="1124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aphicFrame>
        <p:nvGraphicFramePr>
          <p:cNvPr id="20" name="Object 19"/>
          <p:cNvGraphicFramePr>
            <a:graphicFrameLocks noChangeAspect="1"/>
          </p:cNvGraphicFramePr>
          <p:nvPr>
            <p:extLst/>
          </p:nvPr>
        </p:nvGraphicFramePr>
        <p:xfrm>
          <a:off x="5094288" y="1974850"/>
          <a:ext cx="866775" cy="373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848" name="Equation" r:id="rId7" imgW="495000" imgH="215640" progId="Equation.3">
                  <p:embed/>
                </p:oleObj>
              </mc:Choice>
              <mc:Fallback>
                <p:oleObj name="Equation" r:id="rId7" imgW="495000" imgH="215640" progId="Equation.3">
                  <p:embed/>
                  <p:pic>
                    <p:nvPicPr>
                      <p:cNvPr id="2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94288" y="1974850"/>
                        <a:ext cx="866775" cy="373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1" name="Straight Arrow Connector 20"/>
          <p:cNvCxnSpPr/>
          <p:nvPr/>
        </p:nvCxnSpPr>
        <p:spPr>
          <a:xfrm flipV="1">
            <a:off x="6077540" y="2130641"/>
            <a:ext cx="378829" cy="1124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489513" y="1899808"/>
            <a:ext cx="5261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L1</a:t>
            </a:r>
            <a:endParaRPr lang="en-CA" dirty="0"/>
          </a:p>
        </p:txBody>
      </p:sp>
      <p:graphicFrame>
        <p:nvGraphicFramePr>
          <p:cNvPr id="28" name="Object 27"/>
          <p:cNvGraphicFramePr>
            <a:graphicFrameLocks noChangeAspect="1"/>
          </p:cNvGraphicFramePr>
          <p:nvPr>
            <p:extLst/>
          </p:nvPr>
        </p:nvGraphicFramePr>
        <p:xfrm>
          <a:off x="4046538" y="1989138"/>
          <a:ext cx="266700" cy="371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849" name="Equation" r:id="rId9" imgW="152280" imgH="215640" progId="Equation.3">
                  <p:embed/>
                </p:oleObj>
              </mc:Choice>
              <mc:Fallback>
                <p:oleObj name="Equation" r:id="rId9" imgW="152280" imgH="215640" progId="Equation.3">
                  <p:embed/>
                  <p:pic>
                    <p:nvPicPr>
                      <p:cNvPr id="28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46538" y="1989138"/>
                        <a:ext cx="266700" cy="371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28"/>
          <p:cNvGraphicFramePr>
            <a:graphicFrameLocks noChangeAspect="1"/>
          </p:cNvGraphicFramePr>
          <p:nvPr>
            <p:extLst/>
          </p:nvPr>
        </p:nvGraphicFramePr>
        <p:xfrm>
          <a:off x="3298825" y="1951038"/>
          <a:ext cx="266700" cy="41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850" name="Equation" r:id="rId11" imgW="152280" imgH="241200" progId="Equation.3">
                  <p:embed/>
                </p:oleObj>
              </mc:Choice>
              <mc:Fallback>
                <p:oleObj name="Equation" r:id="rId11" imgW="152280" imgH="241200" progId="Equation.3">
                  <p:embed/>
                  <p:pic>
                    <p:nvPicPr>
                      <p:cNvPr id="29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98825" y="1951038"/>
                        <a:ext cx="266700" cy="415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Object 6"/>
          <p:cNvGraphicFramePr>
            <a:graphicFrameLocks noChangeAspect="1"/>
          </p:cNvGraphicFramePr>
          <p:nvPr>
            <p:extLst/>
          </p:nvPr>
        </p:nvGraphicFramePr>
        <p:xfrm>
          <a:off x="2857500" y="1830388"/>
          <a:ext cx="442913" cy="300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851" name="Equation" r:id="rId13" imgW="279360" imgH="203040" progId="Equation.3">
                  <p:embed/>
                </p:oleObj>
              </mc:Choice>
              <mc:Fallback>
                <p:oleObj name="Equation" r:id="rId13" imgW="279360" imgH="203040" progId="Equation.3">
                  <p:embed/>
                  <p:pic>
                    <p:nvPicPr>
                      <p:cNvPr id="3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57500" y="1830388"/>
                        <a:ext cx="442913" cy="300037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Object 6"/>
          <p:cNvGraphicFramePr>
            <a:graphicFrameLocks noChangeAspect="1"/>
          </p:cNvGraphicFramePr>
          <p:nvPr>
            <p:extLst/>
          </p:nvPr>
        </p:nvGraphicFramePr>
        <p:xfrm>
          <a:off x="3592513" y="1835150"/>
          <a:ext cx="442912" cy="301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852" name="Equation" r:id="rId15" imgW="279360" imgH="203040" progId="Equation.3">
                  <p:embed/>
                </p:oleObj>
              </mc:Choice>
              <mc:Fallback>
                <p:oleObj name="Equation" r:id="rId15" imgW="279360" imgH="203040" progId="Equation.3">
                  <p:embed/>
                  <p:pic>
                    <p:nvPicPr>
                      <p:cNvPr id="31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92513" y="1835150"/>
                        <a:ext cx="442912" cy="301625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" name="Rounded Rectangle 26"/>
          <p:cNvSpPr/>
          <p:nvPr/>
        </p:nvSpPr>
        <p:spPr>
          <a:xfrm>
            <a:off x="2140824" y="3324707"/>
            <a:ext cx="2496935" cy="980780"/>
          </a:xfrm>
          <a:prstGeom prst="roundRect">
            <a:avLst/>
          </a:prstGeom>
          <a:solidFill>
            <a:schemeClr val="accent3">
              <a:lumMod val="95000"/>
            </a:schemeClr>
          </a:solidFill>
          <a:ln>
            <a:solidFill>
              <a:schemeClr val="accent3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37" name="Object 36"/>
          <p:cNvGraphicFramePr>
            <a:graphicFrameLocks noChangeAspect="1"/>
          </p:cNvGraphicFramePr>
          <p:nvPr>
            <p:extLst/>
          </p:nvPr>
        </p:nvGraphicFramePr>
        <p:xfrm>
          <a:off x="4360863" y="3676650"/>
          <a:ext cx="311150" cy="373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853" name="Equation" r:id="rId17" imgW="177480" imgH="215640" progId="Equation.3">
                  <p:embed/>
                </p:oleObj>
              </mc:Choice>
              <mc:Fallback>
                <p:oleObj name="Equation" r:id="rId17" imgW="177480" imgH="215640" progId="Equation.3">
                  <p:embed/>
                  <p:pic>
                    <p:nvPicPr>
                      <p:cNvPr id="37" name="Object 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60863" y="3676650"/>
                        <a:ext cx="311150" cy="373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" name="Rectangle 37"/>
          <p:cNvSpPr/>
          <p:nvPr/>
        </p:nvSpPr>
        <p:spPr>
          <a:xfrm>
            <a:off x="2547123" y="3515208"/>
            <a:ext cx="279501" cy="6700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9" name="Rectangle 38"/>
          <p:cNvSpPr/>
          <p:nvPr/>
        </p:nvSpPr>
        <p:spPr>
          <a:xfrm>
            <a:off x="3290073" y="3515208"/>
            <a:ext cx="279501" cy="670028"/>
          </a:xfrm>
          <a:prstGeom prst="rect">
            <a:avLst/>
          </a:prstGeom>
          <a:solidFill>
            <a:srgbClr val="FFC000"/>
          </a:solidFill>
          <a:ln>
            <a:solidFill>
              <a:srgbClr val="B8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" name="Rectangle 39"/>
          <p:cNvSpPr/>
          <p:nvPr/>
        </p:nvSpPr>
        <p:spPr>
          <a:xfrm>
            <a:off x="4033023" y="3515208"/>
            <a:ext cx="279501" cy="670028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41" name="Straight Arrow Connector 40"/>
          <p:cNvCxnSpPr>
            <a:stCxn id="38" idx="3"/>
            <a:endCxn id="39" idx="1"/>
          </p:cNvCxnSpPr>
          <p:nvPr/>
        </p:nvCxnSpPr>
        <p:spPr>
          <a:xfrm>
            <a:off x="2826624" y="3850222"/>
            <a:ext cx="463449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39" idx="3"/>
            <a:endCxn id="40" idx="1"/>
          </p:cNvCxnSpPr>
          <p:nvPr/>
        </p:nvCxnSpPr>
        <p:spPr>
          <a:xfrm>
            <a:off x="3569574" y="3850222"/>
            <a:ext cx="463449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aphicFrame>
        <p:nvGraphicFramePr>
          <p:cNvPr id="43" name="Object 42"/>
          <p:cNvGraphicFramePr>
            <a:graphicFrameLocks noChangeAspect="1"/>
          </p:cNvGraphicFramePr>
          <p:nvPr>
            <p:extLst/>
          </p:nvPr>
        </p:nvGraphicFramePr>
        <p:xfrm>
          <a:off x="2554288" y="3654425"/>
          <a:ext cx="288925" cy="376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854" name="Equation" r:id="rId19" imgW="164880" imgH="215640" progId="Equation.3">
                  <p:embed/>
                </p:oleObj>
              </mc:Choice>
              <mc:Fallback>
                <p:oleObj name="Equation" r:id="rId19" imgW="164880" imgH="215640" progId="Equation.3">
                  <p:embed/>
                  <p:pic>
                    <p:nvPicPr>
                      <p:cNvPr id="43" name="Object 4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54288" y="3654425"/>
                        <a:ext cx="288925" cy="376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" name="Oval 43"/>
          <p:cNvSpPr/>
          <p:nvPr/>
        </p:nvSpPr>
        <p:spPr>
          <a:xfrm>
            <a:off x="5016588" y="3529852"/>
            <a:ext cx="1060952" cy="632259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chemeClr val="tx1"/>
              </a:solidFill>
            </a:endParaRPr>
          </a:p>
        </p:txBody>
      </p:sp>
      <p:cxnSp>
        <p:nvCxnSpPr>
          <p:cNvPr id="45" name="Straight Arrow Connector 44"/>
          <p:cNvCxnSpPr>
            <a:endCxn id="44" idx="2"/>
          </p:cNvCxnSpPr>
          <p:nvPr/>
        </p:nvCxnSpPr>
        <p:spPr>
          <a:xfrm flipV="1">
            <a:off x="4637759" y="3845982"/>
            <a:ext cx="378829" cy="1124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aphicFrame>
        <p:nvGraphicFramePr>
          <p:cNvPr id="46" name="Object 45"/>
          <p:cNvGraphicFramePr>
            <a:graphicFrameLocks noChangeAspect="1"/>
          </p:cNvGraphicFramePr>
          <p:nvPr>
            <p:extLst/>
          </p:nvPr>
        </p:nvGraphicFramePr>
        <p:xfrm>
          <a:off x="5060950" y="3673475"/>
          <a:ext cx="933450" cy="373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855" name="Equation" r:id="rId21" imgW="533160" imgH="215640" progId="Equation.3">
                  <p:embed/>
                </p:oleObj>
              </mc:Choice>
              <mc:Fallback>
                <p:oleObj name="Equation" r:id="rId21" imgW="533160" imgH="215640" progId="Equation.3">
                  <p:embed/>
                  <p:pic>
                    <p:nvPicPr>
                      <p:cNvPr id="46" name="Object 4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60950" y="3673475"/>
                        <a:ext cx="933450" cy="373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7" name="Straight Arrow Connector 46"/>
          <p:cNvCxnSpPr/>
          <p:nvPr/>
        </p:nvCxnSpPr>
        <p:spPr>
          <a:xfrm flipV="1">
            <a:off x="6077540" y="3829287"/>
            <a:ext cx="378829" cy="1124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6489513" y="3598454"/>
            <a:ext cx="5261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L2</a:t>
            </a:r>
            <a:endParaRPr lang="en-CA" dirty="0"/>
          </a:p>
        </p:txBody>
      </p:sp>
      <p:graphicFrame>
        <p:nvGraphicFramePr>
          <p:cNvPr id="49" name="Object 48"/>
          <p:cNvGraphicFramePr>
            <a:graphicFrameLocks noChangeAspect="1"/>
          </p:cNvGraphicFramePr>
          <p:nvPr>
            <p:extLst/>
          </p:nvPr>
        </p:nvGraphicFramePr>
        <p:xfrm>
          <a:off x="4035425" y="3687763"/>
          <a:ext cx="288925" cy="371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856" name="Equation" r:id="rId23" imgW="164880" imgH="215640" progId="Equation.3">
                  <p:embed/>
                </p:oleObj>
              </mc:Choice>
              <mc:Fallback>
                <p:oleObj name="Equation" r:id="rId23" imgW="164880" imgH="215640" progId="Equation.3">
                  <p:embed/>
                  <p:pic>
                    <p:nvPicPr>
                      <p:cNvPr id="49" name="Object 4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35425" y="3687763"/>
                        <a:ext cx="288925" cy="371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" name="Object 49"/>
          <p:cNvGraphicFramePr>
            <a:graphicFrameLocks noChangeAspect="1"/>
          </p:cNvGraphicFramePr>
          <p:nvPr>
            <p:extLst/>
          </p:nvPr>
        </p:nvGraphicFramePr>
        <p:xfrm>
          <a:off x="3287713" y="3649663"/>
          <a:ext cx="288925" cy="41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857" name="Equation" r:id="rId25" imgW="164880" imgH="241200" progId="Equation.3">
                  <p:embed/>
                </p:oleObj>
              </mc:Choice>
              <mc:Fallback>
                <p:oleObj name="Equation" r:id="rId25" imgW="164880" imgH="241200" progId="Equation.3">
                  <p:embed/>
                  <p:pic>
                    <p:nvPicPr>
                      <p:cNvPr id="50" name="Object 4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87713" y="3649663"/>
                        <a:ext cx="288925" cy="415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" name="Rounded Rectangle 52"/>
          <p:cNvSpPr/>
          <p:nvPr/>
        </p:nvSpPr>
        <p:spPr>
          <a:xfrm>
            <a:off x="2140824" y="5068325"/>
            <a:ext cx="2496935" cy="980780"/>
          </a:xfrm>
          <a:prstGeom prst="roundRect">
            <a:avLst/>
          </a:prstGeom>
          <a:solidFill>
            <a:schemeClr val="accent3">
              <a:lumMod val="95000"/>
            </a:schemeClr>
          </a:solidFill>
          <a:ln>
            <a:solidFill>
              <a:schemeClr val="accent3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54" name="Object 53"/>
          <p:cNvGraphicFramePr>
            <a:graphicFrameLocks noChangeAspect="1"/>
          </p:cNvGraphicFramePr>
          <p:nvPr>
            <p:extLst/>
          </p:nvPr>
        </p:nvGraphicFramePr>
        <p:xfrm>
          <a:off x="4360863" y="5410200"/>
          <a:ext cx="31115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858" name="Equation" r:id="rId27" imgW="177480" imgH="228600" progId="Equation.3">
                  <p:embed/>
                </p:oleObj>
              </mc:Choice>
              <mc:Fallback>
                <p:oleObj name="Equation" r:id="rId27" imgW="177480" imgH="228600" progId="Equation.3">
                  <p:embed/>
                  <p:pic>
                    <p:nvPicPr>
                      <p:cNvPr id="54" name="Object 5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60863" y="5410200"/>
                        <a:ext cx="311150" cy="393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5" name="Rectangle 54"/>
          <p:cNvSpPr/>
          <p:nvPr/>
        </p:nvSpPr>
        <p:spPr>
          <a:xfrm>
            <a:off x="2547123" y="5258826"/>
            <a:ext cx="279501" cy="6700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6" name="Rectangle 55"/>
          <p:cNvSpPr/>
          <p:nvPr/>
        </p:nvSpPr>
        <p:spPr>
          <a:xfrm>
            <a:off x="3290073" y="5258826"/>
            <a:ext cx="279501" cy="670028"/>
          </a:xfrm>
          <a:prstGeom prst="rect">
            <a:avLst/>
          </a:prstGeom>
          <a:solidFill>
            <a:srgbClr val="FFC000"/>
          </a:solidFill>
          <a:ln>
            <a:solidFill>
              <a:srgbClr val="B8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7" name="Rectangle 56"/>
          <p:cNvSpPr/>
          <p:nvPr/>
        </p:nvSpPr>
        <p:spPr>
          <a:xfrm>
            <a:off x="4033023" y="5258826"/>
            <a:ext cx="279501" cy="670028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58" name="Straight Arrow Connector 57"/>
          <p:cNvCxnSpPr>
            <a:stCxn id="55" idx="3"/>
            <a:endCxn id="56" idx="1"/>
          </p:cNvCxnSpPr>
          <p:nvPr/>
        </p:nvCxnSpPr>
        <p:spPr>
          <a:xfrm>
            <a:off x="2826624" y="5593840"/>
            <a:ext cx="463449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56" idx="3"/>
            <a:endCxn id="57" idx="1"/>
          </p:cNvCxnSpPr>
          <p:nvPr/>
        </p:nvCxnSpPr>
        <p:spPr>
          <a:xfrm>
            <a:off x="3569574" y="5593840"/>
            <a:ext cx="463449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aphicFrame>
        <p:nvGraphicFramePr>
          <p:cNvPr id="60" name="Object 59"/>
          <p:cNvGraphicFramePr>
            <a:graphicFrameLocks noChangeAspect="1"/>
          </p:cNvGraphicFramePr>
          <p:nvPr>
            <p:extLst/>
          </p:nvPr>
        </p:nvGraphicFramePr>
        <p:xfrm>
          <a:off x="2554288" y="5386388"/>
          <a:ext cx="288925" cy="398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859" name="Equation" r:id="rId29" imgW="164880" imgH="228600" progId="Equation.3">
                  <p:embed/>
                </p:oleObj>
              </mc:Choice>
              <mc:Fallback>
                <p:oleObj name="Equation" r:id="rId29" imgW="164880" imgH="228600" progId="Equation.3">
                  <p:embed/>
                  <p:pic>
                    <p:nvPicPr>
                      <p:cNvPr id="60" name="Object 5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54288" y="5386388"/>
                        <a:ext cx="288925" cy="398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" name="Oval 60"/>
          <p:cNvSpPr/>
          <p:nvPr/>
        </p:nvSpPr>
        <p:spPr>
          <a:xfrm>
            <a:off x="5016588" y="5273470"/>
            <a:ext cx="1060952" cy="632259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chemeClr val="tx1"/>
              </a:solidFill>
            </a:endParaRPr>
          </a:p>
        </p:txBody>
      </p:sp>
      <p:cxnSp>
        <p:nvCxnSpPr>
          <p:cNvPr id="62" name="Straight Arrow Connector 61"/>
          <p:cNvCxnSpPr>
            <a:endCxn id="61" idx="2"/>
          </p:cNvCxnSpPr>
          <p:nvPr/>
        </p:nvCxnSpPr>
        <p:spPr>
          <a:xfrm flipV="1">
            <a:off x="4637759" y="5589600"/>
            <a:ext cx="378829" cy="1124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aphicFrame>
        <p:nvGraphicFramePr>
          <p:cNvPr id="63" name="Object 62"/>
          <p:cNvGraphicFramePr>
            <a:graphicFrameLocks noChangeAspect="1"/>
          </p:cNvGraphicFramePr>
          <p:nvPr>
            <p:extLst/>
          </p:nvPr>
        </p:nvGraphicFramePr>
        <p:xfrm>
          <a:off x="5072063" y="5407025"/>
          <a:ext cx="911225" cy="395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860" name="Equation" r:id="rId31" imgW="520560" imgH="228600" progId="Equation.3">
                  <p:embed/>
                </p:oleObj>
              </mc:Choice>
              <mc:Fallback>
                <p:oleObj name="Equation" r:id="rId31" imgW="520560" imgH="228600" progId="Equation.3">
                  <p:embed/>
                  <p:pic>
                    <p:nvPicPr>
                      <p:cNvPr id="63" name="Object 6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72063" y="5407025"/>
                        <a:ext cx="911225" cy="395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4" name="Straight Arrow Connector 63"/>
          <p:cNvCxnSpPr/>
          <p:nvPr/>
        </p:nvCxnSpPr>
        <p:spPr>
          <a:xfrm flipV="1">
            <a:off x="6077540" y="5572905"/>
            <a:ext cx="378829" cy="1124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6489513" y="5342072"/>
            <a:ext cx="5261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L3</a:t>
            </a:r>
            <a:endParaRPr lang="en-CA" dirty="0"/>
          </a:p>
        </p:txBody>
      </p:sp>
      <p:graphicFrame>
        <p:nvGraphicFramePr>
          <p:cNvPr id="66" name="Object 65"/>
          <p:cNvGraphicFramePr>
            <a:graphicFrameLocks noChangeAspect="1"/>
          </p:cNvGraphicFramePr>
          <p:nvPr>
            <p:extLst/>
          </p:nvPr>
        </p:nvGraphicFramePr>
        <p:xfrm>
          <a:off x="4035425" y="5419725"/>
          <a:ext cx="288925" cy="395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861" name="Equation" r:id="rId33" imgW="164880" imgH="228600" progId="Equation.3">
                  <p:embed/>
                </p:oleObj>
              </mc:Choice>
              <mc:Fallback>
                <p:oleObj name="Equation" r:id="rId33" imgW="164880" imgH="228600" progId="Equation.3">
                  <p:embed/>
                  <p:pic>
                    <p:nvPicPr>
                      <p:cNvPr id="66" name="Object 6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35425" y="5419725"/>
                        <a:ext cx="288925" cy="395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7" name="Object 66"/>
          <p:cNvGraphicFramePr>
            <a:graphicFrameLocks noChangeAspect="1"/>
          </p:cNvGraphicFramePr>
          <p:nvPr>
            <p:extLst/>
          </p:nvPr>
        </p:nvGraphicFramePr>
        <p:xfrm>
          <a:off x="3287713" y="5383213"/>
          <a:ext cx="288925" cy="436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862" name="Equation" r:id="rId35" imgW="164880" imgH="253800" progId="Equation.3">
                  <p:embed/>
                </p:oleObj>
              </mc:Choice>
              <mc:Fallback>
                <p:oleObj name="Equation" r:id="rId35" imgW="164880" imgH="253800" progId="Equation.3">
                  <p:embed/>
                  <p:pic>
                    <p:nvPicPr>
                      <p:cNvPr id="67" name="Object 6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87713" y="5383213"/>
                        <a:ext cx="288925" cy="4365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2" name="Straight Arrow Connector 71"/>
          <p:cNvCxnSpPr/>
          <p:nvPr/>
        </p:nvCxnSpPr>
        <p:spPr>
          <a:xfrm>
            <a:off x="3429823" y="1464136"/>
            <a:ext cx="5063" cy="323850"/>
          </a:xfrm>
          <a:prstGeom prst="straightConnector1">
            <a:avLst/>
          </a:prstGeom>
          <a:ln>
            <a:solidFill>
              <a:srgbClr val="B88C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endCxn id="39" idx="0"/>
          </p:cNvCxnSpPr>
          <p:nvPr/>
        </p:nvCxnSpPr>
        <p:spPr>
          <a:xfrm>
            <a:off x="3424760" y="2473492"/>
            <a:ext cx="5064" cy="1041716"/>
          </a:xfrm>
          <a:prstGeom prst="straightConnector1">
            <a:avLst/>
          </a:prstGeom>
          <a:ln>
            <a:solidFill>
              <a:srgbClr val="B88C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/>
          <p:nvPr/>
        </p:nvCxnSpPr>
        <p:spPr>
          <a:xfrm>
            <a:off x="3432175" y="4184053"/>
            <a:ext cx="5064" cy="1041716"/>
          </a:xfrm>
          <a:prstGeom prst="straightConnector1">
            <a:avLst/>
          </a:prstGeom>
          <a:ln>
            <a:solidFill>
              <a:srgbClr val="B88C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aphicFrame>
        <p:nvGraphicFramePr>
          <p:cNvPr id="79" name="Object 6"/>
          <p:cNvGraphicFramePr>
            <a:graphicFrameLocks noChangeAspect="1"/>
          </p:cNvGraphicFramePr>
          <p:nvPr>
            <p:extLst/>
          </p:nvPr>
        </p:nvGraphicFramePr>
        <p:xfrm>
          <a:off x="2870986" y="3504324"/>
          <a:ext cx="442913" cy="300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863" name="Equation" r:id="rId37" imgW="279360" imgH="203040" progId="Equation.3">
                  <p:embed/>
                </p:oleObj>
              </mc:Choice>
              <mc:Fallback>
                <p:oleObj name="Equation" r:id="rId37" imgW="279360" imgH="203040" progId="Equation.3">
                  <p:embed/>
                  <p:pic>
                    <p:nvPicPr>
                      <p:cNvPr id="79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70986" y="3504324"/>
                        <a:ext cx="442913" cy="300037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0" name="Object 6"/>
          <p:cNvGraphicFramePr>
            <a:graphicFrameLocks noChangeAspect="1"/>
          </p:cNvGraphicFramePr>
          <p:nvPr>
            <p:extLst/>
          </p:nvPr>
        </p:nvGraphicFramePr>
        <p:xfrm>
          <a:off x="3605999" y="3509086"/>
          <a:ext cx="442912" cy="301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864" name="Equation" r:id="rId38" imgW="279360" imgH="203040" progId="Equation.3">
                  <p:embed/>
                </p:oleObj>
              </mc:Choice>
              <mc:Fallback>
                <p:oleObj name="Equation" r:id="rId38" imgW="279360" imgH="203040" progId="Equation.3">
                  <p:embed/>
                  <p:pic>
                    <p:nvPicPr>
                      <p:cNvPr id="8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05999" y="3509086"/>
                        <a:ext cx="442912" cy="301625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" name="Object 6"/>
          <p:cNvGraphicFramePr>
            <a:graphicFrameLocks noChangeAspect="1"/>
          </p:cNvGraphicFramePr>
          <p:nvPr>
            <p:extLst/>
          </p:nvPr>
        </p:nvGraphicFramePr>
        <p:xfrm>
          <a:off x="2875061" y="5242344"/>
          <a:ext cx="442913" cy="300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865" name="Equation" r:id="rId39" imgW="279360" imgH="203040" progId="Equation.3">
                  <p:embed/>
                </p:oleObj>
              </mc:Choice>
              <mc:Fallback>
                <p:oleObj name="Equation" r:id="rId39" imgW="279360" imgH="203040" progId="Equation.3">
                  <p:embed/>
                  <p:pic>
                    <p:nvPicPr>
                      <p:cNvPr id="81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75061" y="5242344"/>
                        <a:ext cx="442913" cy="300037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2" name="Object 6"/>
          <p:cNvGraphicFramePr>
            <a:graphicFrameLocks noChangeAspect="1"/>
          </p:cNvGraphicFramePr>
          <p:nvPr>
            <p:extLst/>
          </p:nvPr>
        </p:nvGraphicFramePr>
        <p:xfrm>
          <a:off x="3610074" y="5247106"/>
          <a:ext cx="442912" cy="301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866" name="Equation" r:id="rId40" imgW="279360" imgH="203040" progId="Equation.3">
                  <p:embed/>
                </p:oleObj>
              </mc:Choice>
              <mc:Fallback>
                <p:oleObj name="Equation" r:id="rId40" imgW="279360" imgH="203040" progId="Equation.3">
                  <p:embed/>
                  <p:pic>
                    <p:nvPicPr>
                      <p:cNvPr id="82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10074" y="5247106"/>
                        <a:ext cx="442912" cy="301625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3" name="Object 6"/>
          <p:cNvGraphicFramePr>
            <a:graphicFrameLocks noChangeAspect="1"/>
          </p:cNvGraphicFramePr>
          <p:nvPr>
            <p:extLst/>
          </p:nvPr>
        </p:nvGraphicFramePr>
        <p:xfrm>
          <a:off x="2951164" y="2771710"/>
          <a:ext cx="442913" cy="300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867" name="Equation" r:id="rId41" imgW="279360" imgH="203040" progId="Equation.3">
                  <p:embed/>
                </p:oleObj>
              </mc:Choice>
              <mc:Fallback>
                <p:oleObj name="Equation" r:id="rId41" imgW="279360" imgH="203040" progId="Equation.3">
                  <p:embed/>
                  <p:pic>
                    <p:nvPicPr>
                      <p:cNvPr id="83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51164" y="2771710"/>
                        <a:ext cx="442913" cy="300037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4" name="Object 6"/>
          <p:cNvGraphicFramePr>
            <a:graphicFrameLocks noChangeAspect="1"/>
          </p:cNvGraphicFramePr>
          <p:nvPr>
            <p:extLst/>
          </p:nvPr>
        </p:nvGraphicFramePr>
        <p:xfrm>
          <a:off x="2926873" y="4511052"/>
          <a:ext cx="442913" cy="300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868" name="Equation" r:id="rId43" imgW="279360" imgH="203040" progId="Equation.3">
                  <p:embed/>
                </p:oleObj>
              </mc:Choice>
              <mc:Fallback>
                <p:oleObj name="Equation" r:id="rId43" imgW="279360" imgH="203040" progId="Equation.3">
                  <p:embed/>
                  <p:pic>
                    <p:nvPicPr>
                      <p:cNvPr id="84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26873" y="4511052"/>
                        <a:ext cx="442913" cy="300037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5" name="Object 6"/>
          <p:cNvGraphicFramePr>
            <a:graphicFrameLocks noChangeAspect="1"/>
          </p:cNvGraphicFramePr>
          <p:nvPr>
            <p:extLst/>
          </p:nvPr>
        </p:nvGraphicFramePr>
        <p:xfrm>
          <a:off x="2855912" y="1272845"/>
          <a:ext cx="442913" cy="300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869" name="Equation" r:id="rId45" imgW="279360" imgH="203040" progId="Equation.3">
                  <p:embed/>
                </p:oleObj>
              </mc:Choice>
              <mc:Fallback>
                <p:oleObj name="Equation" r:id="rId45" imgW="279360" imgH="203040" progId="Equation.3">
                  <p:embed/>
                  <p:pic>
                    <p:nvPicPr>
                      <p:cNvPr id="85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55912" y="1272845"/>
                        <a:ext cx="442913" cy="300037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6" name="Object 85"/>
          <p:cNvGraphicFramePr>
            <a:graphicFrameLocks noChangeAspect="1"/>
          </p:cNvGraphicFramePr>
          <p:nvPr>
            <p:extLst/>
          </p:nvPr>
        </p:nvGraphicFramePr>
        <p:xfrm>
          <a:off x="3302000" y="952500"/>
          <a:ext cx="288925" cy="438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870" name="Equation" r:id="rId46" imgW="164880" imgH="253800" progId="Equation.3">
                  <p:embed/>
                </p:oleObj>
              </mc:Choice>
              <mc:Fallback>
                <p:oleObj name="Equation" r:id="rId46" imgW="164880" imgH="253800" progId="Equation.3">
                  <p:embed/>
                  <p:pic>
                    <p:nvPicPr>
                      <p:cNvPr id="86" name="Object 8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02000" y="952500"/>
                        <a:ext cx="288925" cy="438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Freeform 2"/>
          <p:cNvSpPr/>
          <p:nvPr/>
        </p:nvSpPr>
        <p:spPr>
          <a:xfrm>
            <a:off x="3721923" y="2746247"/>
            <a:ext cx="2612375" cy="701293"/>
          </a:xfrm>
          <a:custGeom>
            <a:avLst/>
            <a:gdLst>
              <a:gd name="connsiteX0" fmla="*/ 2502131 w 2502131"/>
              <a:gd name="connsiteY0" fmla="*/ 382385 h 390698"/>
              <a:gd name="connsiteX1" fmla="*/ 0 w 2502131"/>
              <a:gd name="connsiteY1" fmla="*/ 390698 h 390698"/>
              <a:gd name="connsiteX2" fmla="*/ 0 w 2502131"/>
              <a:gd name="connsiteY2" fmla="*/ 0 h 3906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02131" h="390698">
                <a:moveTo>
                  <a:pt x="2502131" y="382385"/>
                </a:moveTo>
                <a:lnTo>
                  <a:pt x="0" y="390698"/>
                </a:lnTo>
                <a:lnTo>
                  <a:pt x="0" y="0"/>
                </a:lnTo>
              </a:path>
            </a:pathLst>
          </a:custGeom>
          <a:ln>
            <a:solidFill>
              <a:srgbClr val="B88C00"/>
            </a:solidFill>
            <a:prstDash val="sysDot"/>
            <a:headEnd type="none" w="med" len="med"/>
            <a:tailEnd type="triangl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8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60433588"/>
              </p:ext>
            </p:extLst>
          </p:nvPr>
        </p:nvGraphicFramePr>
        <p:xfrm>
          <a:off x="3903663" y="2957513"/>
          <a:ext cx="842962" cy="414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871" name="Equation" r:id="rId48" imgW="457200" imgH="241200" progId="Equation.3">
                  <p:embed/>
                </p:oleObj>
              </mc:Choice>
              <mc:Fallback>
                <p:oleObj name="Equation" r:id="rId48" imgW="457200" imgH="241200" progId="Equation.3">
                  <p:embed/>
                  <p:pic>
                    <p:nvPicPr>
                      <p:cNvPr id="87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03663" y="2957513"/>
                        <a:ext cx="842962" cy="414337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8" name="Title 1"/>
          <p:cNvSpPr>
            <a:spLocks noGrp="1"/>
          </p:cNvSpPr>
          <p:nvPr>
            <p:ph type="title"/>
          </p:nvPr>
        </p:nvSpPr>
        <p:spPr>
          <a:xfrm>
            <a:off x="200025" y="61869"/>
            <a:ext cx="7772400" cy="1143000"/>
          </a:xfrm>
        </p:spPr>
        <p:txBody>
          <a:bodyPr/>
          <a:lstStyle/>
          <a:p>
            <a:pPr algn="l"/>
            <a:r>
              <a:rPr lang="fr-CA" dirty="0" smtClean="0"/>
              <a:t>Réseau récurrent: </a:t>
            </a:r>
            <a:r>
              <a:rPr lang="fr-CA" sz="2800" dirty="0" smtClean="0"/>
              <a:t>gradient pour</a:t>
            </a:r>
            <a:endParaRPr lang="en-CA" dirty="0"/>
          </a:p>
        </p:txBody>
      </p:sp>
      <p:graphicFrame>
        <p:nvGraphicFramePr>
          <p:cNvPr id="69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69963973"/>
              </p:ext>
            </p:extLst>
          </p:nvPr>
        </p:nvGraphicFramePr>
        <p:xfrm>
          <a:off x="6358393" y="435234"/>
          <a:ext cx="657225" cy="4475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872" name="Equation" r:id="rId50" imgW="279360" imgH="203040" progId="Equation.3">
                  <p:embed/>
                </p:oleObj>
              </mc:Choice>
              <mc:Fallback>
                <p:oleObj name="Equation" r:id="rId50" imgW="279360" imgH="203040" progId="Equation.3">
                  <p:embed/>
                  <p:pic>
                    <p:nvPicPr>
                      <p:cNvPr id="69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58393" y="435234"/>
                        <a:ext cx="657225" cy="447573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Oval 3"/>
          <p:cNvSpPr/>
          <p:nvPr/>
        </p:nvSpPr>
        <p:spPr>
          <a:xfrm>
            <a:off x="2884778" y="2729620"/>
            <a:ext cx="526573" cy="372895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33044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2140824" y="1626061"/>
            <a:ext cx="2496935" cy="980780"/>
          </a:xfrm>
          <a:prstGeom prst="roundRect">
            <a:avLst/>
          </a:prstGeom>
          <a:solidFill>
            <a:schemeClr val="accent3">
              <a:lumMod val="95000"/>
            </a:schemeClr>
          </a:solidFill>
          <a:ln>
            <a:solidFill>
              <a:schemeClr val="accent3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4371975" y="1978025"/>
          <a:ext cx="288925" cy="373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870" name="Equation" r:id="rId3" imgW="164880" imgH="215640" progId="Equation.3">
                  <p:embed/>
                </p:oleObj>
              </mc:Choice>
              <mc:Fallback>
                <p:oleObj name="Equation" r:id="rId3" imgW="164880" imgH="215640" progId="Equation.3">
                  <p:embed/>
                  <p:pic>
                    <p:nvPicPr>
                      <p:cNvPr id="6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71975" y="1978025"/>
                        <a:ext cx="288925" cy="373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/>
          <p:cNvSpPr/>
          <p:nvPr/>
        </p:nvSpPr>
        <p:spPr>
          <a:xfrm>
            <a:off x="2547123" y="1816562"/>
            <a:ext cx="279501" cy="6700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Rectangle 7"/>
          <p:cNvSpPr/>
          <p:nvPr/>
        </p:nvSpPr>
        <p:spPr>
          <a:xfrm>
            <a:off x="3290073" y="1816562"/>
            <a:ext cx="279501" cy="670028"/>
          </a:xfrm>
          <a:prstGeom prst="rect">
            <a:avLst/>
          </a:prstGeom>
          <a:solidFill>
            <a:srgbClr val="FFC000"/>
          </a:solidFill>
          <a:ln>
            <a:solidFill>
              <a:srgbClr val="B8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Rectangle 8"/>
          <p:cNvSpPr/>
          <p:nvPr/>
        </p:nvSpPr>
        <p:spPr>
          <a:xfrm>
            <a:off x="4033023" y="1816562"/>
            <a:ext cx="279501" cy="670028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0" name="Straight Arrow Connector 9"/>
          <p:cNvCxnSpPr>
            <a:stCxn id="7" idx="3"/>
            <a:endCxn id="8" idx="1"/>
          </p:cNvCxnSpPr>
          <p:nvPr/>
        </p:nvCxnSpPr>
        <p:spPr>
          <a:xfrm>
            <a:off x="2826624" y="2151576"/>
            <a:ext cx="463449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8" idx="3"/>
            <a:endCxn id="9" idx="1"/>
          </p:cNvCxnSpPr>
          <p:nvPr/>
        </p:nvCxnSpPr>
        <p:spPr>
          <a:xfrm>
            <a:off x="3569574" y="2151576"/>
            <a:ext cx="463449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aphicFrame>
        <p:nvGraphicFramePr>
          <p:cNvPr id="12" name="Object 11"/>
          <p:cNvGraphicFramePr>
            <a:graphicFrameLocks noChangeAspect="1"/>
          </p:cNvGraphicFramePr>
          <p:nvPr>
            <p:extLst/>
          </p:nvPr>
        </p:nvGraphicFramePr>
        <p:xfrm>
          <a:off x="2565400" y="1957388"/>
          <a:ext cx="266700" cy="374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871" name="Equation" r:id="rId5" imgW="152280" imgH="215640" progId="Equation.3">
                  <p:embed/>
                </p:oleObj>
              </mc:Choice>
              <mc:Fallback>
                <p:oleObj name="Equation" r:id="rId5" imgW="152280" imgH="215640" progId="Equation.3">
                  <p:embed/>
                  <p:pic>
                    <p:nvPicPr>
                      <p:cNvPr id="12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65400" y="1957388"/>
                        <a:ext cx="266700" cy="374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Oval 17"/>
          <p:cNvSpPr/>
          <p:nvPr/>
        </p:nvSpPr>
        <p:spPr>
          <a:xfrm>
            <a:off x="5016588" y="1831206"/>
            <a:ext cx="1060952" cy="632259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chemeClr val="tx1"/>
              </a:solidFill>
            </a:endParaRPr>
          </a:p>
        </p:txBody>
      </p:sp>
      <p:cxnSp>
        <p:nvCxnSpPr>
          <p:cNvPr id="19" name="Straight Arrow Connector 18"/>
          <p:cNvCxnSpPr>
            <a:endCxn id="18" idx="2"/>
          </p:cNvCxnSpPr>
          <p:nvPr/>
        </p:nvCxnSpPr>
        <p:spPr>
          <a:xfrm flipV="1">
            <a:off x="4637759" y="2147336"/>
            <a:ext cx="378829" cy="1124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aphicFrame>
        <p:nvGraphicFramePr>
          <p:cNvPr id="20" name="Object 19"/>
          <p:cNvGraphicFramePr>
            <a:graphicFrameLocks noChangeAspect="1"/>
          </p:cNvGraphicFramePr>
          <p:nvPr>
            <p:extLst/>
          </p:nvPr>
        </p:nvGraphicFramePr>
        <p:xfrm>
          <a:off x="5094288" y="1974850"/>
          <a:ext cx="866775" cy="373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872" name="Equation" r:id="rId7" imgW="495000" imgH="215640" progId="Equation.3">
                  <p:embed/>
                </p:oleObj>
              </mc:Choice>
              <mc:Fallback>
                <p:oleObj name="Equation" r:id="rId7" imgW="495000" imgH="215640" progId="Equation.3">
                  <p:embed/>
                  <p:pic>
                    <p:nvPicPr>
                      <p:cNvPr id="2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94288" y="1974850"/>
                        <a:ext cx="866775" cy="373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1" name="Straight Arrow Connector 20"/>
          <p:cNvCxnSpPr/>
          <p:nvPr/>
        </p:nvCxnSpPr>
        <p:spPr>
          <a:xfrm flipV="1">
            <a:off x="6077540" y="2130641"/>
            <a:ext cx="378829" cy="1124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489513" y="1899808"/>
            <a:ext cx="5261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L1</a:t>
            </a:r>
            <a:endParaRPr lang="en-CA" dirty="0"/>
          </a:p>
        </p:txBody>
      </p:sp>
      <p:graphicFrame>
        <p:nvGraphicFramePr>
          <p:cNvPr id="28" name="Object 27"/>
          <p:cNvGraphicFramePr>
            <a:graphicFrameLocks noChangeAspect="1"/>
          </p:cNvGraphicFramePr>
          <p:nvPr>
            <p:extLst/>
          </p:nvPr>
        </p:nvGraphicFramePr>
        <p:xfrm>
          <a:off x="4046538" y="1989138"/>
          <a:ext cx="266700" cy="371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873" name="Equation" r:id="rId9" imgW="152280" imgH="215640" progId="Equation.3">
                  <p:embed/>
                </p:oleObj>
              </mc:Choice>
              <mc:Fallback>
                <p:oleObj name="Equation" r:id="rId9" imgW="152280" imgH="215640" progId="Equation.3">
                  <p:embed/>
                  <p:pic>
                    <p:nvPicPr>
                      <p:cNvPr id="28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46538" y="1989138"/>
                        <a:ext cx="266700" cy="371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28"/>
          <p:cNvGraphicFramePr>
            <a:graphicFrameLocks noChangeAspect="1"/>
          </p:cNvGraphicFramePr>
          <p:nvPr>
            <p:extLst/>
          </p:nvPr>
        </p:nvGraphicFramePr>
        <p:xfrm>
          <a:off x="3298825" y="1951038"/>
          <a:ext cx="266700" cy="41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874" name="Equation" r:id="rId11" imgW="152280" imgH="241200" progId="Equation.3">
                  <p:embed/>
                </p:oleObj>
              </mc:Choice>
              <mc:Fallback>
                <p:oleObj name="Equation" r:id="rId11" imgW="152280" imgH="241200" progId="Equation.3">
                  <p:embed/>
                  <p:pic>
                    <p:nvPicPr>
                      <p:cNvPr id="29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98825" y="1951038"/>
                        <a:ext cx="266700" cy="415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Object 6"/>
          <p:cNvGraphicFramePr>
            <a:graphicFrameLocks noChangeAspect="1"/>
          </p:cNvGraphicFramePr>
          <p:nvPr>
            <p:extLst/>
          </p:nvPr>
        </p:nvGraphicFramePr>
        <p:xfrm>
          <a:off x="2857500" y="1830388"/>
          <a:ext cx="442913" cy="300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875" name="Equation" r:id="rId13" imgW="279360" imgH="203040" progId="Equation.3">
                  <p:embed/>
                </p:oleObj>
              </mc:Choice>
              <mc:Fallback>
                <p:oleObj name="Equation" r:id="rId13" imgW="279360" imgH="203040" progId="Equation.3">
                  <p:embed/>
                  <p:pic>
                    <p:nvPicPr>
                      <p:cNvPr id="3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57500" y="1830388"/>
                        <a:ext cx="442913" cy="300037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Object 6"/>
          <p:cNvGraphicFramePr>
            <a:graphicFrameLocks noChangeAspect="1"/>
          </p:cNvGraphicFramePr>
          <p:nvPr>
            <p:extLst/>
          </p:nvPr>
        </p:nvGraphicFramePr>
        <p:xfrm>
          <a:off x="3592513" y="1835150"/>
          <a:ext cx="442912" cy="301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876" name="Equation" r:id="rId15" imgW="279360" imgH="203040" progId="Equation.3">
                  <p:embed/>
                </p:oleObj>
              </mc:Choice>
              <mc:Fallback>
                <p:oleObj name="Equation" r:id="rId15" imgW="279360" imgH="203040" progId="Equation.3">
                  <p:embed/>
                  <p:pic>
                    <p:nvPicPr>
                      <p:cNvPr id="31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92513" y="1835150"/>
                        <a:ext cx="442912" cy="301625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" name="Rounded Rectangle 26"/>
          <p:cNvSpPr/>
          <p:nvPr/>
        </p:nvSpPr>
        <p:spPr>
          <a:xfrm>
            <a:off x="2140824" y="3324707"/>
            <a:ext cx="2496935" cy="980780"/>
          </a:xfrm>
          <a:prstGeom prst="roundRect">
            <a:avLst/>
          </a:prstGeom>
          <a:solidFill>
            <a:schemeClr val="accent3">
              <a:lumMod val="95000"/>
            </a:schemeClr>
          </a:solidFill>
          <a:ln>
            <a:solidFill>
              <a:schemeClr val="accent3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37" name="Object 36"/>
          <p:cNvGraphicFramePr>
            <a:graphicFrameLocks noChangeAspect="1"/>
          </p:cNvGraphicFramePr>
          <p:nvPr>
            <p:extLst/>
          </p:nvPr>
        </p:nvGraphicFramePr>
        <p:xfrm>
          <a:off x="4360863" y="3676650"/>
          <a:ext cx="311150" cy="373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877" name="Equation" r:id="rId17" imgW="177480" imgH="215640" progId="Equation.3">
                  <p:embed/>
                </p:oleObj>
              </mc:Choice>
              <mc:Fallback>
                <p:oleObj name="Equation" r:id="rId17" imgW="177480" imgH="215640" progId="Equation.3">
                  <p:embed/>
                  <p:pic>
                    <p:nvPicPr>
                      <p:cNvPr id="37" name="Object 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60863" y="3676650"/>
                        <a:ext cx="311150" cy="373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" name="Rectangle 37"/>
          <p:cNvSpPr/>
          <p:nvPr/>
        </p:nvSpPr>
        <p:spPr>
          <a:xfrm>
            <a:off x="2547123" y="3515208"/>
            <a:ext cx="279501" cy="6700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9" name="Rectangle 38"/>
          <p:cNvSpPr/>
          <p:nvPr/>
        </p:nvSpPr>
        <p:spPr>
          <a:xfrm>
            <a:off x="3290073" y="3515208"/>
            <a:ext cx="279501" cy="670028"/>
          </a:xfrm>
          <a:prstGeom prst="rect">
            <a:avLst/>
          </a:prstGeom>
          <a:solidFill>
            <a:srgbClr val="FFC000"/>
          </a:solidFill>
          <a:ln>
            <a:solidFill>
              <a:srgbClr val="B8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" name="Rectangle 39"/>
          <p:cNvSpPr/>
          <p:nvPr/>
        </p:nvSpPr>
        <p:spPr>
          <a:xfrm>
            <a:off x="4033023" y="3515208"/>
            <a:ext cx="279501" cy="670028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41" name="Straight Arrow Connector 40"/>
          <p:cNvCxnSpPr>
            <a:stCxn id="38" idx="3"/>
            <a:endCxn id="39" idx="1"/>
          </p:cNvCxnSpPr>
          <p:nvPr/>
        </p:nvCxnSpPr>
        <p:spPr>
          <a:xfrm>
            <a:off x="2826624" y="3850222"/>
            <a:ext cx="463449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39" idx="3"/>
            <a:endCxn id="40" idx="1"/>
          </p:cNvCxnSpPr>
          <p:nvPr/>
        </p:nvCxnSpPr>
        <p:spPr>
          <a:xfrm>
            <a:off x="3569574" y="3850222"/>
            <a:ext cx="463449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aphicFrame>
        <p:nvGraphicFramePr>
          <p:cNvPr id="43" name="Object 42"/>
          <p:cNvGraphicFramePr>
            <a:graphicFrameLocks noChangeAspect="1"/>
          </p:cNvGraphicFramePr>
          <p:nvPr>
            <p:extLst/>
          </p:nvPr>
        </p:nvGraphicFramePr>
        <p:xfrm>
          <a:off x="2554288" y="3654425"/>
          <a:ext cx="288925" cy="376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878" name="Equation" r:id="rId19" imgW="164880" imgH="215640" progId="Equation.3">
                  <p:embed/>
                </p:oleObj>
              </mc:Choice>
              <mc:Fallback>
                <p:oleObj name="Equation" r:id="rId19" imgW="164880" imgH="215640" progId="Equation.3">
                  <p:embed/>
                  <p:pic>
                    <p:nvPicPr>
                      <p:cNvPr id="43" name="Object 4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54288" y="3654425"/>
                        <a:ext cx="288925" cy="376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" name="Oval 43"/>
          <p:cNvSpPr/>
          <p:nvPr/>
        </p:nvSpPr>
        <p:spPr>
          <a:xfrm>
            <a:off x="5016588" y="3529852"/>
            <a:ext cx="1060952" cy="632259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chemeClr val="tx1"/>
              </a:solidFill>
            </a:endParaRPr>
          </a:p>
        </p:txBody>
      </p:sp>
      <p:cxnSp>
        <p:nvCxnSpPr>
          <p:cNvPr id="45" name="Straight Arrow Connector 44"/>
          <p:cNvCxnSpPr>
            <a:endCxn id="44" idx="2"/>
          </p:cNvCxnSpPr>
          <p:nvPr/>
        </p:nvCxnSpPr>
        <p:spPr>
          <a:xfrm flipV="1">
            <a:off x="4637759" y="3845982"/>
            <a:ext cx="378829" cy="1124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aphicFrame>
        <p:nvGraphicFramePr>
          <p:cNvPr id="46" name="Object 45"/>
          <p:cNvGraphicFramePr>
            <a:graphicFrameLocks noChangeAspect="1"/>
          </p:cNvGraphicFramePr>
          <p:nvPr>
            <p:extLst/>
          </p:nvPr>
        </p:nvGraphicFramePr>
        <p:xfrm>
          <a:off x="5060950" y="3673475"/>
          <a:ext cx="933450" cy="373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879" name="Equation" r:id="rId21" imgW="533160" imgH="215640" progId="Equation.3">
                  <p:embed/>
                </p:oleObj>
              </mc:Choice>
              <mc:Fallback>
                <p:oleObj name="Equation" r:id="rId21" imgW="533160" imgH="215640" progId="Equation.3">
                  <p:embed/>
                  <p:pic>
                    <p:nvPicPr>
                      <p:cNvPr id="46" name="Object 4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60950" y="3673475"/>
                        <a:ext cx="933450" cy="373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7" name="Straight Arrow Connector 46"/>
          <p:cNvCxnSpPr/>
          <p:nvPr/>
        </p:nvCxnSpPr>
        <p:spPr>
          <a:xfrm flipV="1">
            <a:off x="6077540" y="3829287"/>
            <a:ext cx="378829" cy="1124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6489513" y="3598454"/>
            <a:ext cx="5261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L2</a:t>
            </a:r>
            <a:endParaRPr lang="en-CA" dirty="0"/>
          </a:p>
        </p:txBody>
      </p:sp>
      <p:graphicFrame>
        <p:nvGraphicFramePr>
          <p:cNvPr id="49" name="Object 48"/>
          <p:cNvGraphicFramePr>
            <a:graphicFrameLocks noChangeAspect="1"/>
          </p:cNvGraphicFramePr>
          <p:nvPr>
            <p:extLst/>
          </p:nvPr>
        </p:nvGraphicFramePr>
        <p:xfrm>
          <a:off x="4035425" y="3687763"/>
          <a:ext cx="288925" cy="371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880" name="Equation" r:id="rId23" imgW="164880" imgH="215640" progId="Equation.3">
                  <p:embed/>
                </p:oleObj>
              </mc:Choice>
              <mc:Fallback>
                <p:oleObj name="Equation" r:id="rId23" imgW="164880" imgH="215640" progId="Equation.3">
                  <p:embed/>
                  <p:pic>
                    <p:nvPicPr>
                      <p:cNvPr id="49" name="Object 4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35425" y="3687763"/>
                        <a:ext cx="288925" cy="371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" name="Object 49"/>
          <p:cNvGraphicFramePr>
            <a:graphicFrameLocks noChangeAspect="1"/>
          </p:cNvGraphicFramePr>
          <p:nvPr>
            <p:extLst/>
          </p:nvPr>
        </p:nvGraphicFramePr>
        <p:xfrm>
          <a:off x="3287713" y="3649663"/>
          <a:ext cx="288925" cy="41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881" name="Equation" r:id="rId25" imgW="164880" imgH="241200" progId="Equation.3">
                  <p:embed/>
                </p:oleObj>
              </mc:Choice>
              <mc:Fallback>
                <p:oleObj name="Equation" r:id="rId25" imgW="164880" imgH="241200" progId="Equation.3">
                  <p:embed/>
                  <p:pic>
                    <p:nvPicPr>
                      <p:cNvPr id="50" name="Object 4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87713" y="3649663"/>
                        <a:ext cx="288925" cy="415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" name="Rounded Rectangle 52"/>
          <p:cNvSpPr/>
          <p:nvPr/>
        </p:nvSpPr>
        <p:spPr>
          <a:xfrm>
            <a:off x="2140824" y="5068325"/>
            <a:ext cx="2496935" cy="980780"/>
          </a:xfrm>
          <a:prstGeom prst="roundRect">
            <a:avLst/>
          </a:prstGeom>
          <a:solidFill>
            <a:schemeClr val="accent3">
              <a:lumMod val="95000"/>
            </a:schemeClr>
          </a:solidFill>
          <a:ln>
            <a:solidFill>
              <a:schemeClr val="accent3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54" name="Object 53"/>
          <p:cNvGraphicFramePr>
            <a:graphicFrameLocks noChangeAspect="1"/>
          </p:cNvGraphicFramePr>
          <p:nvPr>
            <p:extLst/>
          </p:nvPr>
        </p:nvGraphicFramePr>
        <p:xfrm>
          <a:off x="4360863" y="5410200"/>
          <a:ext cx="31115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882" name="Equation" r:id="rId27" imgW="177480" imgH="228600" progId="Equation.3">
                  <p:embed/>
                </p:oleObj>
              </mc:Choice>
              <mc:Fallback>
                <p:oleObj name="Equation" r:id="rId27" imgW="177480" imgH="228600" progId="Equation.3">
                  <p:embed/>
                  <p:pic>
                    <p:nvPicPr>
                      <p:cNvPr id="54" name="Object 5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60863" y="5410200"/>
                        <a:ext cx="311150" cy="393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5" name="Rectangle 54"/>
          <p:cNvSpPr/>
          <p:nvPr/>
        </p:nvSpPr>
        <p:spPr>
          <a:xfrm>
            <a:off x="2547123" y="5258826"/>
            <a:ext cx="279501" cy="6700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6" name="Rectangle 55"/>
          <p:cNvSpPr/>
          <p:nvPr/>
        </p:nvSpPr>
        <p:spPr>
          <a:xfrm>
            <a:off x="3290073" y="5258826"/>
            <a:ext cx="279501" cy="670028"/>
          </a:xfrm>
          <a:prstGeom prst="rect">
            <a:avLst/>
          </a:prstGeom>
          <a:solidFill>
            <a:srgbClr val="FFC000"/>
          </a:solidFill>
          <a:ln>
            <a:solidFill>
              <a:srgbClr val="B8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7" name="Rectangle 56"/>
          <p:cNvSpPr/>
          <p:nvPr/>
        </p:nvSpPr>
        <p:spPr>
          <a:xfrm>
            <a:off x="4033023" y="5258826"/>
            <a:ext cx="279501" cy="670028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58" name="Straight Arrow Connector 57"/>
          <p:cNvCxnSpPr>
            <a:stCxn id="55" idx="3"/>
            <a:endCxn id="56" idx="1"/>
          </p:cNvCxnSpPr>
          <p:nvPr/>
        </p:nvCxnSpPr>
        <p:spPr>
          <a:xfrm>
            <a:off x="2826624" y="5593840"/>
            <a:ext cx="463449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56" idx="3"/>
            <a:endCxn id="57" idx="1"/>
          </p:cNvCxnSpPr>
          <p:nvPr/>
        </p:nvCxnSpPr>
        <p:spPr>
          <a:xfrm>
            <a:off x="3569574" y="5593840"/>
            <a:ext cx="463449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aphicFrame>
        <p:nvGraphicFramePr>
          <p:cNvPr id="60" name="Object 59"/>
          <p:cNvGraphicFramePr>
            <a:graphicFrameLocks noChangeAspect="1"/>
          </p:cNvGraphicFramePr>
          <p:nvPr>
            <p:extLst/>
          </p:nvPr>
        </p:nvGraphicFramePr>
        <p:xfrm>
          <a:off x="2554288" y="5386388"/>
          <a:ext cx="288925" cy="398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883" name="Equation" r:id="rId29" imgW="164880" imgH="228600" progId="Equation.3">
                  <p:embed/>
                </p:oleObj>
              </mc:Choice>
              <mc:Fallback>
                <p:oleObj name="Equation" r:id="rId29" imgW="164880" imgH="228600" progId="Equation.3">
                  <p:embed/>
                  <p:pic>
                    <p:nvPicPr>
                      <p:cNvPr id="60" name="Object 5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54288" y="5386388"/>
                        <a:ext cx="288925" cy="398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" name="Oval 60"/>
          <p:cNvSpPr/>
          <p:nvPr/>
        </p:nvSpPr>
        <p:spPr>
          <a:xfrm>
            <a:off x="5016588" y="5273470"/>
            <a:ext cx="1060952" cy="632259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chemeClr val="tx1"/>
              </a:solidFill>
            </a:endParaRPr>
          </a:p>
        </p:txBody>
      </p:sp>
      <p:cxnSp>
        <p:nvCxnSpPr>
          <p:cNvPr id="62" name="Straight Arrow Connector 61"/>
          <p:cNvCxnSpPr>
            <a:endCxn id="61" idx="2"/>
          </p:cNvCxnSpPr>
          <p:nvPr/>
        </p:nvCxnSpPr>
        <p:spPr>
          <a:xfrm flipV="1">
            <a:off x="4637759" y="5589600"/>
            <a:ext cx="378829" cy="1124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aphicFrame>
        <p:nvGraphicFramePr>
          <p:cNvPr id="63" name="Object 62"/>
          <p:cNvGraphicFramePr>
            <a:graphicFrameLocks noChangeAspect="1"/>
          </p:cNvGraphicFramePr>
          <p:nvPr>
            <p:extLst/>
          </p:nvPr>
        </p:nvGraphicFramePr>
        <p:xfrm>
          <a:off x="5072063" y="5407025"/>
          <a:ext cx="911225" cy="395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884" name="Equation" r:id="rId31" imgW="520560" imgH="228600" progId="Equation.3">
                  <p:embed/>
                </p:oleObj>
              </mc:Choice>
              <mc:Fallback>
                <p:oleObj name="Equation" r:id="rId31" imgW="520560" imgH="228600" progId="Equation.3">
                  <p:embed/>
                  <p:pic>
                    <p:nvPicPr>
                      <p:cNvPr id="63" name="Object 6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72063" y="5407025"/>
                        <a:ext cx="911225" cy="395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4" name="Straight Arrow Connector 63"/>
          <p:cNvCxnSpPr/>
          <p:nvPr/>
        </p:nvCxnSpPr>
        <p:spPr>
          <a:xfrm flipV="1">
            <a:off x="6077540" y="5572905"/>
            <a:ext cx="378829" cy="1124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6489513" y="5342072"/>
            <a:ext cx="5261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L3</a:t>
            </a:r>
            <a:endParaRPr lang="en-CA" dirty="0"/>
          </a:p>
        </p:txBody>
      </p:sp>
      <p:graphicFrame>
        <p:nvGraphicFramePr>
          <p:cNvPr id="66" name="Object 65"/>
          <p:cNvGraphicFramePr>
            <a:graphicFrameLocks noChangeAspect="1"/>
          </p:cNvGraphicFramePr>
          <p:nvPr>
            <p:extLst/>
          </p:nvPr>
        </p:nvGraphicFramePr>
        <p:xfrm>
          <a:off x="4035425" y="5419725"/>
          <a:ext cx="288925" cy="395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885" name="Equation" r:id="rId33" imgW="164880" imgH="228600" progId="Equation.3">
                  <p:embed/>
                </p:oleObj>
              </mc:Choice>
              <mc:Fallback>
                <p:oleObj name="Equation" r:id="rId33" imgW="164880" imgH="228600" progId="Equation.3">
                  <p:embed/>
                  <p:pic>
                    <p:nvPicPr>
                      <p:cNvPr id="66" name="Object 6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35425" y="5419725"/>
                        <a:ext cx="288925" cy="395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7" name="Object 66"/>
          <p:cNvGraphicFramePr>
            <a:graphicFrameLocks noChangeAspect="1"/>
          </p:cNvGraphicFramePr>
          <p:nvPr>
            <p:extLst/>
          </p:nvPr>
        </p:nvGraphicFramePr>
        <p:xfrm>
          <a:off x="3287713" y="5383213"/>
          <a:ext cx="288925" cy="436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886" name="Equation" r:id="rId35" imgW="164880" imgH="253800" progId="Equation.3">
                  <p:embed/>
                </p:oleObj>
              </mc:Choice>
              <mc:Fallback>
                <p:oleObj name="Equation" r:id="rId35" imgW="164880" imgH="253800" progId="Equation.3">
                  <p:embed/>
                  <p:pic>
                    <p:nvPicPr>
                      <p:cNvPr id="67" name="Object 6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87713" y="5383213"/>
                        <a:ext cx="288925" cy="4365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2" name="Straight Arrow Connector 71"/>
          <p:cNvCxnSpPr/>
          <p:nvPr/>
        </p:nvCxnSpPr>
        <p:spPr>
          <a:xfrm>
            <a:off x="3429823" y="1464136"/>
            <a:ext cx="5063" cy="323850"/>
          </a:xfrm>
          <a:prstGeom prst="straightConnector1">
            <a:avLst/>
          </a:prstGeom>
          <a:ln>
            <a:solidFill>
              <a:srgbClr val="B88C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endCxn id="39" idx="0"/>
          </p:cNvCxnSpPr>
          <p:nvPr/>
        </p:nvCxnSpPr>
        <p:spPr>
          <a:xfrm>
            <a:off x="3424760" y="2473492"/>
            <a:ext cx="5064" cy="1041716"/>
          </a:xfrm>
          <a:prstGeom prst="straightConnector1">
            <a:avLst/>
          </a:prstGeom>
          <a:ln>
            <a:solidFill>
              <a:srgbClr val="B88C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/>
          <p:nvPr/>
        </p:nvCxnSpPr>
        <p:spPr>
          <a:xfrm>
            <a:off x="3432175" y="4184053"/>
            <a:ext cx="5064" cy="1041716"/>
          </a:xfrm>
          <a:prstGeom prst="straightConnector1">
            <a:avLst/>
          </a:prstGeom>
          <a:ln>
            <a:solidFill>
              <a:srgbClr val="B88C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aphicFrame>
        <p:nvGraphicFramePr>
          <p:cNvPr id="79" name="Object 6"/>
          <p:cNvGraphicFramePr>
            <a:graphicFrameLocks noChangeAspect="1"/>
          </p:cNvGraphicFramePr>
          <p:nvPr>
            <p:extLst/>
          </p:nvPr>
        </p:nvGraphicFramePr>
        <p:xfrm>
          <a:off x="2870986" y="3504324"/>
          <a:ext cx="442913" cy="300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887" name="Equation" r:id="rId37" imgW="279360" imgH="203040" progId="Equation.3">
                  <p:embed/>
                </p:oleObj>
              </mc:Choice>
              <mc:Fallback>
                <p:oleObj name="Equation" r:id="rId37" imgW="279360" imgH="203040" progId="Equation.3">
                  <p:embed/>
                  <p:pic>
                    <p:nvPicPr>
                      <p:cNvPr id="79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70986" y="3504324"/>
                        <a:ext cx="442913" cy="300037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0" name="Object 6"/>
          <p:cNvGraphicFramePr>
            <a:graphicFrameLocks noChangeAspect="1"/>
          </p:cNvGraphicFramePr>
          <p:nvPr>
            <p:extLst/>
          </p:nvPr>
        </p:nvGraphicFramePr>
        <p:xfrm>
          <a:off x="3605999" y="3509086"/>
          <a:ext cx="442912" cy="301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888" name="Equation" r:id="rId38" imgW="279360" imgH="203040" progId="Equation.3">
                  <p:embed/>
                </p:oleObj>
              </mc:Choice>
              <mc:Fallback>
                <p:oleObj name="Equation" r:id="rId38" imgW="279360" imgH="203040" progId="Equation.3">
                  <p:embed/>
                  <p:pic>
                    <p:nvPicPr>
                      <p:cNvPr id="8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05999" y="3509086"/>
                        <a:ext cx="442912" cy="301625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" name="Object 6"/>
          <p:cNvGraphicFramePr>
            <a:graphicFrameLocks noChangeAspect="1"/>
          </p:cNvGraphicFramePr>
          <p:nvPr>
            <p:extLst/>
          </p:nvPr>
        </p:nvGraphicFramePr>
        <p:xfrm>
          <a:off x="2875061" y="5242344"/>
          <a:ext cx="442913" cy="300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889" name="Equation" r:id="rId39" imgW="279360" imgH="203040" progId="Equation.3">
                  <p:embed/>
                </p:oleObj>
              </mc:Choice>
              <mc:Fallback>
                <p:oleObj name="Equation" r:id="rId39" imgW="279360" imgH="203040" progId="Equation.3">
                  <p:embed/>
                  <p:pic>
                    <p:nvPicPr>
                      <p:cNvPr id="81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75061" y="5242344"/>
                        <a:ext cx="442913" cy="300037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2" name="Object 6"/>
          <p:cNvGraphicFramePr>
            <a:graphicFrameLocks noChangeAspect="1"/>
          </p:cNvGraphicFramePr>
          <p:nvPr>
            <p:extLst/>
          </p:nvPr>
        </p:nvGraphicFramePr>
        <p:xfrm>
          <a:off x="3610074" y="5247106"/>
          <a:ext cx="442912" cy="301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890" name="Equation" r:id="rId40" imgW="279360" imgH="203040" progId="Equation.3">
                  <p:embed/>
                </p:oleObj>
              </mc:Choice>
              <mc:Fallback>
                <p:oleObj name="Equation" r:id="rId40" imgW="279360" imgH="203040" progId="Equation.3">
                  <p:embed/>
                  <p:pic>
                    <p:nvPicPr>
                      <p:cNvPr id="82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10074" y="5247106"/>
                        <a:ext cx="442912" cy="301625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3" name="Object 6"/>
          <p:cNvGraphicFramePr>
            <a:graphicFrameLocks noChangeAspect="1"/>
          </p:cNvGraphicFramePr>
          <p:nvPr>
            <p:extLst/>
          </p:nvPr>
        </p:nvGraphicFramePr>
        <p:xfrm>
          <a:off x="2951164" y="2771710"/>
          <a:ext cx="442913" cy="300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891" name="Equation" r:id="rId41" imgW="279360" imgH="203040" progId="Equation.3">
                  <p:embed/>
                </p:oleObj>
              </mc:Choice>
              <mc:Fallback>
                <p:oleObj name="Equation" r:id="rId41" imgW="279360" imgH="203040" progId="Equation.3">
                  <p:embed/>
                  <p:pic>
                    <p:nvPicPr>
                      <p:cNvPr id="83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51164" y="2771710"/>
                        <a:ext cx="442913" cy="300037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4" name="Object 6"/>
          <p:cNvGraphicFramePr>
            <a:graphicFrameLocks noChangeAspect="1"/>
          </p:cNvGraphicFramePr>
          <p:nvPr>
            <p:extLst/>
          </p:nvPr>
        </p:nvGraphicFramePr>
        <p:xfrm>
          <a:off x="2926873" y="4511052"/>
          <a:ext cx="442913" cy="300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892" name="Equation" r:id="rId43" imgW="279360" imgH="203040" progId="Equation.3">
                  <p:embed/>
                </p:oleObj>
              </mc:Choice>
              <mc:Fallback>
                <p:oleObj name="Equation" r:id="rId43" imgW="279360" imgH="203040" progId="Equation.3">
                  <p:embed/>
                  <p:pic>
                    <p:nvPicPr>
                      <p:cNvPr id="84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26873" y="4511052"/>
                        <a:ext cx="442913" cy="300037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5" name="Object 6"/>
          <p:cNvGraphicFramePr>
            <a:graphicFrameLocks noChangeAspect="1"/>
          </p:cNvGraphicFramePr>
          <p:nvPr>
            <p:extLst/>
          </p:nvPr>
        </p:nvGraphicFramePr>
        <p:xfrm>
          <a:off x="2855912" y="1272845"/>
          <a:ext cx="442913" cy="300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893" name="Equation" r:id="rId45" imgW="279360" imgH="203040" progId="Equation.3">
                  <p:embed/>
                </p:oleObj>
              </mc:Choice>
              <mc:Fallback>
                <p:oleObj name="Equation" r:id="rId45" imgW="279360" imgH="203040" progId="Equation.3">
                  <p:embed/>
                  <p:pic>
                    <p:nvPicPr>
                      <p:cNvPr id="85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55912" y="1272845"/>
                        <a:ext cx="442913" cy="300037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6" name="Object 85"/>
          <p:cNvGraphicFramePr>
            <a:graphicFrameLocks noChangeAspect="1"/>
          </p:cNvGraphicFramePr>
          <p:nvPr>
            <p:extLst/>
          </p:nvPr>
        </p:nvGraphicFramePr>
        <p:xfrm>
          <a:off x="3302000" y="952500"/>
          <a:ext cx="288925" cy="438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894" name="Equation" r:id="rId46" imgW="164880" imgH="253800" progId="Equation.3">
                  <p:embed/>
                </p:oleObj>
              </mc:Choice>
              <mc:Fallback>
                <p:oleObj name="Equation" r:id="rId46" imgW="164880" imgH="253800" progId="Equation.3">
                  <p:embed/>
                  <p:pic>
                    <p:nvPicPr>
                      <p:cNvPr id="86" name="Object 8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02000" y="952500"/>
                        <a:ext cx="288925" cy="438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Freeform 2"/>
          <p:cNvSpPr/>
          <p:nvPr/>
        </p:nvSpPr>
        <p:spPr>
          <a:xfrm>
            <a:off x="3721923" y="2746247"/>
            <a:ext cx="2612375" cy="701293"/>
          </a:xfrm>
          <a:custGeom>
            <a:avLst/>
            <a:gdLst>
              <a:gd name="connsiteX0" fmla="*/ 2502131 w 2502131"/>
              <a:gd name="connsiteY0" fmla="*/ 382385 h 390698"/>
              <a:gd name="connsiteX1" fmla="*/ 0 w 2502131"/>
              <a:gd name="connsiteY1" fmla="*/ 390698 h 390698"/>
              <a:gd name="connsiteX2" fmla="*/ 0 w 2502131"/>
              <a:gd name="connsiteY2" fmla="*/ 0 h 3906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02131" h="390698">
                <a:moveTo>
                  <a:pt x="2502131" y="382385"/>
                </a:moveTo>
                <a:lnTo>
                  <a:pt x="0" y="390698"/>
                </a:lnTo>
                <a:lnTo>
                  <a:pt x="0" y="0"/>
                </a:lnTo>
              </a:path>
            </a:pathLst>
          </a:custGeom>
          <a:ln>
            <a:solidFill>
              <a:srgbClr val="B88C00"/>
            </a:solidFill>
            <a:prstDash val="sysDot"/>
            <a:headEnd type="none" w="med" len="med"/>
            <a:tailEnd type="triangl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8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75841955"/>
              </p:ext>
            </p:extLst>
          </p:nvPr>
        </p:nvGraphicFramePr>
        <p:xfrm>
          <a:off x="3948113" y="2855913"/>
          <a:ext cx="2528887" cy="501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895" name="Equation" r:id="rId48" imgW="1371600" imgH="291960" progId="Equation.3">
                  <p:embed/>
                </p:oleObj>
              </mc:Choice>
              <mc:Fallback>
                <p:oleObj name="Equation" r:id="rId48" imgW="1371600" imgH="291960" progId="Equation.3">
                  <p:embed/>
                  <p:pic>
                    <p:nvPicPr>
                      <p:cNvPr id="87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48113" y="2855913"/>
                        <a:ext cx="2528887" cy="501650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8" name="Title 1"/>
          <p:cNvSpPr>
            <a:spLocks noGrp="1"/>
          </p:cNvSpPr>
          <p:nvPr>
            <p:ph type="title"/>
          </p:nvPr>
        </p:nvSpPr>
        <p:spPr>
          <a:xfrm>
            <a:off x="200025" y="61869"/>
            <a:ext cx="7772400" cy="1143000"/>
          </a:xfrm>
        </p:spPr>
        <p:txBody>
          <a:bodyPr/>
          <a:lstStyle/>
          <a:p>
            <a:pPr algn="l"/>
            <a:r>
              <a:rPr lang="fr-CA" dirty="0" smtClean="0"/>
              <a:t>Réseau récurrent: </a:t>
            </a:r>
            <a:r>
              <a:rPr lang="fr-CA" sz="2800" dirty="0" smtClean="0"/>
              <a:t>gradient pour</a:t>
            </a:r>
            <a:endParaRPr lang="en-CA" dirty="0"/>
          </a:p>
        </p:txBody>
      </p:sp>
      <p:graphicFrame>
        <p:nvGraphicFramePr>
          <p:cNvPr id="69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36227018"/>
              </p:ext>
            </p:extLst>
          </p:nvPr>
        </p:nvGraphicFramePr>
        <p:xfrm>
          <a:off x="6358393" y="435234"/>
          <a:ext cx="657225" cy="4475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896" name="Equation" r:id="rId50" imgW="279360" imgH="203040" progId="Equation.3">
                  <p:embed/>
                </p:oleObj>
              </mc:Choice>
              <mc:Fallback>
                <p:oleObj name="Equation" r:id="rId50" imgW="279360" imgH="203040" progId="Equation.3">
                  <p:embed/>
                  <p:pic>
                    <p:nvPicPr>
                      <p:cNvPr id="69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58393" y="435234"/>
                        <a:ext cx="657225" cy="447573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0" name="Oval 69"/>
          <p:cNvSpPr/>
          <p:nvPr/>
        </p:nvSpPr>
        <p:spPr>
          <a:xfrm>
            <a:off x="2884778" y="2729620"/>
            <a:ext cx="526573" cy="372895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73229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2140824" y="1626061"/>
            <a:ext cx="2496935" cy="980780"/>
          </a:xfrm>
          <a:prstGeom prst="roundRect">
            <a:avLst/>
          </a:prstGeom>
          <a:solidFill>
            <a:schemeClr val="accent3">
              <a:lumMod val="95000"/>
            </a:schemeClr>
          </a:solidFill>
          <a:ln>
            <a:solidFill>
              <a:schemeClr val="accent3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4371975" y="1978025"/>
          <a:ext cx="288925" cy="373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2962" name="Equation" r:id="rId3" imgW="164880" imgH="215640" progId="Equation.3">
                  <p:embed/>
                </p:oleObj>
              </mc:Choice>
              <mc:Fallback>
                <p:oleObj name="Equation" r:id="rId3" imgW="164880" imgH="215640" progId="Equation.3">
                  <p:embed/>
                  <p:pic>
                    <p:nvPicPr>
                      <p:cNvPr id="6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71975" y="1978025"/>
                        <a:ext cx="288925" cy="373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/>
          <p:cNvSpPr/>
          <p:nvPr/>
        </p:nvSpPr>
        <p:spPr>
          <a:xfrm>
            <a:off x="2547123" y="1816562"/>
            <a:ext cx="279501" cy="6700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Rectangle 7"/>
          <p:cNvSpPr/>
          <p:nvPr/>
        </p:nvSpPr>
        <p:spPr>
          <a:xfrm>
            <a:off x="3290073" y="1816562"/>
            <a:ext cx="279501" cy="670028"/>
          </a:xfrm>
          <a:prstGeom prst="rect">
            <a:avLst/>
          </a:prstGeom>
          <a:solidFill>
            <a:srgbClr val="FFC000"/>
          </a:solidFill>
          <a:ln>
            <a:solidFill>
              <a:srgbClr val="B8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Rectangle 8"/>
          <p:cNvSpPr/>
          <p:nvPr/>
        </p:nvSpPr>
        <p:spPr>
          <a:xfrm>
            <a:off x="4033023" y="1816562"/>
            <a:ext cx="279501" cy="670028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0" name="Straight Arrow Connector 9"/>
          <p:cNvCxnSpPr>
            <a:stCxn id="7" idx="3"/>
            <a:endCxn id="8" idx="1"/>
          </p:cNvCxnSpPr>
          <p:nvPr/>
        </p:nvCxnSpPr>
        <p:spPr>
          <a:xfrm>
            <a:off x="2826624" y="2151576"/>
            <a:ext cx="463449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8" idx="3"/>
            <a:endCxn id="9" idx="1"/>
          </p:cNvCxnSpPr>
          <p:nvPr/>
        </p:nvCxnSpPr>
        <p:spPr>
          <a:xfrm>
            <a:off x="3569574" y="2151576"/>
            <a:ext cx="463449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aphicFrame>
        <p:nvGraphicFramePr>
          <p:cNvPr id="12" name="Object 11"/>
          <p:cNvGraphicFramePr>
            <a:graphicFrameLocks noChangeAspect="1"/>
          </p:cNvGraphicFramePr>
          <p:nvPr>
            <p:extLst/>
          </p:nvPr>
        </p:nvGraphicFramePr>
        <p:xfrm>
          <a:off x="2565400" y="1957388"/>
          <a:ext cx="266700" cy="374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2963" name="Equation" r:id="rId5" imgW="152280" imgH="215640" progId="Equation.3">
                  <p:embed/>
                </p:oleObj>
              </mc:Choice>
              <mc:Fallback>
                <p:oleObj name="Equation" r:id="rId5" imgW="152280" imgH="215640" progId="Equation.3">
                  <p:embed/>
                  <p:pic>
                    <p:nvPicPr>
                      <p:cNvPr id="12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65400" y="1957388"/>
                        <a:ext cx="266700" cy="374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Oval 17"/>
          <p:cNvSpPr/>
          <p:nvPr/>
        </p:nvSpPr>
        <p:spPr>
          <a:xfrm>
            <a:off x="5016588" y="1831206"/>
            <a:ext cx="1060952" cy="632259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chemeClr val="tx1"/>
              </a:solidFill>
            </a:endParaRPr>
          </a:p>
        </p:txBody>
      </p:sp>
      <p:cxnSp>
        <p:nvCxnSpPr>
          <p:cNvPr id="19" name="Straight Arrow Connector 18"/>
          <p:cNvCxnSpPr>
            <a:endCxn id="18" idx="2"/>
          </p:cNvCxnSpPr>
          <p:nvPr/>
        </p:nvCxnSpPr>
        <p:spPr>
          <a:xfrm flipV="1">
            <a:off x="4637759" y="2147336"/>
            <a:ext cx="378829" cy="1124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aphicFrame>
        <p:nvGraphicFramePr>
          <p:cNvPr id="20" name="Object 19"/>
          <p:cNvGraphicFramePr>
            <a:graphicFrameLocks noChangeAspect="1"/>
          </p:cNvGraphicFramePr>
          <p:nvPr>
            <p:extLst/>
          </p:nvPr>
        </p:nvGraphicFramePr>
        <p:xfrm>
          <a:off x="5094288" y="1974850"/>
          <a:ext cx="866775" cy="373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2964" name="Equation" r:id="rId7" imgW="495000" imgH="215640" progId="Equation.3">
                  <p:embed/>
                </p:oleObj>
              </mc:Choice>
              <mc:Fallback>
                <p:oleObj name="Equation" r:id="rId7" imgW="495000" imgH="215640" progId="Equation.3">
                  <p:embed/>
                  <p:pic>
                    <p:nvPicPr>
                      <p:cNvPr id="2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94288" y="1974850"/>
                        <a:ext cx="866775" cy="373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1" name="Straight Arrow Connector 20"/>
          <p:cNvCxnSpPr/>
          <p:nvPr/>
        </p:nvCxnSpPr>
        <p:spPr>
          <a:xfrm flipV="1">
            <a:off x="6077540" y="2130641"/>
            <a:ext cx="378829" cy="1124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489513" y="1899808"/>
            <a:ext cx="5261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L1</a:t>
            </a:r>
            <a:endParaRPr lang="en-CA" dirty="0"/>
          </a:p>
        </p:txBody>
      </p:sp>
      <p:graphicFrame>
        <p:nvGraphicFramePr>
          <p:cNvPr id="28" name="Object 27"/>
          <p:cNvGraphicFramePr>
            <a:graphicFrameLocks noChangeAspect="1"/>
          </p:cNvGraphicFramePr>
          <p:nvPr>
            <p:extLst/>
          </p:nvPr>
        </p:nvGraphicFramePr>
        <p:xfrm>
          <a:off x="4046538" y="1989138"/>
          <a:ext cx="266700" cy="371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2965" name="Equation" r:id="rId9" imgW="152280" imgH="215640" progId="Equation.3">
                  <p:embed/>
                </p:oleObj>
              </mc:Choice>
              <mc:Fallback>
                <p:oleObj name="Equation" r:id="rId9" imgW="152280" imgH="215640" progId="Equation.3">
                  <p:embed/>
                  <p:pic>
                    <p:nvPicPr>
                      <p:cNvPr id="28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46538" y="1989138"/>
                        <a:ext cx="266700" cy="371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28"/>
          <p:cNvGraphicFramePr>
            <a:graphicFrameLocks noChangeAspect="1"/>
          </p:cNvGraphicFramePr>
          <p:nvPr>
            <p:extLst/>
          </p:nvPr>
        </p:nvGraphicFramePr>
        <p:xfrm>
          <a:off x="3298825" y="1951038"/>
          <a:ext cx="266700" cy="41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2966" name="Equation" r:id="rId11" imgW="152280" imgH="241200" progId="Equation.3">
                  <p:embed/>
                </p:oleObj>
              </mc:Choice>
              <mc:Fallback>
                <p:oleObj name="Equation" r:id="rId11" imgW="152280" imgH="241200" progId="Equation.3">
                  <p:embed/>
                  <p:pic>
                    <p:nvPicPr>
                      <p:cNvPr id="29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98825" y="1951038"/>
                        <a:ext cx="266700" cy="415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Object 6"/>
          <p:cNvGraphicFramePr>
            <a:graphicFrameLocks noChangeAspect="1"/>
          </p:cNvGraphicFramePr>
          <p:nvPr>
            <p:extLst/>
          </p:nvPr>
        </p:nvGraphicFramePr>
        <p:xfrm>
          <a:off x="2857500" y="1830388"/>
          <a:ext cx="442913" cy="300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2967" name="Equation" r:id="rId13" imgW="279360" imgH="203040" progId="Equation.3">
                  <p:embed/>
                </p:oleObj>
              </mc:Choice>
              <mc:Fallback>
                <p:oleObj name="Equation" r:id="rId13" imgW="279360" imgH="203040" progId="Equation.3">
                  <p:embed/>
                  <p:pic>
                    <p:nvPicPr>
                      <p:cNvPr id="3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57500" y="1830388"/>
                        <a:ext cx="442913" cy="300037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Object 6"/>
          <p:cNvGraphicFramePr>
            <a:graphicFrameLocks noChangeAspect="1"/>
          </p:cNvGraphicFramePr>
          <p:nvPr>
            <p:extLst/>
          </p:nvPr>
        </p:nvGraphicFramePr>
        <p:xfrm>
          <a:off x="3592513" y="1835150"/>
          <a:ext cx="442912" cy="301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2968" name="Equation" r:id="rId15" imgW="279360" imgH="203040" progId="Equation.3">
                  <p:embed/>
                </p:oleObj>
              </mc:Choice>
              <mc:Fallback>
                <p:oleObj name="Equation" r:id="rId15" imgW="279360" imgH="203040" progId="Equation.3">
                  <p:embed/>
                  <p:pic>
                    <p:nvPicPr>
                      <p:cNvPr id="31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92513" y="1835150"/>
                        <a:ext cx="442912" cy="301625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" name="Rounded Rectangle 26"/>
          <p:cNvSpPr/>
          <p:nvPr/>
        </p:nvSpPr>
        <p:spPr>
          <a:xfrm>
            <a:off x="2140824" y="3324707"/>
            <a:ext cx="2496935" cy="980780"/>
          </a:xfrm>
          <a:prstGeom prst="roundRect">
            <a:avLst/>
          </a:prstGeom>
          <a:solidFill>
            <a:schemeClr val="accent3">
              <a:lumMod val="95000"/>
            </a:schemeClr>
          </a:solidFill>
          <a:ln>
            <a:solidFill>
              <a:schemeClr val="accent3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37" name="Object 36"/>
          <p:cNvGraphicFramePr>
            <a:graphicFrameLocks noChangeAspect="1"/>
          </p:cNvGraphicFramePr>
          <p:nvPr>
            <p:extLst/>
          </p:nvPr>
        </p:nvGraphicFramePr>
        <p:xfrm>
          <a:off x="4360863" y="3676650"/>
          <a:ext cx="311150" cy="373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2969" name="Equation" r:id="rId17" imgW="177480" imgH="215640" progId="Equation.3">
                  <p:embed/>
                </p:oleObj>
              </mc:Choice>
              <mc:Fallback>
                <p:oleObj name="Equation" r:id="rId17" imgW="177480" imgH="215640" progId="Equation.3">
                  <p:embed/>
                  <p:pic>
                    <p:nvPicPr>
                      <p:cNvPr id="37" name="Object 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60863" y="3676650"/>
                        <a:ext cx="311150" cy="373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" name="Rectangle 37"/>
          <p:cNvSpPr/>
          <p:nvPr/>
        </p:nvSpPr>
        <p:spPr>
          <a:xfrm>
            <a:off x="2547123" y="3515208"/>
            <a:ext cx="279501" cy="6700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9" name="Rectangle 38"/>
          <p:cNvSpPr/>
          <p:nvPr/>
        </p:nvSpPr>
        <p:spPr>
          <a:xfrm>
            <a:off x="3290073" y="3515208"/>
            <a:ext cx="279501" cy="670028"/>
          </a:xfrm>
          <a:prstGeom prst="rect">
            <a:avLst/>
          </a:prstGeom>
          <a:solidFill>
            <a:srgbClr val="FFC000"/>
          </a:solidFill>
          <a:ln>
            <a:solidFill>
              <a:srgbClr val="B8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" name="Rectangle 39"/>
          <p:cNvSpPr/>
          <p:nvPr/>
        </p:nvSpPr>
        <p:spPr>
          <a:xfrm>
            <a:off x="4033023" y="3515208"/>
            <a:ext cx="279501" cy="670028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41" name="Straight Arrow Connector 40"/>
          <p:cNvCxnSpPr>
            <a:stCxn id="38" idx="3"/>
            <a:endCxn id="39" idx="1"/>
          </p:cNvCxnSpPr>
          <p:nvPr/>
        </p:nvCxnSpPr>
        <p:spPr>
          <a:xfrm>
            <a:off x="2826624" y="3850222"/>
            <a:ext cx="463449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39" idx="3"/>
            <a:endCxn id="40" idx="1"/>
          </p:cNvCxnSpPr>
          <p:nvPr/>
        </p:nvCxnSpPr>
        <p:spPr>
          <a:xfrm>
            <a:off x="3569574" y="3850222"/>
            <a:ext cx="463449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aphicFrame>
        <p:nvGraphicFramePr>
          <p:cNvPr id="43" name="Object 42"/>
          <p:cNvGraphicFramePr>
            <a:graphicFrameLocks noChangeAspect="1"/>
          </p:cNvGraphicFramePr>
          <p:nvPr>
            <p:extLst/>
          </p:nvPr>
        </p:nvGraphicFramePr>
        <p:xfrm>
          <a:off x="2554288" y="3654425"/>
          <a:ext cx="288925" cy="376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2970" name="Equation" r:id="rId19" imgW="164880" imgH="215640" progId="Equation.3">
                  <p:embed/>
                </p:oleObj>
              </mc:Choice>
              <mc:Fallback>
                <p:oleObj name="Equation" r:id="rId19" imgW="164880" imgH="215640" progId="Equation.3">
                  <p:embed/>
                  <p:pic>
                    <p:nvPicPr>
                      <p:cNvPr id="43" name="Object 4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54288" y="3654425"/>
                        <a:ext cx="288925" cy="376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" name="Oval 43"/>
          <p:cNvSpPr/>
          <p:nvPr/>
        </p:nvSpPr>
        <p:spPr>
          <a:xfrm>
            <a:off x="5016588" y="3529852"/>
            <a:ext cx="1060952" cy="632259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chemeClr val="tx1"/>
              </a:solidFill>
            </a:endParaRPr>
          </a:p>
        </p:txBody>
      </p:sp>
      <p:cxnSp>
        <p:nvCxnSpPr>
          <p:cNvPr id="45" name="Straight Arrow Connector 44"/>
          <p:cNvCxnSpPr>
            <a:endCxn id="44" idx="2"/>
          </p:cNvCxnSpPr>
          <p:nvPr/>
        </p:nvCxnSpPr>
        <p:spPr>
          <a:xfrm flipV="1">
            <a:off x="4637759" y="3845982"/>
            <a:ext cx="378829" cy="1124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aphicFrame>
        <p:nvGraphicFramePr>
          <p:cNvPr id="46" name="Object 45"/>
          <p:cNvGraphicFramePr>
            <a:graphicFrameLocks noChangeAspect="1"/>
          </p:cNvGraphicFramePr>
          <p:nvPr>
            <p:extLst/>
          </p:nvPr>
        </p:nvGraphicFramePr>
        <p:xfrm>
          <a:off x="5060950" y="3673475"/>
          <a:ext cx="933450" cy="373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2971" name="Equation" r:id="rId21" imgW="533160" imgH="215640" progId="Equation.3">
                  <p:embed/>
                </p:oleObj>
              </mc:Choice>
              <mc:Fallback>
                <p:oleObj name="Equation" r:id="rId21" imgW="533160" imgH="215640" progId="Equation.3">
                  <p:embed/>
                  <p:pic>
                    <p:nvPicPr>
                      <p:cNvPr id="46" name="Object 4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60950" y="3673475"/>
                        <a:ext cx="933450" cy="373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7" name="Straight Arrow Connector 46"/>
          <p:cNvCxnSpPr/>
          <p:nvPr/>
        </p:nvCxnSpPr>
        <p:spPr>
          <a:xfrm flipV="1">
            <a:off x="6077540" y="3829287"/>
            <a:ext cx="378829" cy="1124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6489513" y="3598454"/>
            <a:ext cx="5261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L2</a:t>
            </a:r>
            <a:endParaRPr lang="en-CA" dirty="0"/>
          </a:p>
        </p:txBody>
      </p:sp>
      <p:graphicFrame>
        <p:nvGraphicFramePr>
          <p:cNvPr id="49" name="Object 48"/>
          <p:cNvGraphicFramePr>
            <a:graphicFrameLocks noChangeAspect="1"/>
          </p:cNvGraphicFramePr>
          <p:nvPr>
            <p:extLst/>
          </p:nvPr>
        </p:nvGraphicFramePr>
        <p:xfrm>
          <a:off x="4035425" y="3687763"/>
          <a:ext cx="288925" cy="371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2972" name="Equation" r:id="rId23" imgW="164880" imgH="215640" progId="Equation.3">
                  <p:embed/>
                </p:oleObj>
              </mc:Choice>
              <mc:Fallback>
                <p:oleObj name="Equation" r:id="rId23" imgW="164880" imgH="215640" progId="Equation.3">
                  <p:embed/>
                  <p:pic>
                    <p:nvPicPr>
                      <p:cNvPr id="49" name="Object 4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35425" y="3687763"/>
                        <a:ext cx="288925" cy="371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" name="Object 49"/>
          <p:cNvGraphicFramePr>
            <a:graphicFrameLocks noChangeAspect="1"/>
          </p:cNvGraphicFramePr>
          <p:nvPr>
            <p:extLst/>
          </p:nvPr>
        </p:nvGraphicFramePr>
        <p:xfrm>
          <a:off x="3287713" y="3649663"/>
          <a:ext cx="288925" cy="41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2973" name="Equation" r:id="rId25" imgW="164880" imgH="241200" progId="Equation.3">
                  <p:embed/>
                </p:oleObj>
              </mc:Choice>
              <mc:Fallback>
                <p:oleObj name="Equation" r:id="rId25" imgW="164880" imgH="241200" progId="Equation.3">
                  <p:embed/>
                  <p:pic>
                    <p:nvPicPr>
                      <p:cNvPr id="50" name="Object 4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87713" y="3649663"/>
                        <a:ext cx="288925" cy="415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" name="Rounded Rectangle 52"/>
          <p:cNvSpPr/>
          <p:nvPr/>
        </p:nvSpPr>
        <p:spPr>
          <a:xfrm>
            <a:off x="2140824" y="5068325"/>
            <a:ext cx="2496935" cy="980780"/>
          </a:xfrm>
          <a:prstGeom prst="roundRect">
            <a:avLst/>
          </a:prstGeom>
          <a:solidFill>
            <a:schemeClr val="accent3">
              <a:lumMod val="95000"/>
            </a:schemeClr>
          </a:solidFill>
          <a:ln>
            <a:solidFill>
              <a:schemeClr val="accent3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54" name="Object 53"/>
          <p:cNvGraphicFramePr>
            <a:graphicFrameLocks noChangeAspect="1"/>
          </p:cNvGraphicFramePr>
          <p:nvPr>
            <p:extLst/>
          </p:nvPr>
        </p:nvGraphicFramePr>
        <p:xfrm>
          <a:off x="4360863" y="5410200"/>
          <a:ext cx="31115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2974" name="Equation" r:id="rId27" imgW="177480" imgH="228600" progId="Equation.3">
                  <p:embed/>
                </p:oleObj>
              </mc:Choice>
              <mc:Fallback>
                <p:oleObj name="Equation" r:id="rId27" imgW="177480" imgH="228600" progId="Equation.3">
                  <p:embed/>
                  <p:pic>
                    <p:nvPicPr>
                      <p:cNvPr id="54" name="Object 5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60863" y="5410200"/>
                        <a:ext cx="311150" cy="393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5" name="Rectangle 54"/>
          <p:cNvSpPr/>
          <p:nvPr/>
        </p:nvSpPr>
        <p:spPr>
          <a:xfrm>
            <a:off x="2547123" y="5258826"/>
            <a:ext cx="279501" cy="6700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6" name="Rectangle 55"/>
          <p:cNvSpPr/>
          <p:nvPr/>
        </p:nvSpPr>
        <p:spPr>
          <a:xfrm>
            <a:off x="3290073" y="5258826"/>
            <a:ext cx="279501" cy="670028"/>
          </a:xfrm>
          <a:prstGeom prst="rect">
            <a:avLst/>
          </a:prstGeom>
          <a:solidFill>
            <a:srgbClr val="FFC000"/>
          </a:solidFill>
          <a:ln>
            <a:solidFill>
              <a:srgbClr val="B8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7" name="Rectangle 56"/>
          <p:cNvSpPr/>
          <p:nvPr/>
        </p:nvSpPr>
        <p:spPr>
          <a:xfrm>
            <a:off x="4033023" y="5258826"/>
            <a:ext cx="279501" cy="670028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58" name="Straight Arrow Connector 57"/>
          <p:cNvCxnSpPr>
            <a:stCxn id="55" idx="3"/>
            <a:endCxn id="56" idx="1"/>
          </p:cNvCxnSpPr>
          <p:nvPr/>
        </p:nvCxnSpPr>
        <p:spPr>
          <a:xfrm>
            <a:off x="2826624" y="5593840"/>
            <a:ext cx="463449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56" idx="3"/>
            <a:endCxn id="57" idx="1"/>
          </p:cNvCxnSpPr>
          <p:nvPr/>
        </p:nvCxnSpPr>
        <p:spPr>
          <a:xfrm>
            <a:off x="3569574" y="5593840"/>
            <a:ext cx="463449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aphicFrame>
        <p:nvGraphicFramePr>
          <p:cNvPr id="60" name="Object 59"/>
          <p:cNvGraphicFramePr>
            <a:graphicFrameLocks noChangeAspect="1"/>
          </p:cNvGraphicFramePr>
          <p:nvPr>
            <p:extLst/>
          </p:nvPr>
        </p:nvGraphicFramePr>
        <p:xfrm>
          <a:off x="2554288" y="5386388"/>
          <a:ext cx="288925" cy="398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2975" name="Equation" r:id="rId29" imgW="164880" imgH="228600" progId="Equation.3">
                  <p:embed/>
                </p:oleObj>
              </mc:Choice>
              <mc:Fallback>
                <p:oleObj name="Equation" r:id="rId29" imgW="164880" imgH="228600" progId="Equation.3">
                  <p:embed/>
                  <p:pic>
                    <p:nvPicPr>
                      <p:cNvPr id="60" name="Object 5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54288" y="5386388"/>
                        <a:ext cx="288925" cy="398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" name="Oval 60"/>
          <p:cNvSpPr/>
          <p:nvPr/>
        </p:nvSpPr>
        <p:spPr>
          <a:xfrm>
            <a:off x="5016588" y="5273470"/>
            <a:ext cx="1060952" cy="632259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chemeClr val="tx1"/>
              </a:solidFill>
            </a:endParaRPr>
          </a:p>
        </p:txBody>
      </p:sp>
      <p:cxnSp>
        <p:nvCxnSpPr>
          <p:cNvPr id="62" name="Straight Arrow Connector 61"/>
          <p:cNvCxnSpPr>
            <a:endCxn id="61" idx="2"/>
          </p:cNvCxnSpPr>
          <p:nvPr/>
        </p:nvCxnSpPr>
        <p:spPr>
          <a:xfrm flipV="1">
            <a:off x="4637759" y="5589600"/>
            <a:ext cx="378829" cy="1124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aphicFrame>
        <p:nvGraphicFramePr>
          <p:cNvPr id="63" name="Object 62"/>
          <p:cNvGraphicFramePr>
            <a:graphicFrameLocks noChangeAspect="1"/>
          </p:cNvGraphicFramePr>
          <p:nvPr>
            <p:extLst/>
          </p:nvPr>
        </p:nvGraphicFramePr>
        <p:xfrm>
          <a:off x="5072063" y="5407025"/>
          <a:ext cx="911225" cy="395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2976" name="Equation" r:id="rId31" imgW="520560" imgH="228600" progId="Equation.3">
                  <p:embed/>
                </p:oleObj>
              </mc:Choice>
              <mc:Fallback>
                <p:oleObj name="Equation" r:id="rId31" imgW="520560" imgH="228600" progId="Equation.3">
                  <p:embed/>
                  <p:pic>
                    <p:nvPicPr>
                      <p:cNvPr id="63" name="Object 6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72063" y="5407025"/>
                        <a:ext cx="911225" cy="395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4" name="Straight Arrow Connector 63"/>
          <p:cNvCxnSpPr/>
          <p:nvPr/>
        </p:nvCxnSpPr>
        <p:spPr>
          <a:xfrm flipV="1">
            <a:off x="6077540" y="5572905"/>
            <a:ext cx="378829" cy="1124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6489513" y="5342072"/>
            <a:ext cx="5261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L3</a:t>
            </a:r>
            <a:endParaRPr lang="en-CA" dirty="0"/>
          </a:p>
        </p:txBody>
      </p:sp>
      <p:graphicFrame>
        <p:nvGraphicFramePr>
          <p:cNvPr id="66" name="Object 65"/>
          <p:cNvGraphicFramePr>
            <a:graphicFrameLocks noChangeAspect="1"/>
          </p:cNvGraphicFramePr>
          <p:nvPr>
            <p:extLst/>
          </p:nvPr>
        </p:nvGraphicFramePr>
        <p:xfrm>
          <a:off x="4035425" y="5419725"/>
          <a:ext cx="288925" cy="395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2977" name="Equation" r:id="rId33" imgW="164880" imgH="228600" progId="Equation.3">
                  <p:embed/>
                </p:oleObj>
              </mc:Choice>
              <mc:Fallback>
                <p:oleObj name="Equation" r:id="rId33" imgW="164880" imgH="228600" progId="Equation.3">
                  <p:embed/>
                  <p:pic>
                    <p:nvPicPr>
                      <p:cNvPr id="66" name="Object 6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35425" y="5419725"/>
                        <a:ext cx="288925" cy="395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7" name="Object 66"/>
          <p:cNvGraphicFramePr>
            <a:graphicFrameLocks noChangeAspect="1"/>
          </p:cNvGraphicFramePr>
          <p:nvPr>
            <p:extLst/>
          </p:nvPr>
        </p:nvGraphicFramePr>
        <p:xfrm>
          <a:off x="3287713" y="5383213"/>
          <a:ext cx="288925" cy="436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2978" name="Equation" r:id="rId35" imgW="164880" imgH="253800" progId="Equation.3">
                  <p:embed/>
                </p:oleObj>
              </mc:Choice>
              <mc:Fallback>
                <p:oleObj name="Equation" r:id="rId35" imgW="164880" imgH="253800" progId="Equation.3">
                  <p:embed/>
                  <p:pic>
                    <p:nvPicPr>
                      <p:cNvPr id="67" name="Object 6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87713" y="5383213"/>
                        <a:ext cx="288925" cy="4365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2" name="Straight Arrow Connector 71"/>
          <p:cNvCxnSpPr/>
          <p:nvPr/>
        </p:nvCxnSpPr>
        <p:spPr>
          <a:xfrm>
            <a:off x="3429823" y="1464136"/>
            <a:ext cx="5063" cy="323850"/>
          </a:xfrm>
          <a:prstGeom prst="straightConnector1">
            <a:avLst/>
          </a:prstGeom>
          <a:ln>
            <a:solidFill>
              <a:srgbClr val="B88C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endCxn id="39" idx="0"/>
          </p:cNvCxnSpPr>
          <p:nvPr/>
        </p:nvCxnSpPr>
        <p:spPr>
          <a:xfrm>
            <a:off x="3424760" y="2473492"/>
            <a:ext cx="5064" cy="1041716"/>
          </a:xfrm>
          <a:prstGeom prst="straightConnector1">
            <a:avLst/>
          </a:prstGeom>
          <a:ln>
            <a:solidFill>
              <a:srgbClr val="B88C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/>
          <p:nvPr/>
        </p:nvCxnSpPr>
        <p:spPr>
          <a:xfrm>
            <a:off x="3432175" y="4184053"/>
            <a:ext cx="5064" cy="1041716"/>
          </a:xfrm>
          <a:prstGeom prst="straightConnector1">
            <a:avLst/>
          </a:prstGeom>
          <a:ln>
            <a:solidFill>
              <a:srgbClr val="B88C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aphicFrame>
        <p:nvGraphicFramePr>
          <p:cNvPr id="79" name="Object 6"/>
          <p:cNvGraphicFramePr>
            <a:graphicFrameLocks noChangeAspect="1"/>
          </p:cNvGraphicFramePr>
          <p:nvPr>
            <p:extLst/>
          </p:nvPr>
        </p:nvGraphicFramePr>
        <p:xfrm>
          <a:off x="2870986" y="3504324"/>
          <a:ext cx="442913" cy="300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2979" name="Equation" r:id="rId37" imgW="279360" imgH="203040" progId="Equation.3">
                  <p:embed/>
                </p:oleObj>
              </mc:Choice>
              <mc:Fallback>
                <p:oleObj name="Equation" r:id="rId37" imgW="279360" imgH="203040" progId="Equation.3">
                  <p:embed/>
                  <p:pic>
                    <p:nvPicPr>
                      <p:cNvPr id="79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70986" y="3504324"/>
                        <a:ext cx="442913" cy="300037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0" name="Object 6"/>
          <p:cNvGraphicFramePr>
            <a:graphicFrameLocks noChangeAspect="1"/>
          </p:cNvGraphicFramePr>
          <p:nvPr>
            <p:extLst/>
          </p:nvPr>
        </p:nvGraphicFramePr>
        <p:xfrm>
          <a:off x="3605999" y="3509086"/>
          <a:ext cx="442912" cy="301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2980" name="Equation" r:id="rId38" imgW="279360" imgH="203040" progId="Equation.3">
                  <p:embed/>
                </p:oleObj>
              </mc:Choice>
              <mc:Fallback>
                <p:oleObj name="Equation" r:id="rId38" imgW="279360" imgH="203040" progId="Equation.3">
                  <p:embed/>
                  <p:pic>
                    <p:nvPicPr>
                      <p:cNvPr id="8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05999" y="3509086"/>
                        <a:ext cx="442912" cy="301625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" name="Object 6"/>
          <p:cNvGraphicFramePr>
            <a:graphicFrameLocks noChangeAspect="1"/>
          </p:cNvGraphicFramePr>
          <p:nvPr>
            <p:extLst/>
          </p:nvPr>
        </p:nvGraphicFramePr>
        <p:xfrm>
          <a:off x="2875061" y="5242344"/>
          <a:ext cx="442913" cy="300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2981" name="Equation" r:id="rId39" imgW="279360" imgH="203040" progId="Equation.3">
                  <p:embed/>
                </p:oleObj>
              </mc:Choice>
              <mc:Fallback>
                <p:oleObj name="Equation" r:id="rId39" imgW="279360" imgH="203040" progId="Equation.3">
                  <p:embed/>
                  <p:pic>
                    <p:nvPicPr>
                      <p:cNvPr id="81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75061" y="5242344"/>
                        <a:ext cx="442913" cy="300037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2" name="Object 6"/>
          <p:cNvGraphicFramePr>
            <a:graphicFrameLocks noChangeAspect="1"/>
          </p:cNvGraphicFramePr>
          <p:nvPr>
            <p:extLst/>
          </p:nvPr>
        </p:nvGraphicFramePr>
        <p:xfrm>
          <a:off x="3610074" y="5247106"/>
          <a:ext cx="442912" cy="301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2982" name="Equation" r:id="rId40" imgW="279360" imgH="203040" progId="Equation.3">
                  <p:embed/>
                </p:oleObj>
              </mc:Choice>
              <mc:Fallback>
                <p:oleObj name="Equation" r:id="rId40" imgW="279360" imgH="203040" progId="Equation.3">
                  <p:embed/>
                  <p:pic>
                    <p:nvPicPr>
                      <p:cNvPr id="82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10074" y="5247106"/>
                        <a:ext cx="442912" cy="301625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3" name="Object 6"/>
          <p:cNvGraphicFramePr>
            <a:graphicFrameLocks noChangeAspect="1"/>
          </p:cNvGraphicFramePr>
          <p:nvPr>
            <p:extLst/>
          </p:nvPr>
        </p:nvGraphicFramePr>
        <p:xfrm>
          <a:off x="2951164" y="2771710"/>
          <a:ext cx="442913" cy="300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2983" name="Equation" r:id="rId41" imgW="279360" imgH="203040" progId="Equation.3">
                  <p:embed/>
                </p:oleObj>
              </mc:Choice>
              <mc:Fallback>
                <p:oleObj name="Equation" r:id="rId41" imgW="279360" imgH="203040" progId="Equation.3">
                  <p:embed/>
                  <p:pic>
                    <p:nvPicPr>
                      <p:cNvPr id="83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51164" y="2771710"/>
                        <a:ext cx="442913" cy="300037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4" name="Object 6"/>
          <p:cNvGraphicFramePr>
            <a:graphicFrameLocks noChangeAspect="1"/>
          </p:cNvGraphicFramePr>
          <p:nvPr>
            <p:extLst/>
          </p:nvPr>
        </p:nvGraphicFramePr>
        <p:xfrm>
          <a:off x="2926873" y="4511052"/>
          <a:ext cx="442913" cy="300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2984" name="Equation" r:id="rId43" imgW="279360" imgH="203040" progId="Equation.3">
                  <p:embed/>
                </p:oleObj>
              </mc:Choice>
              <mc:Fallback>
                <p:oleObj name="Equation" r:id="rId43" imgW="279360" imgH="203040" progId="Equation.3">
                  <p:embed/>
                  <p:pic>
                    <p:nvPicPr>
                      <p:cNvPr id="84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26873" y="4511052"/>
                        <a:ext cx="442913" cy="300037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5" name="Object 6"/>
          <p:cNvGraphicFramePr>
            <a:graphicFrameLocks noChangeAspect="1"/>
          </p:cNvGraphicFramePr>
          <p:nvPr>
            <p:extLst/>
          </p:nvPr>
        </p:nvGraphicFramePr>
        <p:xfrm>
          <a:off x="2855912" y="1272845"/>
          <a:ext cx="442913" cy="300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2985" name="Equation" r:id="rId45" imgW="279360" imgH="203040" progId="Equation.3">
                  <p:embed/>
                </p:oleObj>
              </mc:Choice>
              <mc:Fallback>
                <p:oleObj name="Equation" r:id="rId45" imgW="279360" imgH="203040" progId="Equation.3">
                  <p:embed/>
                  <p:pic>
                    <p:nvPicPr>
                      <p:cNvPr id="85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55912" y="1272845"/>
                        <a:ext cx="442913" cy="300037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6" name="Object 85"/>
          <p:cNvGraphicFramePr>
            <a:graphicFrameLocks noChangeAspect="1"/>
          </p:cNvGraphicFramePr>
          <p:nvPr>
            <p:extLst/>
          </p:nvPr>
        </p:nvGraphicFramePr>
        <p:xfrm>
          <a:off x="3302000" y="952500"/>
          <a:ext cx="288925" cy="438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2986" name="Equation" r:id="rId46" imgW="164880" imgH="253800" progId="Equation.3">
                  <p:embed/>
                </p:oleObj>
              </mc:Choice>
              <mc:Fallback>
                <p:oleObj name="Equation" r:id="rId46" imgW="164880" imgH="253800" progId="Equation.3">
                  <p:embed/>
                  <p:pic>
                    <p:nvPicPr>
                      <p:cNvPr id="86" name="Object 8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02000" y="952500"/>
                        <a:ext cx="288925" cy="438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Freeform 2"/>
          <p:cNvSpPr/>
          <p:nvPr/>
        </p:nvSpPr>
        <p:spPr>
          <a:xfrm>
            <a:off x="3721923" y="1272845"/>
            <a:ext cx="2612375" cy="2174695"/>
          </a:xfrm>
          <a:custGeom>
            <a:avLst/>
            <a:gdLst>
              <a:gd name="connsiteX0" fmla="*/ 2502131 w 2502131"/>
              <a:gd name="connsiteY0" fmla="*/ 382385 h 390698"/>
              <a:gd name="connsiteX1" fmla="*/ 0 w 2502131"/>
              <a:gd name="connsiteY1" fmla="*/ 390698 h 390698"/>
              <a:gd name="connsiteX2" fmla="*/ 0 w 2502131"/>
              <a:gd name="connsiteY2" fmla="*/ 0 h 3906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02131" h="390698">
                <a:moveTo>
                  <a:pt x="2502131" y="382385"/>
                </a:moveTo>
                <a:lnTo>
                  <a:pt x="0" y="390698"/>
                </a:lnTo>
                <a:lnTo>
                  <a:pt x="0" y="0"/>
                </a:lnTo>
              </a:path>
            </a:pathLst>
          </a:custGeom>
          <a:ln>
            <a:solidFill>
              <a:srgbClr val="B88C00"/>
            </a:solidFill>
            <a:prstDash val="sysDot"/>
            <a:headEnd type="none" w="med" len="med"/>
            <a:tailEnd type="triangl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8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64151609"/>
              </p:ext>
            </p:extLst>
          </p:nvPr>
        </p:nvGraphicFramePr>
        <p:xfrm>
          <a:off x="3951288" y="2857500"/>
          <a:ext cx="3068637" cy="501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2987" name="Equation" r:id="rId48" imgW="1663560" imgH="291960" progId="Equation.3">
                  <p:embed/>
                </p:oleObj>
              </mc:Choice>
              <mc:Fallback>
                <p:oleObj name="Equation" r:id="rId48" imgW="1663560" imgH="291960" progId="Equation.3">
                  <p:embed/>
                  <p:pic>
                    <p:nvPicPr>
                      <p:cNvPr id="87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1288" y="2857500"/>
                        <a:ext cx="3068637" cy="501650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8" name="Title 1"/>
          <p:cNvSpPr>
            <a:spLocks noGrp="1"/>
          </p:cNvSpPr>
          <p:nvPr>
            <p:ph type="title"/>
          </p:nvPr>
        </p:nvSpPr>
        <p:spPr>
          <a:xfrm>
            <a:off x="200025" y="61869"/>
            <a:ext cx="7772400" cy="1143000"/>
          </a:xfrm>
        </p:spPr>
        <p:txBody>
          <a:bodyPr/>
          <a:lstStyle/>
          <a:p>
            <a:pPr algn="l"/>
            <a:r>
              <a:rPr lang="fr-CA" dirty="0" smtClean="0"/>
              <a:t>Réseau récurrent: </a:t>
            </a:r>
            <a:r>
              <a:rPr lang="fr-CA" sz="2800" dirty="0" smtClean="0"/>
              <a:t>gradient pour</a:t>
            </a:r>
            <a:endParaRPr lang="en-CA" dirty="0"/>
          </a:p>
        </p:txBody>
      </p:sp>
      <p:graphicFrame>
        <p:nvGraphicFramePr>
          <p:cNvPr id="69" name="Object 6"/>
          <p:cNvGraphicFramePr>
            <a:graphicFrameLocks noChangeAspect="1"/>
          </p:cNvGraphicFramePr>
          <p:nvPr>
            <p:extLst/>
          </p:nvPr>
        </p:nvGraphicFramePr>
        <p:xfrm>
          <a:off x="6358393" y="435234"/>
          <a:ext cx="657225" cy="4475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2988" name="Equation" r:id="rId50" imgW="279360" imgH="203040" progId="Equation.3">
                  <p:embed/>
                </p:oleObj>
              </mc:Choice>
              <mc:Fallback>
                <p:oleObj name="Equation" r:id="rId50" imgW="279360" imgH="203040" progId="Equation.3">
                  <p:embed/>
                  <p:pic>
                    <p:nvPicPr>
                      <p:cNvPr id="69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58393" y="435234"/>
                        <a:ext cx="657225" cy="447573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0" name="Oval 69"/>
          <p:cNvSpPr/>
          <p:nvPr/>
        </p:nvSpPr>
        <p:spPr>
          <a:xfrm>
            <a:off x="2772252" y="1250063"/>
            <a:ext cx="526573" cy="372895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67948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2140824" y="1626061"/>
            <a:ext cx="2496935" cy="980780"/>
          </a:xfrm>
          <a:prstGeom prst="roundRect">
            <a:avLst/>
          </a:prstGeom>
          <a:solidFill>
            <a:schemeClr val="accent3">
              <a:lumMod val="95000"/>
            </a:schemeClr>
          </a:solidFill>
          <a:ln>
            <a:solidFill>
              <a:schemeClr val="accent3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4371975" y="1978025"/>
          <a:ext cx="288925" cy="373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4006" name="Equation" r:id="rId3" imgW="164880" imgH="215640" progId="Equation.3">
                  <p:embed/>
                </p:oleObj>
              </mc:Choice>
              <mc:Fallback>
                <p:oleObj name="Equation" r:id="rId3" imgW="164880" imgH="215640" progId="Equation.3">
                  <p:embed/>
                  <p:pic>
                    <p:nvPicPr>
                      <p:cNvPr id="6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71975" y="1978025"/>
                        <a:ext cx="288925" cy="373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/>
          <p:cNvSpPr/>
          <p:nvPr/>
        </p:nvSpPr>
        <p:spPr>
          <a:xfrm>
            <a:off x="2547123" y="1816562"/>
            <a:ext cx="279501" cy="6700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Rectangle 7"/>
          <p:cNvSpPr/>
          <p:nvPr/>
        </p:nvSpPr>
        <p:spPr>
          <a:xfrm>
            <a:off x="3290073" y="1816562"/>
            <a:ext cx="279501" cy="670028"/>
          </a:xfrm>
          <a:prstGeom prst="rect">
            <a:avLst/>
          </a:prstGeom>
          <a:solidFill>
            <a:srgbClr val="FFC000"/>
          </a:solidFill>
          <a:ln>
            <a:solidFill>
              <a:srgbClr val="B8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Rectangle 8"/>
          <p:cNvSpPr/>
          <p:nvPr/>
        </p:nvSpPr>
        <p:spPr>
          <a:xfrm>
            <a:off x="4033023" y="1816562"/>
            <a:ext cx="279501" cy="670028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0" name="Straight Arrow Connector 9"/>
          <p:cNvCxnSpPr>
            <a:stCxn id="7" idx="3"/>
            <a:endCxn id="8" idx="1"/>
          </p:cNvCxnSpPr>
          <p:nvPr/>
        </p:nvCxnSpPr>
        <p:spPr>
          <a:xfrm>
            <a:off x="2826624" y="2151576"/>
            <a:ext cx="463449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8" idx="3"/>
            <a:endCxn id="9" idx="1"/>
          </p:cNvCxnSpPr>
          <p:nvPr/>
        </p:nvCxnSpPr>
        <p:spPr>
          <a:xfrm>
            <a:off x="3569574" y="2151576"/>
            <a:ext cx="463449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aphicFrame>
        <p:nvGraphicFramePr>
          <p:cNvPr id="12" name="Object 11"/>
          <p:cNvGraphicFramePr>
            <a:graphicFrameLocks noChangeAspect="1"/>
          </p:cNvGraphicFramePr>
          <p:nvPr>
            <p:extLst/>
          </p:nvPr>
        </p:nvGraphicFramePr>
        <p:xfrm>
          <a:off x="2565400" y="1957388"/>
          <a:ext cx="266700" cy="374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4007" name="Equation" r:id="rId5" imgW="152280" imgH="215640" progId="Equation.3">
                  <p:embed/>
                </p:oleObj>
              </mc:Choice>
              <mc:Fallback>
                <p:oleObj name="Equation" r:id="rId5" imgW="152280" imgH="215640" progId="Equation.3">
                  <p:embed/>
                  <p:pic>
                    <p:nvPicPr>
                      <p:cNvPr id="12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65400" y="1957388"/>
                        <a:ext cx="266700" cy="374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Oval 17"/>
          <p:cNvSpPr/>
          <p:nvPr/>
        </p:nvSpPr>
        <p:spPr>
          <a:xfrm>
            <a:off x="5016588" y="1831206"/>
            <a:ext cx="1060952" cy="632259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chemeClr val="tx1"/>
              </a:solidFill>
            </a:endParaRPr>
          </a:p>
        </p:txBody>
      </p:sp>
      <p:cxnSp>
        <p:nvCxnSpPr>
          <p:cNvPr id="19" name="Straight Arrow Connector 18"/>
          <p:cNvCxnSpPr>
            <a:endCxn id="18" idx="2"/>
          </p:cNvCxnSpPr>
          <p:nvPr/>
        </p:nvCxnSpPr>
        <p:spPr>
          <a:xfrm flipV="1">
            <a:off x="4637759" y="2147336"/>
            <a:ext cx="378829" cy="1124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aphicFrame>
        <p:nvGraphicFramePr>
          <p:cNvPr id="20" name="Object 19"/>
          <p:cNvGraphicFramePr>
            <a:graphicFrameLocks noChangeAspect="1"/>
          </p:cNvGraphicFramePr>
          <p:nvPr>
            <p:extLst/>
          </p:nvPr>
        </p:nvGraphicFramePr>
        <p:xfrm>
          <a:off x="5094288" y="1974850"/>
          <a:ext cx="866775" cy="373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4008" name="Equation" r:id="rId7" imgW="495000" imgH="215640" progId="Equation.3">
                  <p:embed/>
                </p:oleObj>
              </mc:Choice>
              <mc:Fallback>
                <p:oleObj name="Equation" r:id="rId7" imgW="495000" imgH="215640" progId="Equation.3">
                  <p:embed/>
                  <p:pic>
                    <p:nvPicPr>
                      <p:cNvPr id="2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94288" y="1974850"/>
                        <a:ext cx="866775" cy="373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1" name="Straight Arrow Connector 20"/>
          <p:cNvCxnSpPr/>
          <p:nvPr/>
        </p:nvCxnSpPr>
        <p:spPr>
          <a:xfrm flipV="1">
            <a:off x="6077540" y="2130641"/>
            <a:ext cx="378829" cy="1124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489513" y="1899808"/>
            <a:ext cx="5261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L1</a:t>
            </a:r>
            <a:endParaRPr lang="en-CA" dirty="0"/>
          </a:p>
        </p:txBody>
      </p:sp>
      <p:graphicFrame>
        <p:nvGraphicFramePr>
          <p:cNvPr id="28" name="Object 27"/>
          <p:cNvGraphicFramePr>
            <a:graphicFrameLocks noChangeAspect="1"/>
          </p:cNvGraphicFramePr>
          <p:nvPr>
            <p:extLst/>
          </p:nvPr>
        </p:nvGraphicFramePr>
        <p:xfrm>
          <a:off x="4046538" y="1989138"/>
          <a:ext cx="266700" cy="371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4009" name="Equation" r:id="rId9" imgW="152280" imgH="215640" progId="Equation.3">
                  <p:embed/>
                </p:oleObj>
              </mc:Choice>
              <mc:Fallback>
                <p:oleObj name="Equation" r:id="rId9" imgW="152280" imgH="215640" progId="Equation.3">
                  <p:embed/>
                  <p:pic>
                    <p:nvPicPr>
                      <p:cNvPr id="28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46538" y="1989138"/>
                        <a:ext cx="266700" cy="371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28"/>
          <p:cNvGraphicFramePr>
            <a:graphicFrameLocks noChangeAspect="1"/>
          </p:cNvGraphicFramePr>
          <p:nvPr>
            <p:extLst/>
          </p:nvPr>
        </p:nvGraphicFramePr>
        <p:xfrm>
          <a:off x="3298825" y="1951038"/>
          <a:ext cx="266700" cy="41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4010" name="Equation" r:id="rId11" imgW="152280" imgH="241200" progId="Equation.3">
                  <p:embed/>
                </p:oleObj>
              </mc:Choice>
              <mc:Fallback>
                <p:oleObj name="Equation" r:id="rId11" imgW="152280" imgH="241200" progId="Equation.3">
                  <p:embed/>
                  <p:pic>
                    <p:nvPicPr>
                      <p:cNvPr id="29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98825" y="1951038"/>
                        <a:ext cx="266700" cy="415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Object 6"/>
          <p:cNvGraphicFramePr>
            <a:graphicFrameLocks noChangeAspect="1"/>
          </p:cNvGraphicFramePr>
          <p:nvPr>
            <p:extLst/>
          </p:nvPr>
        </p:nvGraphicFramePr>
        <p:xfrm>
          <a:off x="2857500" y="1830388"/>
          <a:ext cx="442913" cy="300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4011" name="Equation" r:id="rId13" imgW="279360" imgH="203040" progId="Equation.3">
                  <p:embed/>
                </p:oleObj>
              </mc:Choice>
              <mc:Fallback>
                <p:oleObj name="Equation" r:id="rId13" imgW="279360" imgH="203040" progId="Equation.3">
                  <p:embed/>
                  <p:pic>
                    <p:nvPicPr>
                      <p:cNvPr id="3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57500" y="1830388"/>
                        <a:ext cx="442913" cy="300037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Object 6"/>
          <p:cNvGraphicFramePr>
            <a:graphicFrameLocks noChangeAspect="1"/>
          </p:cNvGraphicFramePr>
          <p:nvPr>
            <p:extLst/>
          </p:nvPr>
        </p:nvGraphicFramePr>
        <p:xfrm>
          <a:off x="3592513" y="1835150"/>
          <a:ext cx="442912" cy="301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4012" name="Equation" r:id="rId15" imgW="279360" imgH="203040" progId="Equation.3">
                  <p:embed/>
                </p:oleObj>
              </mc:Choice>
              <mc:Fallback>
                <p:oleObj name="Equation" r:id="rId15" imgW="279360" imgH="203040" progId="Equation.3">
                  <p:embed/>
                  <p:pic>
                    <p:nvPicPr>
                      <p:cNvPr id="31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92513" y="1835150"/>
                        <a:ext cx="442912" cy="301625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" name="Rounded Rectangle 26"/>
          <p:cNvSpPr/>
          <p:nvPr/>
        </p:nvSpPr>
        <p:spPr>
          <a:xfrm>
            <a:off x="2140824" y="3324707"/>
            <a:ext cx="2496935" cy="980780"/>
          </a:xfrm>
          <a:prstGeom prst="roundRect">
            <a:avLst/>
          </a:prstGeom>
          <a:solidFill>
            <a:schemeClr val="accent3">
              <a:lumMod val="95000"/>
            </a:schemeClr>
          </a:solidFill>
          <a:ln>
            <a:solidFill>
              <a:schemeClr val="accent3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37" name="Object 36"/>
          <p:cNvGraphicFramePr>
            <a:graphicFrameLocks noChangeAspect="1"/>
          </p:cNvGraphicFramePr>
          <p:nvPr>
            <p:extLst/>
          </p:nvPr>
        </p:nvGraphicFramePr>
        <p:xfrm>
          <a:off x="4360863" y="3676650"/>
          <a:ext cx="311150" cy="373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4013" name="Equation" r:id="rId17" imgW="177480" imgH="215640" progId="Equation.3">
                  <p:embed/>
                </p:oleObj>
              </mc:Choice>
              <mc:Fallback>
                <p:oleObj name="Equation" r:id="rId17" imgW="177480" imgH="215640" progId="Equation.3">
                  <p:embed/>
                  <p:pic>
                    <p:nvPicPr>
                      <p:cNvPr id="37" name="Object 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60863" y="3676650"/>
                        <a:ext cx="311150" cy="373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" name="Rectangle 37"/>
          <p:cNvSpPr/>
          <p:nvPr/>
        </p:nvSpPr>
        <p:spPr>
          <a:xfrm>
            <a:off x="2547123" y="3515208"/>
            <a:ext cx="279501" cy="6700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9" name="Rectangle 38"/>
          <p:cNvSpPr/>
          <p:nvPr/>
        </p:nvSpPr>
        <p:spPr>
          <a:xfrm>
            <a:off x="3290073" y="3515208"/>
            <a:ext cx="279501" cy="670028"/>
          </a:xfrm>
          <a:prstGeom prst="rect">
            <a:avLst/>
          </a:prstGeom>
          <a:solidFill>
            <a:srgbClr val="FFC000"/>
          </a:solidFill>
          <a:ln>
            <a:solidFill>
              <a:srgbClr val="B8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" name="Rectangle 39"/>
          <p:cNvSpPr/>
          <p:nvPr/>
        </p:nvSpPr>
        <p:spPr>
          <a:xfrm>
            <a:off x="4033023" y="3515208"/>
            <a:ext cx="279501" cy="670028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41" name="Straight Arrow Connector 40"/>
          <p:cNvCxnSpPr>
            <a:stCxn id="38" idx="3"/>
            <a:endCxn id="39" idx="1"/>
          </p:cNvCxnSpPr>
          <p:nvPr/>
        </p:nvCxnSpPr>
        <p:spPr>
          <a:xfrm>
            <a:off x="2826624" y="3850222"/>
            <a:ext cx="463449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39" idx="3"/>
            <a:endCxn id="40" idx="1"/>
          </p:cNvCxnSpPr>
          <p:nvPr/>
        </p:nvCxnSpPr>
        <p:spPr>
          <a:xfrm>
            <a:off x="3569574" y="3850222"/>
            <a:ext cx="463449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aphicFrame>
        <p:nvGraphicFramePr>
          <p:cNvPr id="43" name="Object 42"/>
          <p:cNvGraphicFramePr>
            <a:graphicFrameLocks noChangeAspect="1"/>
          </p:cNvGraphicFramePr>
          <p:nvPr>
            <p:extLst/>
          </p:nvPr>
        </p:nvGraphicFramePr>
        <p:xfrm>
          <a:off x="2554288" y="3654425"/>
          <a:ext cx="288925" cy="376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4014" name="Equation" r:id="rId19" imgW="164880" imgH="215640" progId="Equation.3">
                  <p:embed/>
                </p:oleObj>
              </mc:Choice>
              <mc:Fallback>
                <p:oleObj name="Equation" r:id="rId19" imgW="164880" imgH="215640" progId="Equation.3">
                  <p:embed/>
                  <p:pic>
                    <p:nvPicPr>
                      <p:cNvPr id="43" name="Object 4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54288" y="3654425"/>
                        <a:ext cx="288925" cy="376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" name="Oval 43"/>
          <p:cNvSpPr/>
          <p:nvPr/>
        </p:nvSpPr>
        <p:spPr>
          <a:xfrm>
            <a:off x="5016588" y="3529852"/>
            <a:ext cx="1060952" cy="632259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chemeClr val="tx1"/>
              </a:solidFill>
            </a:endParaRPr>
          </a:p>
        </p:txBody>
      </p:sp>
      <p:cxnSp>
        <p:nvCxnSpPr>
          <p:cNvPr id="45" name="Straight Arrow Connector 44"/>
          <p:cNvCxnSpPr>
            <a:endCxn id="44" idx="2"/>
          </p:cNvCxnSpPr>
          <p:nvPr/>
        </p:nvCxnSpPr>
        <p:spPr>
          <a:xfrm flipV="1">
            <a:off x="4637759" y="3845982"/>
            <a:ext cx="378829" cy="1124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aphicFrame>
        <p:nvGraphicFramePr>
          <p:cNvPr id="46" name="Object 45"/>
          <p:cNvGraphicFramePr>
            <a:graphicFrameLocks noChangeAspect="1"/>
          </p:cNvGraphicFramePr>
          <p:nvPr>
            <p:extLst/>
          </p:nvPr>
        </p:nvGraphicFramePr>
        <p:xfrm>
          <a:off x="5060950" y="3673475"/>
          <a:ext cx="933450" cy="373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4015" name="Equation" r:id="rId21" imgW="533160" imgH="215640" progId="Equation.3">
                  <p:embed/>
                </p:oleObj>
              </mc:Choice>
              <mc:Fallback>
                <p:oleObj name="Equation" r:id="rId21" imgW="533160" imgH="215640" progId="Equation.3">
                  <p:embed/>
                  <p:pic>
                    <p:nvPicPr>
                      <p:cNvPr id="46" name="Object 4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60950" y="3673475"/>
                        <a:ext cx="933450" cy="373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7" name="Straight Arrow Connector 46"/>
          <p:cNvCxnSpPr/>
          <p:nvPr/>
        </p:nvCxnSpPr>
        <p:spPr>
          <a:xfrm flipV="1">
            <a:off x="6077540" y="3829287"/>
            <a:ext cx="378829" cy="1124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6489513" y="3598454"/>
            <a:ext cx="5261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L2</a:t>
            </a:r>
            <a:endParaRPr lang="en-CA" dirty="0"/>
          </a:p>
        </p:txBody>
      </p:sp>
      <p:graphicFrame>
        <p:nvGraphicFramePr>
          <p:cNvPr id="49" name="Object 48"/>
          <p:cNvGraphicFramePr>
            <a:graphicFrameLocks noChangeAspect="1"/>
          </p:cNvGraphicFramePr>
          <p:nvPr>
            <p:extLst/>
          </p:nvPr>
        </p:nvGraphicFramePr>
        <p:xfrm>
          <a:off x="4035425" y="3687763"/>
          <a:ext cx="288925" cy="371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4016" name="Equation" r:id="rId23" imgW="164880" imgH="215640" progId="Equation.3">
                  <p:embed/>
                </p:oleObj>
              </mc:Choice>
              <mc:Fallback>
                <p:oleObj name="Equation" r:id="rId23" imgW="164880" imgH="215640" progId="Equation.3">
                  <p:embed/>
                  <p:pic>
                    <p:nvPicPr>
                      <p:cNvPr id="49" name="Object 4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35425" y="3687763"/>
                        <a:ext cx="288925" cy="371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" name="Object 49"/>
          <p:cNvGraphicFramePr>
            <a:graphicFrameLocks noChangeAspect="1"/>
          </p:cNvGraphicFramePr>
          <p:nvPr>
            <p:extLst/>
          </p:nvPr>
        </p:nvGraphicFramePr>
        <p:xfrm>
          <a:off x="3287713" y="3649663"/>
          <a:ext cx="288925" cy="41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4017" name="Equation" r:id="rId25" imgW="164880" imgH="241200" progId="Equation.3">
                  <p:embed/>
                </p:oleObj>
              </mc:Choice>
              <mc:Fallback>
                <p:oleObj name="Equation" r:id="rId25" imgW="164880" imgH="241200" progId="Equation.3">
                  <p:embed/>
                  <p:pic>
                    <p:nvPicPr>
                      <p:cNvPr id="50" name="Object 4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87713" y="3649663"/>
                        <a:ext cx="288925" cy="415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" name="Rounded Rectangle 52"/>
          <p:cNvSpPr/>
          <p:nvPr/>
        </p:nvSpPr>
        <p:spPr>
          <a:xfrm>
            <a:off x="2140824" y="5068325"/>
            <a:ext cx="2496935" cy="980780"/>
          </a:xfrm>
          <a:prstGeom prst="roundRect">
            <a:avLst/>
          </a:prstGeom>
          <a:solidFill>
            <a:schemeClr val="accent3">
              <a:lumMod val="95000"/>
            </a:schemeClr>
          </a:solidFill>
          <a:ln>
            <a:solidFill>
              <a:schemeClr val="accent3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54" name="Object 53"/>
          <p:cNvGraphicFramePr>
            <a:graphicFrameLocks noChangeAspect="1"/>
          </p:cNvGraphicFramePr>
          <p:nvPr>
            <p:extLst/>
          </p:nvPr>
        </p:nvGraphicFramePr>
        <p:xfrm>
          <a:off x="4360863" y="5410200"/>
          <a:ext cx="31115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4018" name="Equation" r:id="rId27" imgW="177480" imgH="228600" progId="Equation.3">
                  <p:embed/>
                </p:oleObj>
              </mc:Choice>
              <mc:Fallback>
                <p:oleObj name="Equation" r:id="rId27" imgW="177480" imgH="228600" progId="Equation.3">
                  <p:embed/>
                  <p:pic>
                    <p:nvPicPr>
                      <p:cNvPr id="54" name="Object 5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60863" y="5410200"/>
                        <a:ext cx="311150" cy="393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5" name="Rectangle 54"/>
          <p:cNvSpPr/>
          <p:nvPr/>
        </p:nvSpPr>
        <p:spPr>
          <a:xfrm>
            <a:off x="2547123" y="5258826"/>
            <a:ext cx="279501" cy="6700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6" name="Rectangle 55"/>
          <p:cNvSpPr/>
          <p:nvPr/>
        </p:nvSpPr>
        <p:spPr>
          <a:xfrm>
            <a:off x="3290073" y="5258826"/>
            <a:ext cx="279501" cy="670028"/>
          </a:xfrm>
          <a:prstGeom prst="rect">
            <a:avLst/>
          </a:prstGeom>
          <a:solidFill>
            <a:srgbClr val="FFC000"/>
          </a:solidFill>
          <a:ln>
            <a:solidFill>
              <a:srgbClr val="B8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7" name="Rectangle 56"/>
          <p:cNvSpPr/>
          <p:nvPr/>
        </p:nvSpPr>
        <p:spPr>
          <a:xfrm>
            <a:off x="4033023" y="5258826"/>
            <a:ext cx="279501" cy="670028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58" name="Straight Arrow Connector 57"/>
          <p:cNvCxnSpPr>
            <a:stCxn id="55" idx="3"/>
            <a:endCxn id="56" idx="1"/>
          </p:cNvCxnSpPr>
          <p:nvPr/>
        </p:nvCxnSpPr>
        <p:spPr>
          <a:xfrm>
            <a:off x="2826624" y="5593840"/>
            <a:ext cx="463449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56" idx="3"/>
            <a:endCxn id="57" idx="1"/>
          </p:cNvCxnSpPr>
          <p:nvPr/>
        </p:nvCxnSpPr>
        <p:spPr>
          <a:xfrm>
            <a:off x="3569574" y="5593840"/>
            <a:ext cx="463449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aphicFrame>
        <p:nvGraphicFramePr>
          <p:cNvPr id="60" name="Object 59"/>
          <p:cNvGraphicFramePr>
            <a:graphicFrameLocks noChangeAspect="1"/>
          </p:cNvGraphicFramePr>
          <p:nvPr>
            <p:extLst/>
          </p:nvPr>
        </p:nvGraphicFramePr>
        <p:xfrm>
          <a:off x="2554288" y="5386388"/>
          <a:ext cx="288925" cy="398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4019" name="Equation" r:id="rId29" imgW="164880" imgH="228600" progId="Equation.3">
                  <p:embed/>
                </p:oleObj>
              </mc:Choice>
              <mc:Fallback>
                <p:oleObj name="Equation" r:id="rId29" imgW="164880" imgH="228600" progId="Equation.3">
                  <p:embed/>
                  <p:pic>
                    <p:nvPicPr>
                      <p:cNvPr id="60" name="Object 5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54288" y="5386388"/>
                        <a:ext cx="288925" cy="398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" name="Oval 60"/>
          <p:cNvSpPr/>
          <p:nvPr/>
        </p:nvSpPr>
        <p:spPr>
          <a:xfrm>
            <a:off x="5016588" y="5273470"/>
            <a:ext cx="1060952" cy="632259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chemeClr val="tx1"/>
              </a:solidFill>
            </a:endParaRPr>
          </a:p>
        </p:txBody>
      </p:sp>
      <p:cxnSp>
        <p:nvCxnSpPr>
          <p:cNvPr id="62" name="Straight Arrow Connector 61"/>
          <p:cNvCxnSpPr>
            <a:endCxn id="61" idx="2"/>
          </p:cNvCxnSpPr>
          <p:nvPr/>
        </p:nvCxnSpPr>
        <p:spPr>
          <a:xfrm flipV="1">
            <a:off x="4637759" y="5589600"/>
            <a:ext cx="378829" cy="1124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aphicFrame>
        <p:nvGraphicFramePr>
          <p:cNvPr id="63" name="Object 62"/>
          <p:cNvGraphicFramePr>
            <a:graphicFrameLocks noChangeAspect="1"/>
          </p:cNvGraphicFramePr>
          <p:nvPr>
            <p:extLst/>
          </p:nvPr>
        </p:nvGraphicFramePr>
        <p:xfrm>
          <a:off x="5072063" y="5407025"/>
          <a:ext cx="911225" cy="395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4020" name="Equation" r:id="rId31" imgW="520560" imgH="228600" progId="Equation.3">
                  <p:embed/>
                </p:oleObj>
              </mc:Choice>
              <mc:Fallback>
                <p:oleObj name="Equation" r:id="rId31" imgW="520560" imgH="228600" progId="Equation.3">
                  <p:embed/>
                  <p:pic>
                    <p:nvPicPr>
                      <p:cNvPr id="63" name="Object 6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72063" y="5407025"/>
                        <a:ext cx="911225" cy="395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4" name="Straight Arrow Connector 63"/>
          <p:cNvCxnSpPr/>
          <p:nvPr/>
        </p:nvCxnSpPr>
        <p:spPr>
          <a:xfrm flipV="1">
            <a:off x="6077540" y="5572905"/>
            <a:ext cx="378829" cy="1124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6489513" y="5342072"/>
            <a:ext cx="5261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L3</a:t>
            </a:r>
            <a:endParaRPr lang="en-CA" dirty="0"/>
          </a:p>
        </p:txBody>
      </p:sp>
      <p:graphicFrame>
        <p:nvGraphicFramePr>
          <p:cNvPr id="66" name="Object 65"/>
          <p:cNvGraphicFramePr>
            <a:graphicFrameLocks noChangeAspect="1"/>
          </p:cNvGraphicFramePr>
          <p:nvPr>
            <p:extLst/>
          </p:nvPr>
        </p:nvGraphicFramePr>
        <p:xfrm>
          <a:off x="4035425" y="5419725"/>
          <a:ext cx="288925" cy="395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4021" name="Equation" r:id="rId33" imgW="164880" imgH="228600" progId="Equation.3">
                  <p:embed/>
                </p:oleObj>
              </mc:Choice>
              <mc:Fallback>
                <p:oleObj name="Equation" r:id="rId33" imgW="164880" imgH="228600" progId="Equation.3">
                  <p:embed/>
                  <p:pic>
                    <p:nvPicPr>
                      <p:cNvPr id="66" name="Object 6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35425" y="5419725"/>
                        <a:ext cx="288925" cy="395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7" name="Object 66"/>
          <p:cNvGraphicFramePr>
            <a:graphicFrameLocks noChangeAspect="1"/>
          </p:cNvGraphicFramePr>
          <p:nvPr>
            <p:extLst/>
          </p:nvPr>
        </p:nvGraphicFramePr>
        <p:xfrm>
          <a:off x="3287713" y="5383213"/>
          <a:ext cx="288925" cy="436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4022" name="Equation" r:id="rId35" imgW="164880" imgH="253800" progId="Equation.3">
                  <p:embed/>
                </p:oleObj>
              </mc:Choice>
              <mc:Fallback>
                <p:oleObj name="Equation" r:id="rId35" imgW="164880" imgH="253800" progId="Equation.3">
                  <p:embed/>
                  <p:pic>
                    <p:nvPicPr>
                      <p:cNvPr id="67" name="Object 6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87713" y="5383213"/>
                        <a:ext cx="288925" cy="4365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2" name="Straight Arrow Connector 71"/>
          <p:cNvCxnSpPr/>
          <p:nvPr/>
        </p:nvCxnSpPr>
        <p:spPr>
          <a:xfrm>
            <a:off x="3429823" y="1464136"/>
            <a:ext cx="5063" cy="323850"/>
          </a:xfrm>
          <a:prstGeom prst="straightConnector1">
            <a:avLst/>
          </a:prstGeom>
          <a:ln>
            <a:solidFill>
              <a:srgbClr val="B88C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endCxn id="39" idx="0"/>
          </p:cNvCxnSpPr>
          <p:nvPr/>
        </p:nvCxnSpPr>
        <p:spPr>
          <a:xfrm>
            <a:off x="3424760" y="2473492"/>
            <a:ext cx="5064" cy="1041716"/>
          </a:xfrm>
          <a:prstGeom prst="straightConnector1">
            <a:avLst/>
          </a:prstGeom>
          <a:ln>
            <a:solidFill>
              <a:srgbClr val="B88C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/>
          <p:nvPr/>
        </p:nvCxnSpPr>
        <p:spPr>
          <a:xfrm>
            <a:off x="3432175" y="4184053"/>
            <a:ext cx="5064" cy="1041716"/>
          </a:xfrm>
          <a:prstGeom prst="straightConnector1">
            <a:avLst/>
          </a:prstGeom>
          <a:ln>
            <a:solidFill>
              <a:srgbClr val="B88C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aphicFrame>
        <p:nvGraphicFramePr>
          <p:cNvPr id="79" name="Object 6"/>
          <p:cNvGraphicFramePr>
            <a:graphicFrameLocks noChangeAspect="1"/>
          </p:cNvGraphicFramePr>
          <p:nvPr>
            <p:extLst/>
          </p:nvPr>
        </p:nvGraphicFramePr>
        <p:xfrm>
          <a:off x="2870986" y="3504324"/>
          <a:ext cx="442913" cy="300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4023" name="Equation" r:id="rId37" imgW="279360" imgH="203040" progId="Equation.3">
                  <p:embed/>
                </p:oleObj>
              </mc:Choice>
              <mc:Fallback>
                <p:oleObj name="Equation" r:id="rId37" imgW="279360" imgH="203040" progId="Equation.3">
                  <p:embed/>
                  <p:pic>
                    <p:nvPicPr>
                      <p:cNvPr id="79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70986" y="3504324"/>
                        <a:ext cx="442913" cy="300037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0" name="Object 6"/>
          <p:cNvGraphicFramePr>
            <a:graphicFrameLocks noChangeAspect="1"/>
          </p:cNvGraphicFramePr>
          <p:nvPr>
            <p:extLst/>
          </p:nvPr>
        </p:nvGraphicFramePr>
        <p:xfrm>
          <a:off x="3605999" y="3509086"/>
          <a:ext cx="442912" cy="301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4024" name="Equation" r:id="rId38" imgW="279360" imgH="203040" progId="Equation.3">
                  <p:embed/>
                </p:oleObj>
              </mc:Choice>
              <mc:Fallback>
                <p:oleObj name="Equation" r:id="rId38" imgW="279360" imgH="203040" progId="Equation.3">
                  <p:embed/>
                  <p:pic>
                    <p:nvPicPr>
                      <p:cNvPr id="8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05999" y="3509086"/>
                        <a:ext cx="442912" cy="301625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" name="Object 6"/>
          <p:cNvGraphicFramePr>
            <a:graphicFrameLocks noChangeAspect="1"/>
          </p:cNvGraphicFramePr>
          <p:nvPr>
            <p:extLst/>
          </p:nvPr>
        </p:nvGraphicFramePr>
        <p:xfrm>
          <a:off x="2875061" y="5242344"/>
          <a:ext cx="442913" cy="300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4025" name="Equation" r:id="rId39" imgW="279360" imgH="203040" progId="Equation.3">
                  <p:embed/>
                </p:oleObj>
              </mc:Choice>
              <mc:Fallback>
                <p:oleObj name="Equation" r:id="rId39" imgW="279360" imgH="203040" progId="Equation.3">
                  <p:embed/>
                  <p:pic>
                    <p:nvPicPr>
                      <p:cNvPr id="81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75061" y="5242344"/>
                        <a:ext cx="442913" cy="300037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2" name="Object 6"/>
          <p:cNvGraphicFramePr>
            <a:graphicFrameLocks noChangeAspect="1"/>
          </p:cNvGraphicFramePr>
          <p:nvPr>
            <p:extLst/>
          </p:nvPr>
        </p:nvGraphicFramePr>
        <p:xfrm>
          <a:off x="3610074" y="5247106"/>
          <a:ext cx="442912" cy="301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4026" name="Equation" r:id="rId40" imgW="279360" imgH="203040" progId="Equation.3">
                  <p:embed/>
                </p:oleObj>
              </mc:Choice>
              <mc:Fallback>
                <p:oleObj name="Equation" r:id="rId40" imgW="279360" imgH="203040" progId="Equation.3">
                  <p:embed/>
                  <p:pic>
                    <p:nvPicPr>
                      <p:cNvPr id="82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10074" y="5247106"/>
                        <a:ext cx="442912" cy="301625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3" name="Object 6"/>
          <p:cNvGraphicFramePr>
            <a:graphicFrameLocks noChangeAspect="1"/>
          </p:cNvGraphicFramePr>
          <p:nvPr>
            <p:extLst/>
          </p:nvPr>
        </p:nvGraphicFramePr>
        <p:xfrm>
          <a:off x="2951164" y="2771710"/>
          <a:ext cx="442913" cy="300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4027" name="Equation" r:id="rId41" imgW="279360" imgH="203040" progId="Equation.3">
                  <p:embed/>
                </p:oleObj>
              </mc:Choice>
              <mc:Fallback>
                <p:oleObj name="Equation" r:id="rId41" imgW="279360" imgH="203040" progId="Equation.3">
                  <p:embed/>
                  <p:pic>
                    <p:nvPicPr>
                      <p:cNvPr id="83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51164" y="2771710"/>
                        <a:ext cx="442913" cy="300037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4" name="Object 6"/>
          <p:cNvGraphicFramePr>
            <a:graphicFrameLocks noChangeAspect="1"/>
          </p:cNvGraphicFramePr>
          <p:nvPr>
            <p:extLst/>
          </p:nvPr>
        </p:nvGraphicFramePr>
        <p:xfrm>
          <a:off x="2926873" y="4511052"/>
          <a:ext cx="442913" cy="300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4028" name="Equation" r:id="rId43" imgW="279360" imgH="203040" progId="Equation.3">
                  <p:embed/>
                </p:oleObj>
              </mc:Choice>
              <mc:Fallback>
                <p:oleObj name="Equation" r:id="rId43" imgW="279360" imgH="203040" progId="Equation.3">
                  <p:embed/>
                  <p:pic>
                    <p:nvPicPr>
                      <p:cNvPr id="84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26873" y="4511052"/>
                        <a:ext cx="442913" cy="300037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5" name="Object 6"/>
          <p:cNvGraphicFramePr>
            <a:graphicFrameLocks noChangeAspect="1"/>
          </p:cNvGraphicFramePr>
          <p:nvPr>
            <p:extLst/>
          </p:nvPr>
        </p:nvGraphicFramePr>
        <p:xfrm>
          <a:off x="2855912" y="1272845"/>
          <a:ext cx="442913" cy="300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4029" name="Equation" r:id="rId45" imgW="279360" imgH="203040" progId="Equation.3">
                  <p:embed/>
                </p:oleObj>
              </mc:Choice>
              <mc:Fallback>
                <p:oleObj name="Equation" r:id="rId45" imgW="279360" imgH="203040" progId="Equation.3">
                  <p:embed/>
                  <p:pic>
                    <p:nvPicPr>
                      <p:cNvPr id="85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55912" y="1272845"/>
                        <a:ext cx="442913" cy="300037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6" name="Object 85"/>
          <p:cNvGraphicFramePr>
            <a:graphicFrameLocks noChangeAspect="1"/>
          </p:cNvGraphicFramePr>
          <p:nvPr>
            <p:extLst/>
          </p:nvPr>
        </p:nvGraphicFramePr>
        <p:xfrm>
          <a:off x="3302000" y="952500"/>
          <a:ext cx="288925" cy="438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4030" name="Equation" r:id="rId46" imgW="164880" imgH="253800" progId="Equation.3">
                  <p:embed/>
                </p:oleObj>
              </mc:Choice>
              <mc:Fallback>
                <p:oleObj name="Equation" r:id="rId46" imgW="164880" imgH="253800" progId="Equation.3">
                  <p:embed/>
                  <p:pic>
                    <p:nvPicPr>
                      <p:cNvPr id="86" name="Object 8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02000" y="952500"/>
                        <a:ext cx="288925" cy="438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Freeform 2"/>
          <p:cNvSpPr/>
          <p:nvPr/>
        </p:nvSpPr>
        <p:spPr>
          <a:xfrm>
            <a:off x="3721923" y="1272845"/>
            <a:ext cx="2612375" cy="2174695"/>
          </a:xfrm>
          <a:custGeom>
            <a:avLst/>
            <a:gdLst>
              <a:gd name="connsiteX0" fmla="*/ 2502131 w 2502131"/>
              <a:gd name="connsiteY0" fmla="*/ 382385 h 390698"/>
              <a:gd name="connsiteX1" fmla="*/ 0 w 2502131"/>
              <a:gd name="connsiteY1" fmla="*/ 390698 h 390698"/>
              <a:gd name="connsiteX2" fmla="*/ 0 w 2502131"/>
              <a:gd name="connsiteY2" fmla="*/ 0 h 3906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02131" h="390698">
                <a:moveTo>
                  <a:pt x="2502131" y="382385"/>
                </a:moveTo>
                <a:lnTo>
                  <a:pt x="0" y="390698"/>
                </a:lnTo>
                <a:lnTo>
                  <a:pt x="0" y="0"/>
                </a:lnTo>
              </a:path>
            </a:pathLst>
          </a:custGeom>
          <a:ln>
            <a:solidFill>
              <a:srgbClr val="B88C00"/>
            </a:solidFill>
            <a:prstDash val="sysDot"/>
            <a:headEnd type="none" w="med" len="med"/>
            <a:tailEnd type="triangl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87" name="Object 6"/>
          <p:cNvGraphicFramePr>
            <a:graphicFrameLocks noChangeAspect="1"/>
          </p:cNvGraphicFramePr>
          <p:nvPr>
            <p:extLst/>
          </p:nvPr>
        </p:nvGraphicFramePr>
        <p:xfrm>
          <a:off x="3939804" y="2857265"/>
          <a:ext cx="3092450" cy="501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4031" name="Equation" r:id="rId48" imgW="1676160" imgH="291960" progId="Equation.3">
                  <p:embed/>
                </p:oleObj>
              </mc:Choice>
              <mc:Fallback>
                <p:oleObj name="Equation" r:id="rId48" imgW="1676160" imgH="291960" progId="Equation.3">
                  <p:embed/>
                  <p:pic>
                    <p:nvPicPr>
                      <p:cNvPr id="87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39804" y="2857265"/>
                        <a:ext cx="3092450" cy="501650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8" name="Title 1"/>
          <p:cNvSpPr>
            <a:spLocks noGrp="1"/>
          </p:cNvSpPr>
          <p:nvPr>
            <p:ph type="title"/>
          </p:nvPr>
        </p:nvSpPr>
        <p:spPr>
          <a:xfrm>
            <a:off x="200025" y="61869"/>
            <a:ext cx="7772400" cy="1143000"/>
          </a:xfrm>
        </p:spPr>
        <p:txBody>
          <a:bodyPr/>
          <a:lstStyle/>
          <a:p>
            <a:pPr algn="l"/>
            <a:r>
              <a:rPr lang="fr-CA" dirty="0" smtClean="0"/>
              <a:t>Réseau récurrent: </a:t>
            </a:r>
            <a:r>
              <a:rPr lang="fr-CA" sz="2800" dirty="0" smtClean="0"/>
              <a:t>gradient pour</a:t>
            </a:r>
            <a:endParaRPr lang="en-CA" dirty="0"/>
          </a:p>
        </p:txBody>
      </p:sp>
      <p:graphicFrame>
        <p:nvGraphicFramePr>
          <p:cNvPr id="69" name="Object 6"/>
          <p:cNvGraphicFramePr>
            <a:graphicFrameLocks noChangeAspect="1"/>
          </p:cNvGraphicFramePr>
          <p:nvPr>
            <p:extLst/>
          </p:nvPr>
        </p:nvGraphicFramePr>
        <p:xfrm>
          <a:off x="6358393" y="435234"/>
          <a:ext cx="657225" cy="4475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4032" name="Equation" r:id="rId50" imgW="279360" imgH="203040" progId="Equation.3">
                  <p:embed/>
                </p:oleObj>
              </mc:Choice>
              <mc:Fallback>
                <p:oleObj name="Equation" r:id="rId50" imgW="279360" imgH="203040" progId="Equation.3">
                  <p:embed/>
                  <p:pic>
                    <p:nvPicPr>
                      <p:cNvPr id="69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58393" y="435234"/>
                        <a:ext cx="657225" cy="447573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0" name="Oval 69"/>
          <p:cNvSpPr/>
          <p:nvPr/>
        </p:nvSpPr>
        <p:spPr>
          <a:xfrm>
            <a:off x="2772252" y="1250063"/>
            <a:ext cx="526573" cy="372895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1" name="Rectangle 70"/>
          <p:cNvSpPr/>
          <p:nvPr/>
        </p:nvSpPr>
        <p:spPr>
          <a:xfrm>
            <a:off x="1976853" y="2373803"/>
            <a:ext cx="4964274" cy="2796713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7777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75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45455305"/>
              </p:ext>
            </p:extLst>
          </p:nvPr>
        </p:nvGraphicFramePr>
        <p:xfrm>
          <a:off x="2284413" y="3094038"/>
          <a:ext cx="4054475" cy="1325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4033" name="Equation" r:id="rId52" imgW="1663560" imgH="583920" progId="Equation.3">
                  <p:embed/>
                </p:oleObj>
              </mc:Choice>
              <mc:Fallback>
                <p:oleObj name="Equation" r:id="rId52" imgW="1663560" imgH="583920" progId="Equation.3">
                  <p:embed/>
                  <p:pic>
                    <p:nvPicPr>
                      <p:cNvPr id="87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4413" y="3094038"/>
                        <a:ext cx="4054475" cy="1325562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13093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2140824" y="1626061"/>
            <a:ext cx="2496935" cy="980780"/>
          </a:xfrm>
          <a:prstGeom prst="roundRect">
            <a:avLst/>
          </a:prstGeom>
          <a:solidFill>
            <a:schemeClr val="accent3">
              <a:lumMod val="95000"/>
            </a:schemeClr>
          </a:solidFill>
          <a:ln>
            <a:solidFill>
              <a:schemeClr val="accent3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4371975" y="1978025"/>
          <a:ext cx="288925" cy="373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2151" name="Equation" r:id="rId3" imgW="164880" imgH="215640" progId="Equation.3">
                  <p:embed/>
                </p:oleObj>
              </mc:Choice>
              <mc:Fallback>
                <p:oleObj name="Equation" r:id="rId3" imgW="164880" imgH="215640" progId="Equation.3">
                  <p:embed/>
                  <p:pic>
                    <p:nvPicPr>
                      <p:cNvPr id="6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71975" y="1978025"/>
                        <a:ext cx="288925" cy="373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/>
          <p:cNvSpPr/>
          <p:nvPr/>
        </p:nvSpPr>
        <p:spPr>
          <a:xfrm>
            <a:off x="2547123" y="1816562"/>
            <a:ext cx="279501" cy="6700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Rectangle 7"/>
          <p:cNvSpPr/>
          <p:nvPr/>
        </p:nvSpPr>
        <p:spPr>
          <a:xfrm>
            <a:off x="3290073" y="1816562"/>
            <a:ext cx="279501" cy="670028"/>
          </a:xfrm>
          <a:prstGeom prst="rect">
            <a:avLst/>
          </a:prstGeom>
          <a:solidFill>
            <a:srgbClr val="FFC000"/>
          </a:solidFill>
          <a:ln>
            <a:solidFill>
              <a:srgbClr val="B8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Rectangle 8"/>
          <p:cNvSpPr/>
          <p:nvPr/>
        </p:nvSpPr>
        <p:spPr>
          <a:xfrm>
            <a:off x="4033023" y="1816562"/>
            <a:ext cx="279501" cy="670028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0" name="Straight Arrow Connector 9"/>
          <p:cNvCxnSpPr>
            <a:stCxn id="7" idx="3"/>
            <a:endCxn id="8" idx="1"/>
          </p:cNvCxnSpPr>
          <p:nvPr/>
        </p:nvCxnSpPr>
        <p:spPr>
          <a:xfrm>
            <a:off x="2826624" y="2151576"/>
            <a:ext cx="463449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8" idx="3"/>
            <a:endCxn id="9" idx="1"/>
          </p:cNvCxnSpPr>
          <p:nvPr/>
        </p:nvCxnSpPr>
        <p:spPr>
          <a:xfrm>
            <a:off x="3569574" y="2151576"/>
            <a:ext cx="463449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aphicFrame>
        <p:nvGraphicFramePr>
          <p:cNvPr id="12" name="Object 11"/>
          <p:cNvGraphicFramePr>
            <a:graphicFrameLocks noChangeAspect="1"/>
          </p:cNvGraphicFramePr>
          <p:nvPr>
            <p:extLst/>
          </p:nvPr>
        </p:nvGraphicFramePr>
        <p:xfrm>
          <a:off x="2565400" y="1957388"/>
          <a:ext cx="266700" cy="374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2152" name="Equation" r:id="rId5" imgW="152280" imgH="215640" progId="Equation.3">
                  <p:embed/>
                </p:oleObj>
              </mc:Choice>
              <mc:Fallback>
                <p:oleObj name="Equation" r:id="rId5" imgW="152280" imgH="215640" progId="Equation.3">
                  <p:embed/>
                  <p:pic>
                    <p:nvPicPr>
                      <p:cNvPr id="12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65400" y="1957388"/>
                        <a:ext cx="266700" cy="374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Oval 17"/>
          <p:cNvSpPr/>
          <p:nvPr/>
        </p:nvSpPr>
        <p:spPr>
          <a:xfrm>
            <a:off x="5016588" y="1831206"/>
            <a:ext cx="1060952" cy="632259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chemeClr val="tx1"/>
              </a:solidFill>
            </a:endParaRPr>
          </a:p>
        </p:txBody>
      </p:sp>
      <p:cxnSp>
        <p:nvCxnSpPr>
          <p:cNvPr id="19" name="Straight Arrow Connector 18"/>
          <p:cNvCxnSpPr>
            <a:endCxn id="18" idx="2"/>
          </p:cNvCxnSpPr>
          <p:nvPr/>
        </p:nvCxnSpPr>
        <p:spPr>
          <a:xfrm flipV="1">
            <a:off x="4637759" y="2147336"/>
            <a:ext cx="378829" cy="1124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aphicFrame>
        <p:nvGraphicFramePr>
          <p:cNvPr id="20" name="Object 19"/>
          <p:cNvGraphicFramePr>
            <a:graphicFrameLocks noChangeAspect="1"/>
          </p:cNvGraphicFramePr>
          <p:nvPr>
            <p:extLst/>
          </p:nvPr>
        </p:nvGraphicFramePr>
        <p:xfrm>
          <a:off x="5094288" y="1974850"/>
          <a:ext cx="866775" cy="373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2153" name="Equation" r:id="rId7" imgW="495000" imgH="215640" progId="Equation.3">
                  <p:embed/>
                </p:oleObj>
              </mc:Choice>
              <mc:Fallback>
                <p:oleObj name="Equation" r:id="rId7" imgW="495000" imgH="215640" progId="Equation.3">
                  <p:embed/>
                  <p:pic>
                    <p:nvPicPr>
                      <p:cNvPr id="2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94288" y="1974850"/>
                        <a:ext cx="866775" cy="373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1" name="Straight Arrow Connector 20"/>
          <p:cNvCxnSpPr/>
          <p:nvPr/>
        </p:nvCxnSpPr>
        <p:spPr>
          <a:xfrm flipV="1">
            <a:off x="6077540" y="2130641"/>
            <a:ext cx="378829" cy="1124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489513" y="1899808"/>
            <a:ext cx="5261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L1</a:t>
            </a:r>
            <a:endParaRPr lang="en-CA" dirty="0"/>
          </a:p>
        </p:txBody>
      </p:sp>
      <p:graphicFrame>
        <p:nvGraphicFramePr>
          <p:cNvPr id="28" name="Object 27"/>
          <p:cNvGraphicFramePr>
            <a:graphicFrameLocks noChangeAspect="1"/>
          </p:cNvGraphicFramePr>
          <p:nvPr>
            <p:extLst/>
          </p:nvPr>
        </p:nvGraphicFramePr>
        <p:xfrm>
          <a:off x="4046538" y="1989138"/>
          <a:ext cx="266700" cy="371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2154" name="Equation" r:id="rId9" imgW="152280" imgH="215640" progId="Equation.3">
                  <p:embed/>
                </p:oleObj>
              </mc:Choice>
              <mc:Fallback>
                <p:oleObj name="Equation" r:id="rId9" imgW="152280" imgH="215640" progId="Equation.3">
                  <p:embed/>
                  <p:pic>
                    <p:nvPicPr>
                      <p:cNvPr id="28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46538" y="1989138"/>
                        <a:ext cx="266700" cy="371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28"/>
          <p:cNvGraphicFramePr>
            <a:graphicFrameLocks noChangeAspect="1"/>
          </p:cNvGraphicFramePr>
          <p:nvPr>
            <p:extLst/>
          </p:nvPr>
        </p:nvGraphicFramePr>
        <p:xfrm>
          <a:off x="3298825" y="1951038"/>
          <a:ext cx="266700" cy="41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2155" name="Equation" r:id="rId11" imgW="152280" imgH="241200" progId="Equation.3">
                  <p:embed/>
                </p:oleObj>
              </mc:Choice>
              <mc:Fallback>
                <p:oleObj name="Equation" r:id="rId11" imgW="152280" imgH="241200" progId="Equation.3">
                  <p:embed/>
                  <p:pic>
                    <p:nvPicPr>
                      <p:cNvPr id="29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98825" y="1951038"/>
                        <a:ext cx="266700" cy="415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Object 6"/>
          <p:cNvGraphicFramePr>
            <a:graphicFrameLocks noChangeAspect="1"/>
          </p:cNvGraphicFramePr>
          <p:nvPr>
            <p:extLst/>
          </p:nvPr>
        </p:nvGraphicFramePr>
        <p:xfrm>
          <a:off x="2857500" y="1830388"/>
          <a:ext cx="442913" cy="300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2156" name="Equation" r:id="rId13" imgW="279360" imgH="203040" progId="Equation.3">
                  <p:embed/>
                </p:oleObj>
              </mc:Choice>
              <mc:Fallback>
                <p:oleObj name="Equation" r:id="rId13" imgW="279360" imgH="203040" progId="Equation.3">
                  <p:embed/>
                  <p:pic>
                    <p:nvPicPr>
                      <p:cNvPr id="3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57500" y="1830388"/>
                        <a:ext cx="442913" cy="300037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Object 6"/>
          <p:cNvGraphicFramePr>
            <a:graphicFrameLocks noChangeAspect="1"/>
          </p:cNvGraphicFramePr>
          <p:nvPr>
            <p:extLst/>
          </p:nvPr>
        </p:nvGraphicFramePr>
        <p:xfrm>
          <a:off x="3592513" y="1835150"/>
          <a:ext cx="442912" cy="301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2157" name="Equation" r:id="rId15" imgW="279360" imgH="203040" progId="Equation.3">
                  <p:embed/>
                </p:oleObj>
              </mc:Choice>
              <mc:Fallback>
                <p:oleObj name="Equation" r:id="rId15" imgW="279360" imgH="203040" progId="Equation.3">
                  <p:embed/>
                  <p:pic>
                    <p:nvPicPr>
                      <p:cNvPr id="31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92513" y="1835150"/>
                        <a:ext cx="442912" cy="301625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" name="Rounded Rectangle 26"/>
          <p:cNvSpPr/>
          <p:nvPr/>
        </p:nvSpPr>
        <p:spPr>
          <a:xfrm>
            <a:off x="2140824" y="3324707"/>
            <a:ext cx="2496935" cy="980780"/>
          </a:xfrm>
          <a:prstGeom prst="roundRect">
            <a:avLst/>
          </a:prstGeom>
          <a:solidFill>
            <a:schemeClr val="accent3">
              <a:lumMod val="95000"/>
            </a:schemeClr>
          </a:solidFill>
          <a:ln>
            <a:solidFill>
              <a:schemeClr val="accent3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37" name="Object 36"/>
          <p:cNvGraphicFramePr>
            <a:graphicFrameLocks noChangeAspect="1"/>
          </p:cNvGraphicFramePr>
          <p:nvPr>
            <p:extLst/>
          </p:nvPr>
        </p:nvGraphicFramePr>
        <p:xfrm>
          <a:off x="4360863" y="3676650"/>
          <a:ext cx="311150" cy="373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2158" name="Equation" r:id="rId17" imgW="177480" imgH="215640" progId="Equation.3">
                  <p:embed/>
                </p:oleObj>
              </mc:Choice>
              <mc:Fallback>
                <p:oleObj name="Equation" r:id="rId17" imgW="177480" imgH="215640" progId="Equation.3">
                  <p:embed/>
                  <p:pic>
                    <p:nvPicPr>
                      <p:cNvPr id="37" name="Object 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60863" y="3676650"/>
                        <a:ext cx="311150" cy="373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" name="Rectangle 37"/>
          <p:cNvSpPr/>
          <p:nvPr/>
        </p:nvSpPr>
        <p:spPr>
          <a:xfrm>
            <a:off x="2547123" y="3515208"/>
            <a:ext cx="279501" cy="6700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9" name="Rectangle 38"/>
          <p:cNvSpPr/>
          <p:nvPr/>
        </p:nvSpPr>
        <p:spPr>
          <a:xfrm>
            <a:off x="3290073" y="3515208"/>
            <a:ext cx="279501" cy="670028"/>
          </a:xfrm>
          <a:prstGeom prst="rect">
            <a:avLst/>
          </a:prstGeom>
          <a:solidFill>
            <a:srgbClr val="FFC000"/>
          </a:solidFill>
          <a:ln>
            <a:solidFill>
              <a:srgbClr val="B8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" name="Rectangle 39"/>
          <p:cNvSpPr/>
          <p:nvPr/>
        </p:nvSpPr>
        <p:spPr>
          <a:xfrm>
            <a:off x="4033023" y="3515208"/>
            <a:ext cx="279501" cy="670028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41" name="Straight Arrow Connector 40"/>
          <p:cNvCxnSpPr>
            <a:stCxn id="38" idx="3"/>
            <a:endCxn id="39" idx="1"/>
          </p:cNvCxnSpPr>
          <p:nvPr/>
        </p:nvCxnSpPr>
        <p:spPr>
          <a:xfrm>
            <a:off x="2826624" y="3850222"/>
            <a:ext cx="463449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39" idx="3"/>
            <a:endCxn id="40" idx="1"/>
          </p:cNvCxnSpPr>
          <p:nvPr/>
        </p:nvCxnSpPr>
        <p:spPr>
          <a:xfrm>
            <a:off x="3569574" y="3850222"/>
            <a:ext cx="463449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aphicFrame>
        <p:nvGraphicFramePr>
          <p:cNvPr id="43" name="Object 42"/>
          <p:cNvGraphicFramePr>
            <a:graphicFrameLocks noChangeAspect="1"/>
          </p:cNvGraphicFramePr>
          <p:nvPr>
            <p:extLst/>
          </p:nvPr>
        </p:nvGraphicFramePr>
        <p:xfrm>
          <a:off x="2554288" y="3654425"/>
          <a:ext cx="288925" cy="376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2159" name="Equation" r:id="rId19" imgW="164880" imgH="215640" progId="Equation.3">
                  <p:embed/>
                </p:oleObj>
              </mc:Choice>
              <mc:Fallback>
                <p:oleObj name="Equation" r:id="rId19" imgW="164880" imgH="215640" progId="Equation.3">
                  <p:embed/>
                  <p:pic>
                    <p:nvPicPr>
                      <p:cNvPr id="43" name="Object 4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54288" y="3654425"/>
                        <a:ext cx="288925" cy="376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" name="Oval 43"/>
          <p:cNvSpPr/>
          <p:nvPr/>
        </p:nvSpPr>
        <p:spPr>
          <a:xfrm>
            <a:off x="5016588" y="3529852"/>
            <a:ext cx="1060952" cy="632259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chemeClr val="tx1"/>
              </a:solidFill>
            </a:endParaRPr>
          </a:p>
        </p:txBody>
      </p:sp>
      <p:cxnSp>
        <p:nvCxnSpPr>
          <p:cNvPr id="45" name="Straight Arrow Connector 44"/>
          <p:cNvCxnSpPr>
            <a:endCxn id="44" idx="2"/>
          </p:cNvCxnSpPr>
          <p:nvPr/>
        </p:nvCxnSpPr>
        <p:spPr>
          <a:xfrm flipV="1">
            <a:off x="4637759" y="3845982"/>
            <a:ext cx="378829" cy="1124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aphicFrame>
        <p:nvGraphicFramePr>
          <p:cNvPr id="46" name="Object 45"/>
          <p:cNvGraphicFramePr>
            <a:graphicFrameLocks noChangeAspect="1"/>
          </p:cNvGraphicFramePr>
          <p:nvPr>
            <p:extLst/>
          </p:nvPr>
        </p:nvGraphicFramePr>
        <p:xfrm>
          <a:off x="5060950" y="3673475"/>
          <a:ext cx="933450" cy="373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2160" name="Equation" r:id="rId21" imgW="533160" imgH="215640" progId="Equation.3">
                  <p:embed/>
                </p:oleObj>
              </mc:Choice>
              <mc:Fallback>
                <p:oleObj name="Equation" r:id="rId21" imgW="533160" imgH="215640" progId="Equation.3">
                  <p:embed/>
                  <p:pic>
                    <p:nvPicPr>
                      <p:cNvPr id="46" name="Object 4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60950" y="3673475"/>
                        <a:ext cx="933450" cy="373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7" name="Straight Arrow Connector 46"/>
          <p:cNvCxnSpPr/>
          <p:nvPr/>
        </p:nvCxnSpPr>
        <p:spPr>
          <a:xfrm flipV="1">
            <a:off x="6077540" y="3829287"/>
            <a:ext cx="378829" cy="1124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6489513" y="3598454"/>
            <a:ext cx="5261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L2</a:t>
            </a:r>
            <a:endParaRPr lang="en-CA" dirty="0"/>
          </a:p>
        </p:txBody>
      </p:sp>
      <p:graphicFrame>
        <p:nvGraphicFramePr>
          <p:cNvPr id="49" name="Object 48"/>
          <p:cNvGraphicFramePr>
            <a:graphicFrameLocks noChangeAspect="1"/>
          </p:cNvGraphicFramePr>
          <p:nvPr>
            <p:extLst/>
          </p:nvPr>
        </p:nvGraphicFramePr>
        <p:xfrm>
          <a:off x="4035425" y="3687763"/>
          <a:ext cx="288925" cy="371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2161" name="Equation" r:id="rId23" imgW="164880" imgH="215640" progId="Equation.3">
                  <p:embed/>
                </p:oleObj>
              </mc:Choice>
              <mc:Fallback>
                <p:oleObj name="Equation" r:id="rId23" imgW="164880" imgH="215640" progId="Equation.3">
                  <p:embed/>
                  <p:pic>
                    <p:nvPicPr>
                      <p:cNvPr id="49" name="Object 4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35425" y="3687763"/>
                        <a:ext cx="288925" cy="371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" name="Object 49"/>
          <p:cNvGraphicFramePr>
            <a:graphicFrameLocks noChangeAspect="1"/>
          </p:cNvGraphicFramePr>
          <p:nvPr>
            <p:extLst/>
          </p:nvPr>
        </p:nvGraphicFramePr>
        <p:xfrm>
          <a:off x="3287713" y="3649663"/>
          <a:ext cx="288925" cy="41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2162" name="Equation" r:id="rId25" imgW="164880" imgH="241200" progId="Equation.3">
                  <p:embed/>
                </p:oleObj>
              </mc:Choice>
              <mc:Fallback>
                <p:oleObj name="Equation" r:id="rId25" imgW="164880" imgH="241200" progId="Equation.3">
                  <p:embed/>
                  <p:pic>
                    <p:nvPicPr>
                      <p:cNvPr id="50" name="Object 4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87713" y="3649663"/>
                        <a:ext cx="288925" cy="415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" name="Rounded Rectangle 52"/>
          <p:cNvSpPr/>
          <p:nvPr/>
        </p:nvSpPr>
        <p:spPr>
          <a:xfrm>
            <a:off x="2140824" y="5068325"/>
            <a:ext cx="2496935" cy="980780"/>
          </a:xfrm>
          <a:prstGeom prst="roundRect">
            <a:avLst/>
          </a:prstGeom>
          <a:solidFill>
            <a:schemeClr val="accent3">
              <a:lumMod val="95000"/>
            </a:schemeClr>
          </a:solidFill>
          <a:ln>
            <a:solidFill>
              <a:schemeClr val="accent3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54" name="Object 53"/>
          <p:cNvGraphicFramePr>
            <a:graphicFrameLocks noChangeAspect="1"/>
          </p:cNvGraphicFramePr>
          <p:nvPr>
            <p:extLst/>
          </p:nvPr>
        </p:nvGraphicFramePr>
        <p:xfrm>
          <a:off x="4360863" y="5410200"/>
          <a:ext cx="31115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2163" name="Equation" r:id="rId27" imgW="177480" imgH="228600" progId="Equation.3">
                  <p:embed/>
                </p:oleObj>
              </mc:Choice>
              <mc:Fallback>
                <p:oleObj name="Equation" r:id="rId27" imgW="177480" imgH="228600" progId="Equation.3">
                  <p:embed/>
                  <p:pic>
                    <p:nvPicPr>
                      <p:cNvPr id="54" name="Object 5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60863" y="5410200"/>
                        <a:ext cx="311150" cy="393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5" name="Rectangle 54"/>
          <p:cNvSpPr/>
          <p:nvPr/>
        </p:nvSpPr>
        <p:spPr>
          <a:xfrm>
            <a:off x="2547123" y="5258826"/>
            <a:ext cx="279501" cy="6700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6" name="Rectangle 55"/>
          <p:cNvSpPr/>
          <p:nvPr/>
        </p:nvSpPr>
        <p:spPr>
          <a:xfrm>
            <a:off x="3290073" y="5258826"/>
            <a:ext cx="279501" cy="670028"/>
          </a:xfrm>
          <a:prstGeom prst="rect">
            <a:avLst/>
          </a:prstGeom>
          <a:solidFill>
            <a:srgbClr val="FFC000"/>
          </a:solidFill>
          <a:ln>
            <a:solidFill>
              <a:srgbClr val="B8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7" name="Rectangle 56"/>
          <p:cNvSpPr/>
          <p:nvPr/>
        </p:nvSpPr>
        <p:spPr>
          <a:xfrm>
            <a:off x="4033023" y="5258826"/>
            <a:ext cx="279501" cy="670028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58" name="Straight Arrow Connector 57"/>
          <p:cNvCxnSpPr>
            <a:stCxn id="55" idx="3"/>
            <a:endCxn id="56" idx="1"/>
          </p:cNvCxnSpPr>
          <p:nvPr/>
        </p:nvCxnSpPr>
        <p:spPr>
          <a:xfrm>
            <a:off x="2826624" y="5593840"/>
            <a:ext cx="463449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56" idx="3"/>
            <a:endCxn id="57" idx="1"/>
          </p:cNvCxnSpPr>
          <p:nvPr/>
        </p:nvCxnSpPr>
        <p:spPr>
          <a:xfrm>
            <a:off x="3569574" y="5593840"/>
            <a:ext cx="463449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aphicFrame>
        <p:nvGraphicFramePr>
          <p:cNvPr id="60" name="Object 59"/>
          <p:cNvGraphicFramePr>
            <a:graphicFrameLocks noChangeAspect="1"/>
          </p:cNvGraphicFramePr>
          <p:nvPr>
            <p:extLst/>
          </p:nvPr>
        </p:nvGraphicFramePr>
        <p:xfrm>
          <a:off x="2554288" y="5386388"/>
          <a:ext cx="288925" cy="398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2164" name="Equation" r:id="rId29" imgW="164880" imgH="228600" progId="Equation.3">
                  <p:embed/>
                </p:oleObj>
              </mc:Choice>
              <mc:Fallback>
                <p:oleObj name="Equation" r:id="rId29" imgW="164880" imgH="228600" progId="Equation.3">
                  <p:embed/>
                  <p:pic>
                    <p:nvPicPr>
                      <p:cNvPr id="60" name="Object 5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54288" y="5386388"/>
                        <a:ext cx="288925" cy="398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" name="Oval 60"/>
          <p:cNvSpPr/>
          <p:nvPr/>
        </p:nvSpPr>
        <p:spPr>
          <a:xfrm>
            <a:off x="5016588" y="5273470"/>
            <a:ext cx="1060952" cy="632259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chemeClr val="tx1"/>
              </a:solidFill>
            </a:endParaRPr>
          </a:p>
        </p:txBody>
      </p:sp>
      <p:cxnSp>
        <p:nvCxnSpPr>
          <p:cNvPr id="62" name="Straight Arrow Connector 61"/>
          <p:cNvCxnSpPr>
            <a:endCxn id="61" idx="2"/>
          </p:cNvCxnSpPr>
          <p:nvPr/>
        </p:nvCxnSpPr>
        <p:spPr>
          <a:xfrm flipV="1">
            <a:off x="4637759" y="5589600"/>
            <a:ext cx="378829" cy="1124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aphicFrame>
        <p:nvGraphicFramePr>
          <p:cNvPr id="63" name="Object 62"/>
          <p:cNvGraphicFramePr>
            <a:graphicFrameLocks noChangeAspect="1"/>
          </p:cNvGraphicFramePr>
          <p:nvPr>
            <p:extLst/>
          </p:nvPr>
        </p:nvGraphicFramePr>
        <p:xfrm>
          <a:off x="5072063" y="5407025"/>
          <a:ext cx="911225" cy="395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2165" name="Equation" r:id="rId31" imgW="520560" imgH="228600" progId="Equation.3">
                  <p:embed/>
                </p:oleObj>
              </mc:Choice>
              <mc:Fallback>
                <p:oleObj name="Equation" r:id="rId31" imgW="520560" imgH="228600" progId="Equation.3">
                  <p:embed/>
                  <p:pic>
                    <p:nvPicPr>
                      <p:cNvPr id="63" name="Object 6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72063" y="5407025"/>
                        <a:ext cx="911225" cy="395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4" name="Straight Arrow Connector 63"/>
          <p:cNvCxnSpPr/>
          <p:nvPr/>
        </p:nvCxnSpPr>
        <p:spPr>
          <a:xfrm flipV="1">
            <a:off x="6077540" y="5572905"/>
            <a:ext cx="378829" cy="1124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6489513" y="5342072"/>
            <a:ext cx="5261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L3</a:t>
            </a:r>
            <a:endParaRPr lang="en-CA" dirty="0"/>
          </a:p>
        </p:txBody>
      </p:sp>
      <p:graphicFrame>
        <p:nvGraphicFramePr>
          <p:cNvPr id="66" name="Object 65"/>
          <p:cNvGraphicFramePr>
            <a:graphicFrameLocks noChangeAspect="1"/>
          </p:cNvGraphicFramePr>
          <p:nvPr>
            <p:extLst/>
          </p:nvPr>
        </p:nvGraphicFramePr>
        <p:xfrm>
          <a:off x="4035425" y="5419725"/>
          <a:ext cx="288925" cy="395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2166" name="Equation" r:id="rId33" imgW="164880" imgH="228600" progId="Equation.3">
                  <p:embed/>
                </p:oleObj>
              </mc:Choice>
              <mc:Fallback>
                <p:oleObj name="Equation" r:id="rId33" imgW="164880" imgH="228600" progId="Equation.3">
                  <p:embed/>
                  <p:pic>
                    <p:nvPicPr>
                      <p:cNvPr id="66" name="Object 6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35425" y="5419725"/>
                        <a:ext cx="288925" cy="395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7" name="Object 66"/>
          <p:cNvGraphicFramePr>
            <a:graphicFrameLocks noChangeAspect="1"/>
          </p:cNvGraphicFramePr>
          <p:nvPr>
            <p:extLst/>
          </p:nvPr>
        </p:nvGraphicFramePr>
        <p:xfrm>
          <a:off x="3287713" y="5383213"/>
          <a:ext cx="288925" cy="436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2167" name="Equation" r:id="rId35" imgW="164880" imgH="253800" progId="Equation.3">
                  <p:embed/>
                </p:oleObj>
              </mc:Choice>
              <mc:Fallback>
                <p:oleObj name="Equation" r:id="rId35" imgW="164880" imgH="253800" progId="Equation.3">
                  <p:embed/>
                  <p:pic>
                    <p:nvPicPr>
                      <p:cNvPr id="67" name="Object 6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87713" y="5383213"/>
                        <a:ext cx="288925" cy="4365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2" name="Straight Arrow Connector 71"/>
          <p:cNvCxnSpPr/>
          <p:nvPr/>
        </p:nvCxnSpPr>
        <p:spPr>
          <a:xfrm>
            <a:off x="3429823" y="1464136"/>
            <a:ext cx="5063" cy="323850"/>
          </a:xfrm>
          <a:prstGeom prst="straightConnector1">
            <a:avLst/>
          </a:prstGeom>
          <a:ln>
            <a:solidFill>
              <a:srgbClr val="B88C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endCxn id="39" idx="0"/>
          </p:cNvCxnSpPr>
          <p:nvPr/>
        </p:nvCxnSpPr>
        <p:spPr>
          <a:xfrm>
            <a:off x="3424760" y="2473492"/>
            <a:ext cx="5064" cy="1041716"/>
          </a:xfrm>
          <a:prstGeom prst="straightConnector1">
            <a:avLst/>
          </a:prstGeom>
          <a:ln>
            <a:solidFill>
              <a:srgbClr val="B88C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/>
          <p:nvPr/>
        </p:nvCxnSpPr>
        <p:spPr>
          <a:xfrm>
            <a:off x="3432175" y="4184053"/>
            <a:ext cx="5064" cy="1041716"/>
          </a:xfrm>
          <a:prstGeom prst="straightConnector1">
            <a:avLst/>
          </a:prstGeom>
          <a:ln>
            <a:solidFill>
              <a:srgbClr val="B88C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aphicFrame>
        <p:nvGraphicFramePr>
          <p:cNvPr id="79" name="Object 6"/>
          <p:cNvGraphicFramePr>
            <a:graphicFrameLocks noChangeAspect="1"/>
          </p:cNvGraphicFramePr>
          <p:nvPr>
            <p:extLst/>
          </p:nvPr>
        </p:nvGraphicFramePr>
        <p:xfrm>
          <a:off x="2870986" y="3504324"/>
          <a:ext cx="442913" cy="300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2168" name="Equation" r:id="rId37" imgW="279360" imgH="203040" progId="Equation.3">
                  <p:embed/>
                </p:oleObj>
              </mc:Choice>
              <mc:Fallback>
                <p:oleObj name="Equation" r:id="rId37" imgW="279360" imgH="203040" progId="Equation.3">
                  <p:embed/>
                  <p:pic>
                    <p:nvPicPr>
                      <p:cNvPr id="79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70986" y="3504324"/>
                        <a:ext cx="442913" cy="300037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0" name="Object 6"/>
          <p:cNvGraphicFramePr>
            <a:graphicFrameLocks noChangeAspect="1"/>
          </p:cNvGraphicFramePr>
          <p:nvPr>
            <p:extLst/>
          </p:nvPr>
        </p:nvGraphicFramePr>
        <p:xfrm>
          <a:off x="3605999" y="3509086"/>
          <a:ext cx="442912" cy="301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2169" name="Equation" r:id="rId38" imgW="279360" imgH="203040" progId="Equation.3">
                  <p:embed/>
                </p:oleObj>
              </mc:Choice>
              <mc:Fallback>
                <p:oleObj name="Equation" r:id="rId38" imgW="279360" imgH="203040" progId="Equation.3">
                  <p:embed/>
                  <p:pic>
                    <p:nvPicPr>
                      <p:cNvPr id="8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05999" y="3509086"/>
                        <a:ext cx="442912" cy="301625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" name="Object 6"/>
          <p:cNvGraphicFramePr>
            <a:graphicFrameLocks noChangeAspect="1"/>
          </p:cNvGraphicFramePr>
          <p:nvPr>
            <p:extLst/>
          </p:nvPr>
        </p:nvGraphicFramePr>
        <p:xfrm>
          <a:off x="2875061" y="5242344"/>
          <a:ext cx="442913" cy="300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2170" name="Equation" r:id="rId39" imgW="279360" imgH="203040" progId="Equation.3">
                  <p:embed/>
                </p:oleObj>
              </mc:Choice>
              <mc:Fallback>
                <p:oleObj name="Equation" r:id="rId39" imgW="279360" imgH="203040" progId="Equation.3">
                  <p:embed/>
                  <p:pic>
                    <p:nvPicPr>
                      <p:cNvPr id="81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75061" y="5242344"/>
                        <a:ext cx="442913" cy="300037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2" name="Object 6"/>
          <p:cNvGraphicFramePr>
            <a:graphicFrameLocks noChangeAspect="1"/>
          </p:cNvGraphicFramePr>
          <p:nvPr>
            <p:extLst/>
          </p:nvPr>
        </p:nvGraphicFramePr>
        <p:xfrm>
          <a:off x="3610074" y="5247106"/>
          <a:ext cx="442912" cy="301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2171" name="Equation" r:id="rId40" imgW="279360" imgH="203040" progId="Equation.3">
                  <p:embed/>
                </p:oleObj>
              </mc:Choice>
              <mc:Fallback>
                <p:oleObj name="Equation" r:id="rId40" imgW="279360" imgH="203040" progId="Equation.3">
                  <p:embed/>
                  <p:pic>
                    <p:nvPicPr>
                      <p:cNvPr id="82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10074" y="5247106"/>
                        <a:ext cx="442912" cy="301625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3" name="Object 6"/>
          <p:cNvGraphicFramePr>
            <a:graphicFrameLocks noChangeAspect="1"/>
          </p:cNvGraphicFramePr>
          <p:nvPr>
            <p:extLst/>
          </p:nvPr>
        </p:nvGraphicFramePr>
        <p:xfrm>
          <a:off x="2951164" y="2771710"/>
          <a:ext cx="442913" cy="300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2172" name="Equation" r:id="rId41" imgW="279360" imgH="203040" progId="Equation.3">
                  <p:embed/>
                </p:oleObj>
              </mc:Choice>
              <mc:Fallback>
                <p:oleObj name="Equation" r:id="rId41" imgW="279360" imgH="203040" progId="Equation.3">
                  <p:embed/>
                  <p:pic>
                    <p:nvPicPr>
                      <p:cNvPr id="83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51164" y="2771710"/>
                        <a:ext cx="442913" cy="300037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4" name="Object 6"/>
          <p:cNvGraphicFramePr>
            <a:graphicFrameLocks noChangeAspect="1"/>
          </p:cNvGraphicFramePr>
          <p:nvPr>
            <p:extLst/>
          </p:nvPr>
        </p:nvGraphicFramePr>
        <p:xfrm>
          <a:off x="2926873" y="4511052"/>
          <a:ext cx="442913" cy="300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2173" name="Equation" r:id="rId43" imgW="279360" imgH="203040" progId="Equation.3">
                  <p:embed/>
                </p:oleObj>
              </mc:Choice>
              <mc:Fallback>
                <p:oleObj name="Equation" r:id="rId43" imgW="279360" imgH="203040" progId="Equation.3">
                  <p:embed/>
                  <p:pic>
                    <p:nvPicPr>
                      <p:cNvPr id="84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26873" y="4511052"/>
                        <a:ext cx="442913" cy="300037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5" name="Object 6"/>
          <p:cNvGraphicFramePr>
            <a:graphicFrameLocks noChangeAspect="1"/>
          </p:cNvGraphicFramePr>
          <p:nvPr>
            <p:extLst/>
          </p:nvPr>
        </p:nvGraphicFramePr>
        <p:xfrm>
          <a:off x="2855912" y="1272845"/>
          <a:ext cx="442913" cy="300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2174" name="Equation" r:id="rId45" imgW="279360" imgH="203040" progId="Equation.3">
                  <p:embed/>
                </p:oleObj>
              </mc:Choice>
              <mc:Fallback>
                <p:oleObj name="Equation" r:id="rId45" imgW="279360" imgH="203040" progId="Equation.3">
                  <p:embed/>
                  <p:pic>
                    <p:nvPicPr>
                      <p:cNvPr id="85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55912" y="1272845"/>
                        <a:ext cx="442913" cy="300037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6" name="Object 85"/>
          <p:cNvGraphicFramePr>
            <a:graphicFrameLocks noChangeAspect="1"/>
          </p:cNvGraphicFramePr>
          <p:nvPr>
            <p:extLst/>
          </p:nvPr>
        </p:nvGraphicFramePr>
        <p:xfrm>
          <a:off x="3302000" y="952500"/>
          <a:ext cx="288925" cy="438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2175" name="Equation" r:id="rId46" imgW="164880" imgH="253800" progId="Equation.3">
                  <p:embed/>
                </p:oleObj>
              </mc:Choice>
              <mc:Fallback>
                <p:oleObj name="Equation" r:id="rId46" imgW="164880" imgH="253800" progId="Equation.3">
                  <p:embed/>
                  <p:pic>
                    <p:nvPicPr>
                      <p:cNvPr id="86" name="Object 8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02000" y="952500"/>
                        <a:ext cx="288925" cy="438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Freeform 2"/>
          <p:cNvSpPr/>
          <p:nvPr/>
        </p:nvSpPr>
        <p:spPr>
          <a:xfrm>
            <a:off x="3746018" y="4439042"/>
            <a:ext cx="2612375" cy="769645"/>
          </a:xfrm>
          <a:custGeom>
            <a:avLst/>
            <a:gdLst>
              <a:gd name="connsiteX0" fmla="*/ 2502131 w 2502131"/>
              <a:gd name="connsiteY0" fmla="*/ 382385 h 390698"/>
              <a:gd name="connsiteX1" fmla="*/ 0 w 2502131"/>
              <a:gd name="connsiteY1" fmla="*/ 390698 h 390698"/>
              <a:gd name="connsiteX2" fmla="*/ 0 w 2502131"/>
              <a:gd name="connsiteY2" fmla="*/ 0 h 3906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02131" h="390698">
                <a:moveTo>
                  <a:pt x="2502131" y="382385"/>
                </a:moveTo>
                <a:lnTo>
                  <a:pt x="0" y="390698"/>
                </a:lnTo>
                <a:lnTo>
                  <a:pt x="0" y="0"/>
                </a:lnTo>
              </a:path>
            </a:pathLst>
          </a:custGeom>
          <a:ln>
            <a:solidFill>
              <a:srgbClr val="B88C00"/>
            </a:solidFill>
            <a:prstDash val="sysDot"/>
            <a:headEnd type="none" w="med" len="med"/>
            <a:tailEnd type="triangl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8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39096338"/>
              </p:ext>
            </p:extLst>
          </p:nvPr>
        </p:nvGraphicFramePr>
        <p:xfrm>
          <a:off x="3960813" y="4662488"/>
          <a:ext cx="2482850" cy="500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2176" name="Equation" r:id="rId48" imgW="1346040" imgH="291960" progId="Equation.3">
                  <p:embed/>
                </p:oleObj>
              </mc:Choice>
              <mc:Fallback>
                <p:oleObj name="Equation" r:id="rId48" imgW="1346040" imgH="291960" progId="Equation.3">
                  <p:embed/>
                  <p:pic>
                    <p:nvPicPr>
                      <p:cNvPr id="87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60813" y="4662488"/>
                        <a:ext cx="2482850" cy="500062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8" name="Title 1"/>
          <p:cNvSpPr>
            <a:spLocks noGrp="1"/>
          </p:cNvSpPr>
          <p:nvPr>
            <p:ph type="title"/>
          </p:nvPr>
        </p:nvSpPr>
        <p:spPr>
          <a:xfrm>
            <a:off x="200025" y="61869"/>
            <a:ext cx="7772400" cy="1143000"/>
          </a:xfrm>
        </p:spPr>
        <p:txBody>
          <a:bodyPr/>
          <a:lstStyle/>
          <a:p>
            <a:pPr algn="l"/>
            <a:r>
              <a:rPr lang="fr-CA" dirty="0" smtClean="0"/>
              <a:t>Réseau récurrent: </a:t>
            </a:r>
            <a:r>
              <a:rPr lang="fr-CA" sz="2800" dirty="0" smtClean="0"/>
              <a:t>gradient pour</a:t>
            </a:r>
            <a:endParaRPr lang="en-CA" dirty="0"/>
          </a:p>
        </p:txBody>
      </p:sp>
      <p:graphicFrame>
        <p:nvGraphicFramePr>
          <p:cNvPr id="69" name="Object 6"/>
          <p:cNvGraphicFramePr>
            <a:graphicFrameLocks noChangeAspect="1"/>
          </p:cNvGraphicFramePr>
          <p:nvPr>
            <p:extLst/>
          </p:nvPr>
        </p:nvGraphicFramePr>
        <p:xfrm>
          <a:off x="6358393" y="435234"/>
          <a:ext cx="657225" cy="4475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2177" name="Equation" r:id="rId50" imgW="279360" imgH="203040" progId="Equation.3">
                  <p:embed/>
                </p:oleObj>
              </mc:Choice>
              <mc:Fallback>
                <p:oleObj name="Equation" r:id="rId50" imgW="279360" imgH="203040" progId="Equation.3">
                  <p:embed/>
                  <p:pic>
                    <p:nvPicPr>
                      <p:cNvPr id="69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58393" y="435234"/>
                        <a:ext cx="657225" cy="447573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0" name="Oval 69"/>
          <p:cNvSpPr/>
          <p:nvPr/>
        </p:nvSpPr>
        <p:spPr>
          <a:xfrm>
            <a:off x="2829155" y="4453872"/>
            <a:ext cx="526573" cy="372895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72997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2140824" y="1626061"/>
            <a:ext cx="2496935" cy="980780"/>
          </a:xfrm>
          <a:prstGeom prst="roundRect">
            <a:avLst/>
          </a:prstGeom>
          <a:solidFill>
            <a:schemeClr val="accent3">
              <a:lumMod val="95000"/>
            </a:schemeClr>
          </a:solidFill>
          <a:ln>
            <a:solidFill>
              <a:schemeClr val="accent3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4371975" y="1978025"/>
          <a:ext cx="288925" cy="373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010" name="Equation" r:id="rId3" imgW="164880" imgH="215640" progId="Equation.3">
                  <p:embed/>
                </p:oleObj>
              </mc:Choice>
              <mc:Fallback>
                <p:oleObj name="Equation" r:id="rId3" imgW="164880" imgH="215640" progId="Equation.3">
                  <p:embed/>
                  <p:pic>
                    <p:nvPicPr>
                      <p:cNvPr id="6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71975" y="1978025"/>
                        <a:ext cx="288925" cy="373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/>
          <p:cNvSpPr/>
          <p:nvPr/>
        </p:nvSpPr>
        <p:spPr>
          <a:xfrm>
            <a:off x="2547123" y="1816562"/>
            <a:ext cx="279501" cy="6700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Rectangle 7"/>
          <p:cNvSpPr/>
          <p:nvPr/>
        </p:nvSpPr>
        <p:spPr>
          <a:xfrm>
            <a:off x="3290073" y="1816562"/>
            <a:ext cx="279501" cy="670028"/>
          </a:xfrm>
          <a:prstGeom prst="rect">
            <a:avLst/>
          </a:prstGeom>
          <a:solidFill>
            <a:srgbClr val="FFC000"/>
          </a:solidFill>
          <a:ln>
            <a:solidFill>
              <a:srgbClr val="B8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Rectangle 8"/>
          <p:cNvSpPr/>
          <p:nvPr/>
        </p:nvSpPr>
        <p:spPr>
          <a:xfrm>
            <a:off x="4033023" y="1816562"/>
            <a:ext cx="279501" cy="670028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0" name="Straight Arrow Connector 9"/>
          <p:cNvCxnSpPr>
            <a:stCxn id="7" idx="3"/>
            <a:endCxn id="8" idx="1"/>
          </p:cNvCxnSpPr>
          <p:nvPr/>
        </p:nvCxnSpPr>
        <p:spPr>
          <a:xfrm>
            <a:off x="2826624" y="2151576"/>
            <a:ext cx="463449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8" idx="3"/>
            <a:endCxn id="9" idx="1"/>
          </p:cNvCxnSpPr>
          <p:nvPr/>
        </p:nvCxnSpPr>
        <p:spPr>
          <a:xfrm>
            <a:off x="3569574" y="2151576"/>
            <a:ext cx="463449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aphicFrame>
        <p:nvGraphicFramePr>
          <p:cNvPr id="12" name="Object 11"/>
          <p:cNvGraphicFramePr>
            <a:graphicFrameLocks noChangeAspect="1"/>
          </p:cNvGraphicFramePr>
          <p:nvPr>
            <p:extLst/>
          </p:nvPr>
        </p:nvGraphicFramePr>
        <p:xfrm>
          <a:off x="2565400" y="1957388"/>
          <a:ext cx="266700" cy="374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011" name="Equation" r:id="rId5" imgW="152280" imgH="215640" progId="Equation.3">
                  <p:embed/>
                </p:oleObj>
              </mc:Choice>
              <mc:Fallback>
                <p:oleObj name="Equation" r:id="rId5" imgW="152280" imgH="215640" progId="Equation.3">
                  <p:embed/>
                  <p:pic>
                    <p:nvPicPr>
                      <p:cNvPr id="12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65400" y="1957388"/>
                        <a:ext cx="266700" cy="374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Oval 17"/>
          <p:cNvSpPr/>
          <p:nvPr/>
        </p:nvSpPr>
        <p:spPr>
          <a:xfrm>
            <a:off x="5016588" y="1831206"/>
            <a:ext cx="1060952" cy="632259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chemeClr val="tx1"/>
              </a:solidFill>
            </a:endParaRPr>
          </a:p>
        </p:txBody>
      </p:sp>
      <p:cxnSp>
        <p:nvCxnSpPr>
          <p:cNvPr id="19" name="Straight Arrow Connector 18"/>
          <p:cNvCxnSpPr>
            <a:endCxn id="18" idx="2"/>
          </p:cNvCxnSpPr>
          <p:nvPr/>
        </p:nvCxnSpPr>
        <p:spPr>
          <a:xfrm flipV="1">
            <a:off x="4637759" y="2147336"/>
            <a:ext cx="378829" cy="1124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aphicFrame>
        <p:nvGraphicFramePr>
          <p:cNvPr id="20" name="Object 19"/>
          <p:cNvGraphicFramePr>
            <a:graphicFrameLocks noChangeAspect="1"/>
          </p:cNvGraphicFramePr>
          <p:nvPr>
            <p:extLst/>
          </p:nvPr>
        </p:nvGraphicFramePr>
        <p:xfrm>
          <a:off x="5094288" y="1974850"/>
          <a:ext cx="866775" cy="373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012" name="Equation" r:id="rId7" imgW="495000" imgH="215640" progId="Equation.3">
                  <p:embed/>
                </p:oleObj>
              </mc:Choice>
              <mc:Fallback>
                <p:oleObj name="Equation" r:id="rId7" imgW="495000" imgH="215640" progId="Equation.3">
                  <p:embed/>
                  <p:pic>
                    <p:nvPicPr>
                      <p:cNvPr id="2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94288" y="1974850"/>
                        <a:ext cx="866775" cy="373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1" name="Straight Arrow Connector 20"/>
          <p:cNvCxnSpPr/>
          <p:nvPr/>
        </p:nvCxnSpPr>
        <p:spPr>
          <a:xfrm flipV="1">
            <a:off x="6077540" y="2130641"/>
            <a:ext cx="378829" cy="1124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489513" y="1899808"/>
            <a:ext cx="5261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L1</a:t>
            </a:r>
            <a:endParaRPr lang="en-CA" dirty="0"/>
          </a:p>
        </p:txBody>
      </p:sp>
      <p:graphicFrame>
        <p:nvGraphicFramePr>
          <p:cNvPr id="28" name="Object 27"/>
          <p:cNvGraphicFramePr>
            <a:graphicFrameLocks noChangeAspect="1"/>
          </p:cNvGraphicFramePr>
          <p:nvPr>
            <p:extLst/>
          </p:nvPr>
        </p:nvGraphicFramePr>
        <p:xfrm>
          <a:off x="4046538" y="1989138"/>
          <a:ext cx="266700" cy="371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013" name="Equation" r:id="rId9" imgW="152280" imgH="215640" progId="Equation.3">
                  <p:embed/>
                </p:oleObj>
              </mc:Choice>
              <mc:Fallback>
                <p:oleObj name="Equation" r:id="rId9" imgW="152280" imgH="215640" progId="Equation.3">
                  <p:embed/>
                  <p:pic>
                    <p:nvPicPr>
                      <p:cNvPr id="28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46538" y="1989138"/>
                        <a:ext cx="266700" cy="371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28"/>
          <p:cNvGraphicFramePr>
            <a:graphicFrameLocks noChangeAspect="1"/>
          </p:cNvGraphicFramePr>
          <p:nvPr>
            <p:extLst/>
          </p:nvPr>
        </p:nvGraphicFramePr>
        <p:xfrm>
          <a:off x="3298825" y="1951038"/>
          <a:ext cx="266700" cy="41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014" name="Equation" r:id="rId11" imgW="152280" imgH="241200" progId="Equation.3">
                  <p:embed/>
                </p:oleObj>
              </mc:Choice>
              <mc:Fallback>
                <p:oleObj name="Equation" r:id="rId11" imgW="152280" imgH="241200" progId="Equation.3">
                  <p:embed/>
                  <p:pic>
                    <p:nvPicPr>
                      <p:cNvPr id="29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98825" y="1951038"/>
                        <a:ext cx="266700" cy="415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Object 6"/>
          <p:cNvGraphicFramePr>
            <a:graphicFrameLocks noChangeAspect="1"/>
          </p:cNvGraphicFramePr>
          <p:nvPr>
            <p:extLst/>
          </p:nvPr>
        </p:nvGraphicFramePr>
        <p:xfrm>
          <a:off x="2857500" y="1830388"/>
          <a:ext cx="442913" cy="300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015" name="Equation" r:id="rId13" imgW="279360" imgH="203040" progId="Equation.3">
                  <p:embed/>
                </p:oleObj>
              </mc:Choice>
              <mc:Fallback>
                <p:oleObj name="Equation" r:id="rId13" imgW="279360" imgH="203040" progId="Equation.3">
                  <p:embed/>
                  <p:pic>
                    <p:nvPicPr>
                      <p:cNvPr id="3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57500" y="1830388"/>
                        <a:ext cx="442913" cy="300037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Object 6"/>
          <p:cNvGraphicFramePr>
            <a:graphicFrameLocks noChangeAspect="1"/>
          </p:cNvGraphicFramePr>
          <p:nvPr>
            <p:extLst/>
          </p:nvPr>
        </p:nvGraphicFramePr>
        <p:xfrm>
          <a:off x="3592513" y="1835150"/>
          <a:ext cx="442912" cy="301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016" name="Equation" r:id="rId15" imgW="279360" imgH="203040" progId="Equation.3">
                  <p:embed/>
                </p:oleObj>
              </mc:Choice>
              <mc:Fallback>
                <p:oleObj name="Equation" r:id="rId15" imgW="279360" imgH="203040" progId="Equation.3">
                  <p:embed/>
                  <p:pic>
                    <p:nvPicPr>
                      <p:cNvPr id="31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92513" y="1835150"/>
                        <a:ext cx="442912" cy="301625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" name="Rounded Rectangle 26"/>
          <p:cNvSpPr/>
          <p:nvPr/>
        </p:nvSpPr>
        <p:spPr>
          <a:xfrm>
            <a:off x="2140824" y="3324707"/>
            <a:ext cx="2496935" cy="980780"/>
          </a:xfrm>
          <a:prstGeom prst="roundRect">
            <a:avLst/>
          </a:prstGeom>
          <a:solidFill>
            <a:schemeClr val="accent3">
              <a:lumMod val="95000"/>
            </a:schemeClr>
          </a:solidFill>
          <a:ln>
            <a:solidFill>
              <a:schemeClr val="accent3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37" name="Object 36"/>
          <p:cNvGraphicFramePr>
            <a:graphicFrameLocks noChangeAspect="1"/>
          </p:cNvGraphicFramePr>
          <p:nvPr>
            <p:extLst/>
          </p:nvPr>
        </p:nvGraphicFramePr>
        <p:xfrm>
          <a:off x="4360863" y="3676650"/>
          <a:ext cx="311150" cy="373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017" name="Equation" r:id="rId17" imgW="177480" imgH="215640" progId="Equation.3">
                  <p:embed/>
                </p:oleObj>
              </mc:Choice>
              <mc:Fallback>
                <p:oleObj name="Equation" r:id="rId17" imgW="177480" imgH="215640" progId="Equation.3">
                  <p:embed/>
                  <p:pic>
                    <p:nvPicPr>
                      <p:cNvPr id="37" name="Object 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60863" y="3676650"/>
                        <a:ext cx="311150" cy="373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" name="Rectangle 37"/>
          <p:cNvSpPr/>
          <p:nvPr/>
        </p:nvSpPr>
        <p:spPr>
          <a:xfrm>
            <a:off x="2547123" y="3515208"/>
            <a:ext cx="279501" cy="6700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9" name="Rectangle 38"/>
          <p:cNvSpPr/>
          <p:nvPr/>
        </p:nvSpPr>
        <p:spPr>
          <a:xfrm>
            <a:off x="3290073" y="3515208"/>
            <a:ext cx="279501" cy="670028"/>
          </a:xfrm>
          <a:prstGeom prst="rect">
            <a:avLst/>
          </a:prstGeom>
          <a:solidFill>
            <a:srgbClr val="FFC000"/>
          </a:solidFill>
          <a:ln>
            <a:solidFill>
              <a:srgbClr val="B8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" name="Rectangle 39"/>
          <p:cNvSpPr/>
          <p:nvPr/>
        </p:nvSpPr>
        <p:spPr>
          <a:xfrm>
            <a:off x="4033023" y="3515208"/>
            <a:ext cx="279501" cy="670028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41" name="Straight Arrow Connector 40"/>
          <p:cNvCxnSpPr>
            <a:stCxn id="38" idx="3"/>
            <a:endCxn id="39" idx="1"/>
          </p:cNvCxnSpPr>
          <p:nvPr/>
        </p:nvCxnSpPr>
        <p:spPr>
          <a:xfrm>
            <a:off x="2826624" y="3850222"/>
            <a:ext cx="463449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39" idx="3"/>
            <a:endCxn id="40" idx="1"/>
          </p:cNvCxnSpPr>
          <p:nvPr/>
        </p:nvCxnSpPr>
        <p:spPr>
          <a:xfrm>
            <a:off x="3569574" y="3850222"/>
            <a:ext cx="463449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aphicFrame>
        <p:nvGraphicFramePr>
          <p:cNvPr id="43" name="Object 42"/>
          <p:cNvGraphicFramePr>
            <a:graphicFrameLocks noChangeAspect="1"/>
          </p:cNvGraphicFramePr>
          <p:nvPr>
            <p:extLst/>
          </p:nvPr>
        </p:nvGraphicFramePr>
        <p:xfrm>
          <a:off x="2554288" y="3654425"/>
          <a:ext cx="288925" cy="376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018" name="Equation" r:id="rId19" imgW="164880" imgH="215640" progId="Equation.3">
                  <p:embed/>
                </p:oleObj>
              </mc:Choice>
              <mc:Fallback>
                <p:oleObj name="Equation" r:id="rId19" imgW="164880" imgH="215640" progId="Equation.3">
                  <p:embed/>
                  <p:pic>
                    <p:nvPicPr>
                      <p:cNvPr id="43" name="Object 4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54288" y="3654425"/>
                        <a:ext cx="288925" cy="376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" name="Oval 43"/>
          <p:cNvSpPr/>
          <p:nvPr/>
        </p:nvSpPr>
        <p:spPr>
          <a:xfrm>
            <a:off x="5016588" y="3529852"/>
            <a:ext cx="1060952" cy="632259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chemeClr val="tx1"/>
              </a:solidFill>
            </a:endParaRPr>
          </a:p>
        </p:txBody>
      </p:sp>
      <p:cxnSp>
        <p:nvCxnSpPr>
          <p:cNvPr id="45" name="Straight Arrow Connector 44"/>
          <p:cNvCxnSpPr>
            <a:endCxn id="44" idx="2"/>
          </p:cNvCxnSpPr>
          <p:nvPr/>
        </p:nvCxnSpPr>
        <p:spPr>
          <a:xfrm flipV="1">
            <a:off x="4637759" y="3845982"/>
            <a:ext cx="378829" cy="1124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aphicFrame>
        <p:nvGraphicFramePr>
          <p:cNvPr id="46" name="Object 45"/>
          <p:cNvGraphicFramePr>
            <a:graphicFrameLocks noChangeAspect="1"/>
          </p:cNvGraphicFramePr>
          <p:nvPr>
            <p:extLst/>
          </p:nvPr>
        </p:nvGraphicFramePr>
        <p:xfrm>
          <a:off x="5060950" y="3673475"/>
          <a:ext cx="933450" cy="373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019" name="Equation" r:id="rId21" imgW="533160" imgH="215640" progId="Equation.3">
                  <p:embed/>
                </p:oleObj>
              </mc:Choice>
              <mc:Fallback>
                <p:oleObj name="Equation" r:id="rId21" imgW="533160" imgH="215640" progId="Equation.3">
                  <p:embed/>
                  <p:pic>
                    <p:nvPicPr>
                      <p:cNvPr id="46" name="Object 4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60950" y="3673475"/>
                        <a:ext cx="933450" cy="373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7" name="Straight Arrow Connector 46"/>
          <p:cNvCxnSpPr/>
          <p:nvPr/>
        </p:nvCxnSpPr>
        <p:spPr>
          <a:xfrm flipV="1">
            <a:off x="6077540" y="3829287"/>
            <a:ext cx="378829" cy="1124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6489513" y="3598454"/>
            <a:ext cx="5261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L2</a:t>
            </a:r>
            <a:endParaRPr lang="en-CA" dirty="0"/>
          </a:p>
        </p:txBody>
      </p:sp>
      <p:graphicFrame>
        <p:nvGraphicFramePr>
          <p:cNvPr id="49" name="Object 48"/>
          <p:cNvGraphicFramePr>
            <a:graphicFrameLocks noChangeAspect="1"/>
          </p:cNvGraphicFramePr>
          <p:nvPr>
            <p:extLst/>
          </p:nvPr>
        </p:nvGraphicFramePr>
        <p:xfrm>
          <a:off x="4035425" y="3687763"/>
          <a:ext cx="288925" cy="371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020" name="Equation" r:id="rId23" imgW="164880" imgH="215640" progId="Equation.3">
                  <p:embed/>
                </p:oleObj>
              </mc:Choice>
              <mc:Fallback>
                <p:oleObj name="Equation" r:id="rId23" imgW="164880" imgH="215640" progId="Equation.3">
                  <p:embed/>
                  <p:pic>
                    <p:nvPicPr>
                      <p:cNvPr id="49" name="Object 4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35425" y="3687763"/>
                        <a:ext cx="288925" cy="371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" name="Object 49"/>
          <p:cNvGraphicFramePr>
            <a:graphicFrameLocks noChangeAspect="1"/>
          </p:cNvGraphicFramePr>
          <p:nvPr>
            <p:extLst/>
          </p:nvPr>
        </p:nvGraphicFramePr>
        <p:xfrm>
          <a:off x="3287713" y="3649663"/>
          <a:ext cx="288925" cy="41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021" name="Equation" r:id="rId25" imgW="164880" imgH="241200" progId="Equation.3">
                  <p:embed/>
                </p:oleObj>
              </mc:Choice>
              <mc:Fallback>
                <p:oleObj name="Equation" r:id="rId25" imgW="164880" imgH="241200" progId="Equation.3">
                  <p:embed/>
                  <p:pic>
                    <p:nvPicPr>
                      <p:cNvPr id="50" name="Object 4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87713" y="3649663"/>
                        <a:ext cx="288925" cy="415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" name="Rounded Rectangle 52"/>
          <p:cNvSpPr/>
          <p:nvPr/>
        </p:nvSpPr>
        <p:spPr>
          <a:xfrm>
            <a:off x="2140824" y="5068325"/>
            <a:ext cx="2496935" cy="980780"/>
          </a:xfrm>
          <a:prstGeom prst="roundRect">
            <a:avLst/>
          </a:prstGeom>
          <a:solidFill>
            <a:schemeClr val="accent3">
              <a:lumMod val="95000"/>
            </a:schemeClr>
          </a:solidFill>
          <a:ln>
            <a:solidFill>
              <a:schemeClr val="accent3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54" name="Object 53"/>
          <p:cNvGraphicFramePr>
            <a:graphicFrameLocks noChangeAspect="1"/>
          </p:cNvGraphicFramePr>
          <p:nvPr>
            <p:extLst/>
          </p:nvPr>
        </p:nvGraphicFramePr>
        <p:xfrm>
          <a:off x="4360863" y="5410200"/>
          <a:ext cx="31115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022" name="Equation" r:id="rId27" imgW="177480" imgH="228600" progId="Equation.3">
                  <p:embed/>
                </p:oleObj>
              </mc:Choice>
              <mc:Fallback>
                <p:oleObj name="Equation" r:id="rId27" imgW="177480" imgH="228600" progId="Equation.3">
                  <p:embed/>
                  <p:pic>
                    <p:nvPicPr>
                      <p:cNvPr id="54" name="Object 5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60863" y="5410200"/>
                        <a:ext cx="311150" cy="393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5" name="Rectangle 54"/>
          <p:cNvSpPr/>
          <p:nvPr/>
        </p:nvSpPr>
        <p:spPr>
          <a:xfrm>
            <a:off x="2547123" y="5258826"/>
            <a:ext cx="279501" cy="6700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6" name="Rectangle 55"/>
          <p:cNvSpPr/>
          <p:nvPr/>
        </p:nvSpPr>
        <p:spPr>
          <a:xfrm>
            <a:off x="3290073" y="5258826"/>
            <a:ext cx="279501" cy="670028"/>
          </a:xfrm>
          <a:prstGeom prst="rect">
            <a:avLst/>
          </a:prstGeom>
          <a:solidFill>
            <a:srgbClr val="FFC000"/>
          </a:solidFill>
          <a:ln>
            <a:solidFill>
              <a:srgbClr val="B8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7" name="Rectangle 56"/>
          <p:cNvSpPr/>
          <p:nvPr/>
        </p:nvSpPr>
        <p:spPr>
          <a:xfrm>
            <a:off x="4033023" y="5258826"/>
            <a:ext cx="279501" cy="670028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58" name="Straight Arrow Connector 57"/>
          <p:cNvCxnSpPr>
            <a:stCxn id="55" idx="3"/>
            <a:endCxn id="56" idx="1"/>
          </p:cNvCxnSpPr>
          <p:nvPr/>
        </p:nvCxnSpPr>
        <p:spPr>
          <a:xfrm>
            <a:off x="2826624" y="5593840"/>
            <a:ext cx="463449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56" idx="3"/>
            <a:endCxn id="57" idx="1"/>
          </p:cNvCxnSpPr>
          <p:nvPr/>
        </p:nvCxnSpPr>
        <p:spPr>
          <a:xfrm>
            <a:off x="3569574" y="5593840"/>
            <a:ext cx="463449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aphicFrame>
        <p:nvGraphicFramePr>
          <p:cNvPr id="60" name="Object 59"/>
          <p:cNvGraphicFramePr>
            <a:graphicFrameLocks noChangeAspect="1"/>
          </p:cNvGraphicFramePr>
          <p:nvPr>
            <p:extLst/>
          </p:nvPr>
        </p:nvGraphicFramePr>
        <p:xfrm>
          <a:off x="2554288" y="5386388"/>
          <a:ext cx="288925" cy="398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023" name="Equation" r:id="rId29" imgW="164880" imgH="228600" progId="Equation.3">
                  <p:embed/>
                </p:oleObj>
              </mc:Choice>
              <mc:Fallback>
                <p:oleObj name="Equation" r:id="rId29" imgW="164880" imgH="228600" progId="Equation.3">
                  <p:embed/>
                  <p:pic>
                    <p:nvPicPr>
                      <p:cNvPr id="60" name="Object 5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54288" y="5386388"/>
                        <a:ext cx="288925" cy="398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" name="Oval 60"/>
          <p:cNvSpPr/>
          <p:nvPr/>
        </p:nvSpPr>
        <p:spPr>
          <a:xfrm>
            <a:off x="5016588" y="5273470"/>
            <a:ext cx="1060952" cy="632259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chemeClr val="tx1"/>
              </a:solidFill>
            </a:endParaRPr>
          </a:p>
        </p:txBody>
      </p:sp>
      <p:cxnSp>
        <p:nvCxnSpPr>
          <p:cNvPr id="62" name="Straight Arrow Connector 61"/>
          <p:cNvCxnSpPr>
            <a:endCxn id="61" idx="2"/>
          </p:cNvCxnSpPr>
          <p:nvPr/>
        </p:nvCxnSpPr>
        <p:spPr>
          <a:xfrm flipV="1">
            <a:off x="4637759" y="5589600"/>
            <a:ext cx="378829" cy="1124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aphicFrame>
        <p:nvGraphicFramePr>
          <p:cNvPr id="63" name="Object 62"/>
          <p:cNvGraphicFramePr>
            <a:graphicFrameLocks noChangeAspect="1"/>
          </p:cNvGraphicFramePr>
          <p:nvPr>
            <p:extLst/>
          </p:nvPr>
        </p:nvGraphicFramePr>
        <p:xfrm>
          <a:off x="5072063" y="5407025"/>
          <a:ext cx="911225" cy="395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024" name="Equation" r:id="rId31" imgW="520560" imgH="228600" progId="Equation.3">
                  <p:embed/>
                </p:oleObj>
              </mc:Choice>
              <mc:Fallback>
                <p:oleObj name="Equation" r:id="rId31" imgW="520560" imgH="228600" progId="Equation.3">
                  <p:embed/>
                  <p:pic>
                    <p:nvPicPr>
                      <p:cNvPr id="63" name="Object 6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72063" y="5407025"/>
                        <a:ext cx="911225" cy="395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4" name="Straight Arrow Connector 63"/>
          <p:cNvCxnSpPr/>
          <p:nvPr/>
        </p:nvCxnSpPr>
        <p:spPr>
          <a:xfrm flipV="1">
            <a:off x="6077540" y="5572905"/>
            <a:ext cx="378829" cy="1124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6489513" y="5342072"/>
            <a:ext cx="5261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L3</a:t>
            </a:r>
            <a:endParaRPr lang="en-CA" dirty="0"/>
          </a:p>
        </p:txBody>
      </p:sp>
      <p:graphicFrame>
        <p:nvGraphicFramePr>
          <p:cNvPr id="66" name="Object 65"/>
          <p:cNvGraphicFramePr>
            <a:graphicFrameLocks noChangeAspect="1"/>
          </p:cNvGraphicFramePr>
          <p:nvPr>
            <p:extLst/>
          </p:nvPr>
        </p:nvGraphicFramePr>
        <p:xfrm>
          <a:off x="4035425" y="5419725"/>
          <a:ext cx="288925" cy="395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025" name="Equation" r:id="rId33" imgW="164880" imgH="228600" progId="Equation.3">
                  <p:embed/>
                </p:oleObj>
              </mc:Choice>
              <mc:Fallback>
                <p:oleObj name="Equation" r:id="rId33" imgW="164880" imgH="228600" progId="Equation.3">
                  <p:embed/>
                  <p:pic>
                    <p:nvPicPr>
                      <p:cNvPr id="66" name="Object 6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35425" y="5419725"/>
                        <a:ext cx="288925" cy="395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7" name="Object 66"/>
          <p:cNvGraphicFramePr>
            <a:graphicFrameLocks noChangeAspect="1"/>
          </p:cNvGraphicFramePr>
          <p:nvPr>
            <p:extLst/>
          </p:nvPr>
        </p:nvGraphicFramePr>
        <p:xfrm>
          <a:off x="3287713" y="5383213"/>
          <a:ext cx="288925" cy="436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026" name="Equation" r:id="rId35" imgW="164880" imgH="253800" progId="Equation.3">
                  <p:embed/>
                </p:oleObj>
              </mc:Choice>
              <mc:Fallback>
                <p:oleObj name="Equation" r:id="rId35" imgW="164880" imgH="253800" progId="Equation.3">
                  <p:embed/>
                  <p:pic>
                    <p:nvPicPr>
                      <p:cNvPr id="67" name="Object 6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87713" y="5383213"/>
                        <a:ext cx="288925" cy="4365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2" name="Straight Arrow Connector 71"/>
          <p:cNvCxnSpPr/>
          <p:nvPr/>
        </p:nvCxnSpPr>
        <p:spPr>
          <a:xfrm>
            <a:off x="3429823" y="1464136"/>
            <a:ext cx="5063" cy="323850"/>
          </a:xfrm>
          <a:prstGeom prst="straightConnector1">
            <a:avLst/>
          </a:prstGeom>
          <a:ln>
            <a:solidFill>
              <a:srgbClr val="B88C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endCxn id="39" idx="0"/>
          </p:cNvCxnSpPr>
          <p:nvPr/>
        </p:nvCxnSpPr>
        <p:spPr>
          <a:xfrm>
            <a:off x="3424760" y="2473492"/>
            <a:ext cx="5064" cy="1041716"/>
          </a:xfrm>
          <a:prstGeom prst="straightConnector1">
            <a:avLst/>
          </a:prstGeom>
          <a:ln>
            <a:solidFill>
              <a:srgbClr val="B88C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/>
          <p:nvPr/>
        </p:nvCxnSpPr>
        <p:spPr>
          <a:xfrm>
            <a:off x="3432175" y="4184053"/>
            <a:ext cx="5064" cy="1041716"/>
          </a:xfrm>
          <a:prstGeom prst="straightConnector1">
            <a:avLst/>
          </a:prstGeom>
          <a:ln>
            <a:solidFill>
              <a:srgbClr val="B88C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aphicFrame>
        <p:nvGraphicFramePr>
          <p:cNvPr id="79" name="Object 6"/>
          <p:cNvGraphicFramePr>
            <a:graphicFrameLocks noChangeAspect="1"/>
          </p:cNvGraphicFramePr>
          <p:nvPr>
            <p:extLst/>
          </p:nvPr>
        </p:nvGraphicFramePr>
        <p:xfrm>
          <a:off x="2870986" y="3504324"/>
          <a:ext cx="442913" cy="300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027" name="Equation" r:id="rId37" imgW="279360" imgH="203040" progId="Equation.3">
                  <p:embed/>
                </p:oleObj>
              </mc:Choice>
              <mc:Fallback>
                <p:oleObj name="Equation" r:id="rId37" imgW="279360" imgH="203040" progId="Equation.3">
                  <p:embed/>
                  <p:pic>
                    <p:nvPicPr>
                      <p:cNvPr id="79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70986" y="3504324"/>
                        <a:ext cx="442913" cy="300037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0" name="Object 6"/>
          <p:cNvGraphicFramePr>
            <a:graphicFrameLocks noChangeAspect="1"/>
          </p:cNvGraphicFramePr>
          <p:nvPr>
            <p:extLst/>
          </p:nvPr>
        </p:nvGraphicFramePr>
        <p:xfrm>
          <a:off x="3605999" y="3509086"/>
          <a:ext cx="442912" cy="301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028" name="Equation" r:id="rId38" imgW="279360" imgH="203040" progId="Equation.3">
                  <p:embed/>
                </p:oleObj>
              </mc:Choice>
              <mc:Fallback>
                <p:oleObj name="Equation" r:id="rId38" imgW="279360" imgH="203040" progId="Equation.3">
                  <p:embed/>
                  <p:pic>
                    <p:nvPicPr>
                      <p:cNvPr id="8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05999" y="3509086"/>
                        <a:ext cx="442912" cy="301625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" name="Object 6"/>
          <p:cNvGraphicFramePr>
            <a:graphicFrameLocks noChangeAspect="1"/>
          </p:cNvGraphicFramePr>
          <p:nvPr>
            <p:extLst/>
          </p:nvPr>
        </p:nvGraphicFramePr>
        <p:xfrm>
          <a:off x="2875061" y="5242344"/>
          <a:ext cx="442913" cy="300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029" name="Equation" r:id="rId39" imgW="279360" imgH="203040" progId="Equation.3">
                  <p:embed/>
                </p:oleObj>
              </mc:Choice>
              <mc:Fallback>
                <p:oleObj name="Equation" r:id="rId39" imgW="279360" imgH="203040" progId="Equation.3">
                  <p:embed/>
                  <p:pic>
                    <p:nvPicPr>
                      <p:cNvPr id="81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75061" y="5242344"/>
                        <a:ext cx="442913" cy="300037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2" name="Object 6"/>
          <p:cNvGraphicFramePr>
            <a:graphicFrameLocks noChangeAspect="1"/>
          </p:cNvGraphicFramePr>
          <p:nvPr>
            <p:extLst/>
          </p:nvPr>
        </p:nvGraphicFramePr>
        <p:xfrm>
          <a:off x="3610074" y="5247106"/>
          <a:ext cx="442912" cy="301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030" name="Equation" r:id="rId40" imgW="279360" imgH="203040" progId="Equation.3">
                  <p:embed/>
                </p:oleObj>
              </mc:Choice>
              <mc:Fallback>
                <p:oleObj name="Equation" r:id="rId40" imgW="279360" imgH="203040" progId="Equation.3">
                  <p:embed/>
                  <p:pic>
                    <p:nvPicPr>
                      <p:cNvPr id="82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10074" y="5247106"/>
                        <a:ext cx="442912" cy="301625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3" name="Object 6"/>
          <p:cNvGraphicFramePr>
            <a:graphicFrameLocks noChangeAspect="1"/>
          </p:cNvGraphicFramePr>
          <p:nvPr>
            <p:extLst/>
          </p:nvPr>
        </p:nvGraphicFramePr>
        <p:xfrm>
          <a:off x="2951164" y="2771710"/>
          <a:ext cx="442913" cy="300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031" name="Equation" r:id="rId41" imgW="279360" imgH="203040" progId="Equation.3">
                  <p:embed/>
                </p:oleObj>
              </mc:Choice>
              <mc:Fallback>
                <p:oleObj name="Equation" r:id="rId41" imgW="279360" imgH="203040" progId="Equation.3">
                  <p:embed/>
                  <p:pic>
                    <p:nvPicPr>
                      <p:cNvPr id="83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51164" y="2771710"/>
                        <a:ext cx="442913" cy="300037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4" name="Object 6"/>
          <p:cNvGraphicFramePr>
            <a:graphicFrameLocks noChangeAspect="1"/>
          </p:cNvGraphicFramePr>
          <p:nvPr>
            <p:extLst/>
          </p:nvPr>
        </p:nvGraphicFramePr>
        <p:xfrm>
          <a:off x="2926873" y="4511052"/>
          <a:ext cx="442913" cy="300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032" name="Equation" r:id="rId43" imgW="279360" imgH="203040" progId="Equation.3">
                  <p:embed/>
                </p:oleObj>
              </mc:Choice>
              <mc:Fallback>
                <p:oleObj name="Equation" r:id="rId43" imgW="279360" imgH="203040" progId="Equation.3">
                  <p:embed/>
                  <p:pic>
                    <p:nvPicPr>
                      <p:cNvPr id="84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26873" y="4511052"/>
                        <a:ext cx="442913" cy="300037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5" name="Object 6"/>
          <p:cNvGraphicFramePr>
            <a:graphicFrameLocks noChangeAspect="1"/>
          </p:cNvGraphicFramePr>
          <p:nvPr>
            <p:extLst/>
          </p:nvPr>
        </p:nvGraphicFramePr>
        <p:xfrm>
          <a:off x="2855912" y="1272845"/>
          <a:ext cx="442913" cy="300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033" name="Equation" r:id="rId45" imgW="279360" imgH="203040" progId="Equation.3">
                  <p:embed/>
                </p:oleObj>
              </mc:Choice>
              <mc:Fallback>
                <p:oleObj name="Equation" r:id="rId45" imgW="279360" imgH="203040" progId="Equation.3">
                  <p:embed/>
                  <p:pic>
                    <p:nvPicPr>
                      <p:cNvPr id="85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55912" y="1272845"/>
                        <a:ext cx="442913" cy="300037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6" name="Object 85"/>
          <p:cNvGraphicFramePr>
            <a:graphicFrameLocks noChangeAspect="1"/>
          </p:cNvGraphicFramePr>
          <p:nvPr>
            <p:extLst/>
          </p:nvPr>
        </p:nvGraphicFramePr>
        <p:xfrm>
          <a:off x="3302000" y="952500"/>
          <a:ext cx="288925" cy="438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034" name="Equation" r:id="rId46" imgW="164880" imgH="253800" progId="Equation.3">
                  <p:embed/>
                </p:oleObj>
              </mc:Choice>
              <mc:Fallback>
                <p:oleObj name="Equation" r:id="rId46" imgW="164880" imgH="253800" progId="Equation.3">
                  <p:embed/>
                  <p:pic>
                    <p:nvPicPr>
                      <p:cNvPr id="86" name="Object 8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02000" y="952500"/>
                        <a:ext cx="288925" cy="438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Freeform 2"/>
          <p:cNvSpPr/>
          <p:nvPr/>
        </p:nvSpPr>
        <p:spPr>
          <a:xfrm>
            <a:off x="3746018" y="2958806"/>
            <a:ext cx="2612375" cy="2249882"/>
          </a:xfrm>
          <a:custGeom>
            <a:avLst/>
            <a:gdLst>
              <a:gd name="connsiteX0" fmla="*/ 2502131 w 2502131"/>
              <a:gd name="connsiteY0" fmla="*/ 382385 h 390698"/>
              <a:gd name="connsiteX1" fmla="*/ 0 w 2502131"/>
              <a:gd name="connsiteY1" fmla="*/ 390698 h 390698"/>
              <a:gd name="connsiteX2" fmla="*/ 0 w 2502131"/>
              <a:gd name="connsiteY2" fmla="*/ 0 h 3906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02131" h="390698">
                <a:moveTo>
                  <a:pt x="2502131" y="382385"/>
                </a:moveTo>
                <a:lnTo>
                  <a:pt x="0" y="390698"/>
                </a:lnTo>
                <a:lnTo>
                  <a:pt x="0" y="0"/>
                </a:lnTo>
              </a:path>
            </a:pathLst>
          </a:custGeom>
          <a:ln>
            <a:solidFill>
              <a:srgbClr val="B88C00"/>
            </a:solidFill>
            <a:prstDash val="sysDot"/>
            <a:headEnd type="none" w="med" len="med"/>
            <a:tailEnd type="triangl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8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44796970"/>
              </p:ext>
            </p:extLst>
          </p:nvPr>
        </p:nvGraphicFramePr>
        <p:xfrm>
          <a:off x="3870325" y="4622800"/>
          <a:ext cx="3092450" cy="500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035" name="Equation" r:id="rId48" imgW="1676160" imgH="291960" progId="Equation.3">
                  <p:embed/>
                </p:oleObj>
              </mc:Choice>
              <mc:Fallback>
                <p:oleObj name="Equation" r:id="rId48" imgW="1676160" imgH="291960" progId="Equation.3">
                  <p:embed/>
                  <p:pic>
                    <p:nvPicPr>
                      <p:cNvPr id="87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70325" y="4622800"/>
                        <a:ext cx="3092450" cy="500063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8" name="Title 1"/>
          <p:cNvSpPr>
            <a:spLocks noGrp="1"/>
          </p:cNvSpPr>
          <p:nvPr>
            <p:ph type="title"/>
          </p:nvPr>
        </p:nvSpPr>
        <p:spPr>
          <a:xfrm>
            <a:off x="200025" y="61869"/>
            <a:ext cx="7772400" cy="1143000"/>
          </a:xfrm>
        </p:spPr>
        <p:txBody>
          <a:bodyPr/>
          <a:lstStyle/>
          <a:p>
            <a:pPr algn="l"/>
            <a:r>
              <a:rPr lang="fr-CA" dirty="0" smtClean="0"/>
              <a:t>Réseau récurrent: </a:t>
            </a:r>
            <a:r>
              <a:rPr lang="fr-CA" sz="2800" dirty="0" smtClean="0"/>
              <a:t>gradient pour</a:t>
            </a:r>
            <a:endParaRPr lang="en-CA" dirty="0"/>
          </a:p>
        </p:txBody>
      </p:sp>
      <p:graphicFrame>
        <p:nvGraphicFramePr>
          <p:cNvPr id="69" name="Object 6"/>
          <p:cNvGraphicFramePr>
            <a:graphicFrameLocks noChangeAspect="1"/>
          </p:cNvGraphicFramePr>
          <p:nvPr>
            <p:extLst/>
          </p:nvPr>
        </p:nvGraphicFramePr>
        <p:xfrm>
          <a:off x="6358393" y="435234"/>
          <a:ext cx="657225" cy="4475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036" name="Equation" r:id="rId50" imgW="279360" imgH="203040" progId="Equation.3">
                  <p:embed/>
                </p:oleObj>
              </mc:Choice>
              <mc:Fallback>
                <p:oleObj name="Equation" r:id="rId50" imgW="279360" imgH="203040" progId="Equation.3">
                  <p:embed/>
                  <p:pic>
                    <p:nvPicPr>
                      <p:cNvPr id="69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58393" y="435234"/>
                        <a:ext cx="657225" cy="447573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0" name="Oval 69"/>
          <p:cNvSpPr/>
          <p:nvPr/>
        </p:nvSpPr>
        <p:spPr>
          <a:xfrm>
            <a:off x="2882845" y="2706030"/>
            <a:ext cx="526573" cy="372895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50785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2140824" y="1626061"/>
            <a:ext cx="2496935" cy="980780"/>
          </a:xfrm>
          <a:prstGeom prst="roundRect">
            <a:avLst/>
          </a:prstGeom>
          <a:solidFill>
            <a:schemeClr val="accent3">
              <a:lumMod val="95000"/>
            </a:schemeClr>
          </a:solidFill>
          <a:ln>
            <a:solidFill>
              <a:schemeClr val="accent3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4371975" y="1978025"/>
          <a:ext cx="288925" cy="373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034" name="Equation" r:id="rId3" imgW="164880" imgH="215640" progId="Equation.3">
                  <p:embed/>
                </p:oleObj>
              </mc:Choice>
              <mc:Fallback>
                <p:oleObj name="Equation" r:id="rId3" imgW="164880" imgH="215640" progId="Equation.3">
                  <p:embed/>
                  <p:pic>
                    <p:nvPicPr>
                      <p:cNvPr id="6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71975" y="1978025"/>
                        <a:ext cx="288925" cy="373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/>
          <p:cNvSpPr/>
          <p:nvPr/>
        </p:nvSpPr>
        <p:spPr>
          <a:xfrm>
            <a:off x="2547123" y="1816562"/>
            <a:ext cx="279501" cy="6700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Rectangle 7"/>
          <p:cNvSpPr/>
          <p:nvPr/>
        </p:nvSpPr>
        <p:spPr>
          <a:xfrm>
            <a:off x="3290073" y="1816562"/>
            <a:ext cx="279501" cy="670028"/>
          </a:xfrm>
          <a:prstGeom prst="rect">
            <a:avLst/>
          </a:prstGeom>
          <a:solidFill>
            <a:srgbClr val="FFC000"/>
          </a:solidFill>
          <a:ln>
            <a:solidFill>
              <a:srgbClr val="B8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Rectangle 8"/>
          <p:cNvSpPr/>
          <p:nvPr/>
        </p:nvSpPr>
        <p:spPr>
          <a:xfrm>
            <a:off x="4033023" y="1816562"/>
            <a:ext cx="279501" cy="670028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0" name="Straight Arrow Connector 9"/>
          <p:cNvCxnSpPr>
            <a:stCxn id="7" idx="3"/>
            <a:endCxn id="8" idx="1"/>
          </p:cNvCxnSpPr>
          <p:nvPr/>
        </p:nvCxnSpPr>
        <p:spPr>
          <a:xfrm>
            <a:off x="2826624" y="2151576"/>
            <a:ext cx="463449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8" idx="3"/>
            <a:endCxn id="9" idx="1"/>
          </p:cNvCxnSpPr>
          <p:nvPr/>
        </p:nvCxnSpPr>
        <p:spPr>
          <a:xfrm>
            <a:off x="3569574" y="2151576"/>
            <a:ext cx="463449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aphicFrame>
        <p:nvGraphicFramePr>
          <p:cNvPr id="12" name="Object 11"/>
          <p:cNvGraphicFramePr>
            <a:graphicFrameLocks noChangeAspect="1"/>
          </p:cNvGraphicFramePr>
          <p:nvPr>
            <p:extLst/>
          </p:nvPr>
        </p:nvGraphicFramePr>
        <p:xfrm>
          <a:off x="2565400" y="1957388"/>
          <a:ext cx="266700" cy="374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035" name="Equation" r:id="rId5" imgW="152280" imgH="215640" progId="Equation.3">
                  <p:embed/>
                </p:oleObj>
              </mc:Choice>
              <mc:Fallback>
                <p:oleObj name="Equation" r:id="rId5" imgW="152280" imgH="215640" progId="Equation.3">
                  <p:embed/>
                  <p:pic>
                    <p:nvPicPr>
                      <p:cNvPr id="12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65400" y="1957388"/>
                        <a:ext cx="266700" cy="374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Oval 17"/>
          <p:cNvSpPr/>
          <p:nvPr/>
        </p:nvSpPr>
        <p:spPr>
          <a:xfrm>
            <a:off x="5016588" y="1831206"/>
            <a:ext cx="1060952" cy="632259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chemeClr val="tx1"/>
              </a:solidFill>
            </a:endParaRPr>
          </a:p>
        </p:txBody>
      </p:sp>
      <p:cxnSp>
        <p:nvCxnSpPr>
          <p:cNvPr id="19" name="Straight Arrow Connector 18"/>
          <p:cNvCxnSpPr>
            <a:endCxn id="18" idx="2"/>
          </p:cNvCxnSpPr>
          <p:nvPr/>
        </p:nvCxnSpPr>
        <p:spPr>
          <a:xfrm flipV="1">
            <a:off x="4637759" y="2147336"/>
            <a:ext cx="378829" cy="1124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aphicFrame>
        <p:nvGraphicFramePr>
          <p:cNvPr id="20" name="Object 19"/>
          <p:cNvGraphicFramePr>
            <a:graphicFrameLocks noChangeAspect="1"/>
          </p:cNvGraphicFramePr>
          <p:nvPr>
            <p:extLst/>
          </p:nvPr>
        </p:nvGraphicFramePr>
        <p:xfrm>
          <a:off x="5094288" y="1974850"/>
          <a:ext cx="866775" cy="373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036" name="Equation" r:id="rId7" imgW="495000" imgH="215640" progId="Equation.3">
                  <p:embed/>
                </p:oleObj>
              </mc:Choice>
              <mc:Fallback>
                <p:oleObj name="Equation" r:id="rId7" imgW="495000" imgH="215640" progId="Equation.3">
                  <p:embed/>
                  <p:pic>
                    <p:nvPicPr>
                      <p:cNvPr id="2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94288" y="1974850"/>
                        <a:ext cx="866775" cy="373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1" name="Straight Arrow Connector 20"/>
          <p:cNvCxnSpPr/>
          <p:nvPr/>
        </p:nvCxnSpPr>
        <p:spPr>
          <a:xfrm flipV="1">
            <a:off x="6077540" y="2130641"/>
            <a:ext cx="378829" cy="1124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489513" y="1899808"/>
            <a:ext cx="5261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L1</a:t>
            </a:r>
            <a:endParaRPr lang="en-CA" dirty="0"/>
          </a:p>
        </p:txBody>
      </p:sp>
      <p:graphicFrame>
        <p:nvGraphicFramePr>
          <p:cNvPr id="28" name="Object 27"/>
          <p:cNvGraphicFramePr>
            <a:graphicFrameLocks noChangeAspect="1"/>
          </p:cNvGraphicFramePr>
          <p:nvPr>
            <p:extLst/>
          </p:nvPr>
        </p:nvGraphicFramePr>
        <p:xfrm>
          <a:off x="4046538" y="1989138"/>
          <a:ext cx="266700" cy="371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037" name="Equation" r:id="rId9" imgW="152280" imgH="215640" progId="Equation.3">
                  <p:embed/>
                </p:oleObj>
              </mc:Choice>
              <mc:Fallback>
                <p:oleObj name="Equation" r:id="rId9" imgW="152280" imgH="215640" progId="Equation.3">
                  <p:embed/>
                  <p:pic>
                    <p:nvPicPr>
                      <p:cNvPr id="28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46538" y="1989138"/>
                        <a:ext cx="266700" cy="371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28"/>
          <p:cNvGraphicFramePr>
            <a:graphicFrameLocks noChangeAspect="1"/>
          </p:cNvGraphicFramePr>
          <p:nvPr>
            <p:extLst/>
          </p:nvPr>
        </p:nvGraphicFramePr>
        <p:xfrm>
          <a:off x="3298825" y="1951038"/>
          <a:ext cx="266700" cy="41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038" name="Equation" r:id="rId11" imgW="152280" imgH="241200" progId="Equation.3">
                  <p:embed/>
                </p:oleObj>
              </mc:Choice>
              <mc:Fallback>
                <p:oleObj name="Equation" r:id="rId11" imgW="152280" imgH="241200" progId="Equation.3">
                  <p:embed/>
                  <p:pic>
                    <p:nvPicPr>
                      <p:cNvPr id="29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98825" y="1951038"/>
                        <a:ext cx="266700" cy="415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Object 6"/>
          <p:cNvGraphicFramePr>
            <a:graphicFrameLocks noChangeAspect="1"/>
          </p:cNvGraphicFramePr>
          <p:nvPr>
            <p:extLst/>
          </p:nvPr>
        </p:nvGraphicFramePr>
        <p:xfrm>
          <a:off x="2857500" y="1830388"/>
          <a:ext cx="442913" cy="300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039" name="Equation" r:id="rId13" imgW="279360" imgH="203040" progId="Equation.3">
                  <p:embed/>
                </p:oleObj>
              </mc:Choice>
              <mc:Fallback>
                <p:oleObj name="Equation" r:id="rId13" imgW="279360" imgH="203040" progId="Equation.3">
                  <p:embed/>
                  <p:pic>
                    <p:nvPicPr>
                      <p:cNvPr id="3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57500" y="1830388"/>
                        <a:ext cx="442913" cy="300037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Object 6"/>
          <p:cNvGraphicFramePr>
            <a:graphicFrameLocks noChangeAspect="1"/>
          </p:cNvGraphicFramePr>
          <p:nvPr>
            <p:extLst/>
          </p:nvPr>
        </p:nvGraphicFramePr>
        <p:xfrm>
          <a:off x="3592513" y="1835150"/>
          <a:ext cx="442912" cy="301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040" name="Equation" r:id="rId15" imgW="279360" imgH="203040" progId="Equation.3">
                  <p:embed/>
                </p:oleObj>
              </mc:Choice>
              <mc:Fallback>
                <p:oleObj name="Equation" r:id="rId15" imgW="279360" imgH="203040" progId="Equation.3">
                  <p:embed/>
                  <p:pic>
                    <p:nvPicPr>
                      <p:cNvPr id="31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92513" y="1835150"/>
                        <a:ext cx="442912" cy="301625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" name="Rounded Rectangle 26"/>
          <p:cNvSpPr/>
          <p:nvPr/>
        </p:nvSpPr>
        <p:spPr>
          <a:xfrm>
            <a:off x="2140824" y="3324707"/>
            <a:ext cx="2496935" cy="980780"/>
          </a:xfrm>
          <a:prstGeom prst="roundRect">
            <a:avLst/>
          </a:prstGeom>
          <a:solidFill>
            <a:schemeClr val="accent3">
              <a:lumMod val="95000"/>
            </a:schemeClr>
          </a:solidFill>
          <a:ln>
            <a:solidFill>
              <a:schemeClr val="accent3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37" name="Object 36"/>
          <p:cNvGraphicFramePr>
            <a:graphicFrameLocks noChangeAspect="1"/>
          </p:cNvGraphicFramePr>
          <p:nvPr>
            <p:extLst/>
          </p:nvPr>
        </p:nvGraphicFramePr>
        <p:xfrm>
          <a:off x="4360863" y="3676650"/>
          <a:ext cx="311150" cy="373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041" name="Equation" r:id="rId17" imgW="177480" imgH="215640" progId="Equation.3">
                  <p:embed/>
                </p:oleObj>
              </mc:Choice>
              <mc:Fallback>
                <p:oleObj name="Equation" r:id="rId17" imgW="177480" imgH="215640" progId="Equation.3">
                  <p:embed/>
                  <p:pic>
                    <p:nvPicPr>
                      <p:cNvPr id="37" name="Object 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60863" y="3676650"/>
                        <a:ext cx="311150" cy="373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" name="Rectangle 37"/>
          <p:cNvSpPr/>
          <p:nvPr/>
        </p:nvSpPr>
        <p:spPr>
          <a:xfrm>
            <a:off x="2547123" y="3515208"/>
            <a:ext cx="279501" cy="6700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9" name="Rectangle 38"/>
          <p:cNvSpPr/>
          <p:nvPr/>
        </p:nvSpPr>
        <p:spPr>
          <a:xfrm>
            <a:off x="3290073" y="3515208"/>
            <a:ext cx="279501" cy="670028"/>
          </a:xfrm>
          <a:prstGeom prst="rect">
            <a:avLst/>
          </a:prstGeom>
          <a:solidFill>
            <a:srgbClr val="FFC000"/>
          </a:solidFill>
          <a:ln>
            <a:solidFill>
              <a:srgbClr val="B8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" name="Rectangle 39"/>
          <p:cNvSpPr/>
          <p:nvPr/>
        </p:nvSpPr>
        <p:spPr>
          <a:xfrm>
            <a:off x="4033023" y="3515208"/>
            <a:ext cx="279501" cy="670028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41" name="Straight Arrow Connector 40"/>
          <p:cNvCxnSpPr>
            <a:stCxn id="38" idx="3"/>
            <a:endCxn id="39" idx="1"/>
          </p:cNvCxnSpPr>
          <p:nvPr/>
        </p:nvCxnSpPr>
        <p:spPr>
          <a:xfrm>
            <a:off x="2826624" y="3850222"/>
            <a:ext cx="463449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39" idx="3"/>
            <a:endCxn id="40" idx="1"/>
          </p:cNvCxnSpPr>
          <p:nvPr/>
        </p:nvCxnSpPr>
        <p:spPr>
          <a:xfrm>
            <a:off x="3569574" y="3850222"/>
            <a:ext cx="463449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aphicFrame>
        <p:nvGraphicFramePr>
          <p:cNvPr id="43" name="Object 42"/>
          <p:cNvGraphicFramePr>
            <a:graphicFrameLocks noChangeAspect="1"/>
          </p:cNvGraphicFramePr>
          <p:nvPr>
            <p:extLst/>
          </p:nvPr>
        </p:nvGraphicFramePr>
        <p:xfrm>
          <a:off x="2554288" y="3654425"/>
          <a:ext cx="288925" cy="376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042" name="Equation" r:id="rId19" imgW="164880" imgH="215640" progId="Equation.3">
                  <p:embed/>
                </p:oleObj>
              </mc:Choice>
              <mc:Fallback>
                <p:oleObj name="Equation" r:id="rId19" imgW="164880" imgH="215640" progId="Equation.3">
                  <p:embed/>
                  <p:pic>
                    <p:nvPicPr>
                      <p:cNvPr id="43" name="Object 4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54288" y="3654425"/>
                        <a:ext cx="288925" cy="376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" name="Oval 43"/>
          <p:cNvSpPr/>
          <p:nvPr/>
        </p:nvSpPr>
        <p:spPr>
          <a:xfrm>
            <a:off x="5016588" y="3529852"/>
            <a:ext cx="1060952" cy="632259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chemeClr val="tx1"/>
              </a:solidFill>
            </a:endParaRPr>
          </a:p>
        </p:txBody>
      </p:sp>
      <p:cxnSp>
        <p:nvCxnSpPr>
          <p:cNvPr id="45" name="Straight Arrow Connector 44"/>
          <p:cNvCxnSpPr>
            <a:endCxn id="44" idx="2"/>
          </p:cNvCxnSpPr>
          <p:nvPr/>
        </p:nvCxnSpPr>
        <p:spPr>
          <a:xfrm flipV="1">
            <a:off x="4637759" y="3845982"/>
            <a:ext cx="378829" cy="1124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aphicFrame>
        <p:nvGraphicFramePr>
          <p:cNvPr id="46" name="Object 45"/>
          <p:cNvGraphicFramePr>
            <a:graphicFrameLocks noChangeAspect="1"/>
          </p:cNvGraphicFramePr>
          <p:nvPr>
            <p:extLst/>
          </p:nvPr>
        </p:nvGraphicFramePr>
        <p:xfrm>
          <a:off x="5060950" y="3673475"/>
          <a:ext cx="933450" cy="373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043" name="Equation" r:id="rId21" imgW="533160" imgH="215640" progId="Equation.3">
                  <p:embed/>
                </p:oleObj>
              </mc:Choice>
              <mc:Fallback>
                <p:oleObj name="Equation" r:id="rId21" imgW="533160" imgH="215640" progId="Equation.3">
                  <p:embed/>
                  <p:pic>
                    <p:nvPicPr>
                      <p:cNvPr id="46" name="Object 4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60950" y="3673475"/>
                        <a:ext cx="933450" cy="373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7" name="Straight Arrow Connector 46"/>
          <p:cNvCxnSpPr/>
          <p:nvPr/>
        </p:nvCxnSpPr>
        <p:spPr>
          <a:xfrm flipV="1">
            <a:off x="6077540" y="3829287"/>
            <a:ext cx="378829" cy="1124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6489513" y="3598454"/>
            <a:ext cx="5261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L2</a:t>
            </a:r>
            <a:endParaRPr lang="en-CA" dirty="0"/>
          </a:p>
        </p:txBody>
      </p:sp>
      <p:graphicFrame>
        <p:nvGraphicFramePr>
          <p:cNvPr id="49" name="Object 48"/>
          <p:cNvGraphicFramePr>
            <a:graphicFrameLocks noChangeAspect="1"/>
          </p:cNvGraphicFramePr>
          <p:nvPr>
            <p:extLst/>
          </p:nvPr>
        </p:nvGraphicFramePr>
        <p:xfrm>
          <a:off x="4035425" y="3687763"/>
          <a:ext cx="288925" cy="371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044" name="Equation" r:id="rId23" imgW="164880" imgH="215640" progId="Equation.3">
                  <p:embed/>
                </p:oleObj>
              </mc:Choice>
              <mc:Fallback>
                <p:oleObj name="Equation" r:id="rId23" imgW="164880" imgH="215640" progId="Equation.3">
                  <p:embed/>
                  <p:pic>
                    <p:nvPicPr>
                      <p:cNvPr id="49" name="Object 4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35425" y="3687763"/>
                        <a:ext cx="288925" cy="371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" name="Object 49"/>
          <p:cNvGraphicFramePr>
            <a:graphicFrameLocks noChangeAspect="1"/>
          </p:cNvGraphicFramePr>
          <p:nvPr>
            <p:extLst/>
          </p:nvPr>
        </p:nvGraphicFramePr>
        <p:xfrm>
          <a:off x="3287713" y="3649663"/>
          <a:ext cx="288925" cy="41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045" name="Equation" r:id="rId25" imgW="164880" imgH="241200" progId="Equation.3">
                  <p:embed/>
                </p:oleObj>
              </mc:Choice>
              <mc:Fallback>
                <p:oleObj name="Equation" r:id="rId25" imgW="164880" imgH="241200" progId="Equation.3">
                  <p:embed/>
                  <p:pic>
                    <p:nvPicPr>
                      <p:cNvPr id="50" name="Object 4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87713" y="3649663"/>
                        <a:ext cx="288925" cy="415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" name="Rounded Rectangle 52"/>
          <p:cNvSpPr/>
          <p:nvPr/>
        </p:nvSpPr>
        <p:spPr>
          <a:xfrm>
            <a:off x="2140824" y="5068325"/>
            <a:ext cx="2496935" cy="980780"/>
          </a:xfrm>
          <a:prstGeom prst="roundRect">
            <a:avLst/>
          </a:prstGeom>
          <a:solidFill>
            <a:schemeClr val="accent3">
              <a:lumMod val="95000"/>
            </a:schemeClr>
          </a:solidFill>
          <a:ln>
            <a:solidFill>
              <a:schemeClr val="accent3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54" name="Object 53"/>
          <p:cNvGraphicFramePr>
            <a:graphicFrameLocks noChangeAspect="1"/>
          </p:cNvGraphicFramePr>
          <p:nvPr>
            <p:extLst/>
          </p:nvPr>
        </p:nvGraphicFramePr>
        <p:xfrm>
          <a:off x="4360863" y="5410200"/>
          <a:ext cx="31115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046" name="Equation" r:id="rId27" imgW="177480" imgH="228600" progId="Equation.3">
                  <p:embed/>
                </p:oleObj>
              </mc:Choice>
              <mc:Fallback>
                <p:oleObj name="Equation" r:id="rId27" imgW="177480" imgH="228600" progId="Equation.3">
                  <p:embed/>
                  <p:pic>
                    <p:nvPicPr>
                      <p:cNvPr id="54" name="Object 5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60863" y="5410200"/>
                        <a:ext cx="311150" cy="393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5" name="Rectangle 54"/>
          <p:cNvSpPr/>
          <p:nvPr/>
        </p:nvSpPr>
        <p:spPr>
          <a:xfrm>
            <a:off x="2547123" y="5258826"/>
            <a:ext cx="279501" cy="6700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6" name="Rectangle 55"/>
          <p:cNvSpPr/>
          <p:nvPr/>
        </p:nvSpPr>
        <p:spPr>
          <a:xfrm>
            <a:off x="3290073" y="5258826"/>
            <a:ext cx="279501" cy="670028"/>
          </a:xfrm>
          <a:prstGeom prst="rect">
            <a:avLst/>
          </a:prstGeom>
          <a:solidFill>
            <a:srgbClr val="FFC000"/>
          </a:solidFill>
          <a:ln>
            <a:solidFill>
              <a:srgbClr val="B8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7" name="Rectangle 56"/>
          <p:cNvSpPr/>
          <p:nvPr/>
        </p:nvSpPr>
        <p:spPr>
          <a:xfrm>
            <a:off x="4033023" y="5258826"/>
            <a:ext cx="279501" cy="670028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58" name="Straight Arrow Connector 57"/>
          <p:cNvCxnSpPr>
            <a:stCxn id="55" idx="3"/>
            <a:endCxn id="56" idx="1"/>
          </p:cNvCxnSpPr>
          <p:nvPr/>
        </p:nvCxnSpPr>
        <p:spPr>
          <a:xfrm>
            <a:off x="2826624" y="5593840"/>
            <a:ext cx="463449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56" idx="3"/>
            <a:endCxn id="57" idx="1"/>
          </p:cNvCxnSpPr>
          <p:nvPr/>
        </p:nvCxnSpPr>
        <p:spPr>
          <a:xfrm>
            <a:off x="3569574" y="5593840"/>
            <a:ext cx="463449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aphicFrame>
        <p:nvGraphicFramePr>
          <p:cNvPr id="60" name="Object 59"/>
          <p:cNvGraphicFramePr>
            <a:graphicFrameLocks noChangeAspect="1"/>
          </p:cNvGraphicFramePr>
          <p:nvPr>
            <p:extLst/>
          </p:nvPr>
        </p:nvGraphicFramePr>
        <p:xfrm>
          <a:off x="2554288" y="5386388"/>
          <a:ext cx="288925" cy="398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047" name="Equation" r:id="rId29" imgW="164880" imgH="228600" progId="Equation.3">
                  <p:embed/>
                </p:oleObj>
              </mc:Choice>
              <mc:Fallback>
                <p:oleObj name="Equation" r:id="rId29" imgW="164880" imgH="228600" progId="Equation.3">
                  <p:embed/>
                  <p:pic>
                    <p:nvPicPr>
                      <p:cNvPr id="60" name="Object 5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54288" y="5386388"/>
                        <a:ext cx="288925" cy="398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" name="Oval 60"/>
          <p:cNvSpPr/>
          <p:nvPr/>
        </p:nvSpPr>
        <p:spPr>
          <a:xfrm>
            <a:off x="5016588" y="5273470"/>
            <a:ext cx="1060952" cy="632259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chemeClr val="tx1"/>
              </a:solidFill>
            </a:endParaRPr>
          </a:p>
        </p:txBody>
      </p:sp>
      <p:cxnSp>
        <p:nvCxnSpPr>
          <p:cNvPr id="62" name="Straight Arrow Connector 61"/>
          <p:cNvCxnSpPr>
            <a:endCxn id="61" idx="2"/>
          </p:cNvCxnSpPr>
          <p:nvPr/>
        </p:nvCxnSpPr>
        <p:spPr>
          <a:xfrm flipV="1">
            <a:off x="4637759" y="5589600"/>
            <a:ext cx="378829" cy="1124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aphicFrame>
        <p:nvGraphicFramePr>
          <p:cNvPr id="63" name="Object 62"/>
          <p:cNvGraphicFramePr>
            <a:graphicFrameLocks noChangeAspect="1"/>
          </p:cNvGraphicFramePr>
          <p:nvPr>
            <p:extLst/>
          </p:nvPr>
        </p:nvGraphicFramePr>
        <p:xfrm>
          <a:off x="5072063" y="5407025"/>
          <a:ext cx="911225" cy="395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048" name="Equation" r:id="rId31" imgW="520560" imgH="228600" progId="Equation.3">
                  <p:embed/>
                </p:oleObj>
              </mc:Choice>
              <mc:Fallback>
                <p:oleObj name="Equation" r:id="rId31" imgW="520560" imgH="228600" progId="Equation.3">
                  <p:embed/>
                  <p:pic>
                    <p:nvPicPr>
                      <p:cNvPr id="63" name="Object 6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72063" y="5407025"/>
                        <a:ext cx="911225" cy="395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4" name="Straight Arrow Connector 63"/>
          <p:cNvCxnSpPr/>
          <p:nvPr/>
        </p:nvCxnSpPr>
        <p:spPr>
          <a:xfrm flipV="1">
            <a:off x="6077540" y="5572905"/>
            <a:ext cx="378829" cy="1124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6489513" y="5342072"/>
            <a:ext cx="5261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L3</a:t>
            </a:r>
            <a:endParaRPr lang="en-CA" dirty="0"/>
          </a:p>
        </p:txBody>
      </p:sp>
      <p:graphicFrame>
        <p:nvGraphicFramePr>
          <p:cNvPr id="66" name="Object 65"/>
          <p:cNvGraphicFramePr>
            <a:graphicFrameLocks noChangeAspect="1"/>
          </p:cNvGraphicFramePr>
          <p:nvPr>
            <p:extLst/>
          </p:nvPr>
        </p:nvGraphicFramePr>
        <p:xfrm>
          <a:off x="4035425" y="5419725"/>
          <a:ext cx="288925" cy="395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049" name="Equation" r:id="rId33" imgW="164880" imgH="228600" progId="Equation.3">
                  <p:embed/>
                </p:oleObj>
              </mc:Choice>
              <mc:Fallback>
                <p:oleObj name="Equation" r:id="rId33" imgW="164880" imgH="228600" progId="Equation.3">
                  <p:embed/>
                  <p:pic>
                    <p:nvPicPr>
                      <p:cNvPr id="66" name="Object 6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35425" y="5419725"/>
                        <a:ext cx="288925" cy="395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7" name="Object 66"/>
          <p:cNvGraphicFramePr>
            <a:graphicFrameLocks noChangeAspect="1"/>
          </p:cNvGraphicFramePr>
          <p:nvPr>
            <p:extLst/>
          </p:nvPr>
        </p:nvGraphicFramePr>
        <p:xfrm>
          <a:off x="3287713" y="5383213"/>
          <a:ext cx="288925" cy="436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050" name="Equation" r:id="rId35" imgW="164880" imgH="253800" progId="Equation.3">
                  <p:embed/>
                </p:oleObj>
              </mc:Choice>
              <mc:Fallback>
                <p:oleObj name="Equation" r:id="rId35" imgW="164880" imgH="253800" progId="Equation.3">
                  <p:embed/>
                  <p:pic>
                    <p:nvPicPr>
                      <p:cNvPr id="67" name="Object 6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87713" y="5383213"/>
                        <a:ext cx="288925" cy="4365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2" name="Straight Arrow Connector 71"/>
          <p:cNvCxnSpPr/>
          <p:nvPr/>
        </p:nvCxnSpPr>
        <p:spPr>
          <a:xfrm>
            <a:off x="3429823" y="1464136"/>
            <a:ext cx="5063" cy="323850"/>
          </a:xfrm>
          <a:prstGeom prst="straightConnector1">
            <a:avLst/>
          </a:prstGeom>
          <a:ln>
            <a:solidFill>
              <a:srgbClr val="B88C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endCxn id="39" idx="0"/>
          </p:cNvCxnSpPr>
          <p:nvPr/>
        </p:nvCxnSpPr>
        <p:spPr>
          <a:xfrm>
            <a:off x="3424760" y="2473492"/>
            <a:ext cx="5064" cy="1041716"/>
          </a:xfrm>
          <a:prstGeom prst="straightConnector1">
            <a:avLst/>
          </a:prstGeom>
          <a:ln>
            <a:solidFill>
              <a:srgbClr val="B88C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/>
          <p:nvPr/>
        </p:nvCxnSpPr>
        <p:spPr>
          <a:xfrm>
            <a:off x="3432175" y="4184053"/>
            <a:ext cx="5064" cy="1041716"/>
          </a:xfrm>
          <a:prstGeom prst="straightConnector1">
            <a:avLst/>
          </a:prstGeom>
          <a:ln>
            <a:solidFill>
              <a:srgbClr val="B88C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aphicFrame>
        <p:nvGraphicFramePr>
          <p:cNvPr id="79" name="Object 6"/>
          <p:cNvGraphicFramePr>
            <a:graphicFrameLocks noChangeAspect="1"/>
          </p:cNvGraphicFramePr>
          <p:nvPr>
            <p:extLst/>
          </p:nvPr>
        </p:nvGraphicFramePr>
        <p:xfrm>
          <a:off x="2870986" y="3504324"/>
          <a:ext cx="442913" cy="300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051" name="Equation" r:id="rId37" imgW="279360" imgH="203040" progId="Equation.3">
                  <p:embed/>
                </p:oleObj>
              </mc:Choice>
              <mc:Fallback>
                <p:oleObj name="Equation" r:id="rId37" imgW="279360" imgH="203040" progId="Equation.3">
                  <p:embed/>
                  <p:pic>
                    <p:nvPicPr>
                      <p:cNvPr id="79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70986" y="3504324"/>
                        <a:ext cx="442913" cy="300037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0" name="Object 6"/>
          <p:cNvGraphicFramePr>
            <a:graphicFrameLocks noChangeAspect="1"/>
          </p:cNvGraphicFramePr>
          <p:nvPr>
            <p:extLst/>
          </p:nvPr>
        </p:nvGraphicFramePr>
        <p:xfrm>
          <a:off x="3605999" y="3509086"/>
          <a:ext cx="442912" cy="301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052" name="Equation" r:id="rId38" imgW="279360" imgH="203040" progId="Equation.3">
                  <p:embed/>
                </p:oleObj>
              </mc:Choice>
              <mc:Fallback>
                <p:oleObj name="Equation" r:id="rId38" imgW="279360" imgH="203040" progId="Equation.3">
                  <p:embed/>
                  <p:pic>
                    <p:nvPicPr>
                      <p:cNvPr id="8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05999" y="3509086"/>
                        <a:ext cx="442912" cy="301625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" name="Object 6"/>
          <p:cNvGraphicFramePr>
            <a:graphicFrameLocks noChangeAspect="1"/>
          </p:cNvGraphicFramePr>
          <p:nvPr>
            <p:extLst/>
          </p:nvPr>
        </p:nvGraphicFramePr>
        <p:xfrm>
          <a:off x="2875061" y="5242344"/>
          <a:ext cx="442913" cy="300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053" name="Equation" r:id="rId39" imgW="279360" imgH="203040" progId="Equation.3">
                  <p:embed/>
                </p:oleObj>
              </mc:Choice>
              <mc:Fallback>
                <p:oleObj name="Equation" r:id="rId39" imgW="279360" imgH="203040" progId="Equation.3">
                  <p:embed/>
                  <p:pic>
                    <p:nvPicPr>
                      <p:cNvPr id="81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75061" y="5242344"/>
                        <a:ext cx="442913" cy="300037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2" name="Object 6"/>
          <p:cNvGraphicFramePr>
            <a:graphicFrameLocks noChangeAspect="1"/>
          </p:cNvGraphicFramePr>
          <p:nvPr>
            <p:extLst/>
          </p:nvPr>
        </p:nvGraphicFramePr>
        <p:xfrm>
          <a:off x="3610074" y="5247106"/>
          <a:ext cx="442912" cy="301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054" name="Equation" r:id="rId40" imgW="279360" imgH="203040" progId="Equation.3">
                  <p:embed/>
                </p:oleObj>
              </mc:Choice>
              <mc:Fallback>
                <p:oleObj name="Equation" r:id="rId40" imgW="279360" imgH="203040" progId="Equation.3">
                  <p:embed/>
                  <p:pic>
                    <p:nvPicPr>
                      <p:cNvPr id="82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10074" y="5247106"/>
                        <a:ext cx="442912" cy="301625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3" name="Object 6"/>
          <p:cNvGraphicFramePr>
            <a:graphicFrameLocks noChangeAspect="1"/>
          </p:cNvGraphicFramePr>
          <p:nvPr>
            <p:extLst/>
          </p:nvPr>
        </p:nvGraphicFramePr>
        <p:xfrm>
          <a:off x="2951164" y="2771710"/>
          <a:ext cx="442913" cy="300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055" name="Equation" r:id="rId41" imgW="279360" imgH="203040" progId="Equation.3">
                  <p:embed/>
                </p:oleObj>
              </mc:Choice>
              <mc:Fallback>
                <p:oleObj name="Equation" r:id="rId41" imgW="279360" imgH="203040" progId="Equation.3">
                  <p:embed/>
                  <p:pic>
                    <p:nvPicPr>
                      <p:cNvPr id="83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51164" y="2771710"/>
                        <a:ext cx="442913" cy="300037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4" name="Object 6"/>
          <p:cNvGraphicFramePr>
            <a:graphicFrameLocks noChangeAspect="1"/>
          </p:cNvGraphicFramePr>
          <p:nvPr>
            <p:extLst/>
          </p:nvPr>
        </p:nvGraphicFramePr>
        <p:xfrm>
          <a:off x="2926873" y="4511052"/>
          <a:ext cx="442913" cy="300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056" name="Equation" r:id="rId43" imgW="279360" imgH="203040" progId="Equation.3">
                  <p:embed/>
                </p:oleObj>
              </mc:Choice>
              <mc:Fallback>
                <p:oleObj name="Equation" r:id="rId43" imgW="279360" imgH="203040" progId="Equation.3">
                  <p:embed/>
                  <p:pic>
                    <p:nvPicPr>
                      <p:cNvPr id="84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26873" y="4511052"/>
                        <a:ext cx="442913" cy="300037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5" name="Object 6"/>
          <p:cNvGraphicFramePr>
            <a:graphicFrameLocks noChangeAspect="1"/>
          </p:cNvGraphicFramePr>
          <p:nvPr>
            <p:extLst/>
          </p:nvPr>
        </p:nvGraphicFramePr>
        <p:xfrm>
          <a:off x="2855912" y="1272845"/>
          <a:ext cx="442913" cy="300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057" name="Equation" r:id="rId45" imgW="279360" imgH="203040" progId="Equation.3">
                  <p:embed/>
                </p:oleObj>
              </mc:Choice>
              <mc:Fallback>
                <p:oleObj name="Equation" r:id="rId45" imgW="279360" imgH="203040" progId="Equation.3">
                  <p:embed/>
                  <p:pic>
                    <p:nvPicPr>
                      <p:cNvPr id="85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55912" y="1272845"/>
                        <a:ext cx="442913" cy="300037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6" name="Object 85"/>
          <p:cNvGraphicFramePr>
            <a:graphicFrameLocks noChangeAspect="1"/>
          </p:cNvGraphicFramePr>
          <p:nvPr>
            <p:extLst/>
          </p:nvPr>
        </p:nvGraphicFramePr>
        <p:xfrm>
          <a:off x="3302000" y="952500"/>
          <a:ext cx="288925" cy="438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058" name="Equation" r:id="rId46" imgW="164880" imgH="253800" progId="Equation.3">
                  <p:embed/>
                </p:oleObj>
              </mc:Choice>
              <mc:Fallback>
                <p:oleObj name="Equation" r:id="rId46" imgW="164880" imgH="253800" progId="Equation.3">
                  <p:embed/>
                  <p:pic>
                    <p:nvPicPr>
                      <p:cNvPr id="86" name="Object 8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02000" y="952500"/>
                        <a:ext cx="288925" cy="438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Freeform 2"/>
          <p:cNvSpPr/>
          <p:nvPr/>
        </p:nvSpPr>
        <p:spPr>
          <a:xfrm>
            <a:off x="3746018" y="1415496"/>
            <a:ext cx="2612375" cy="3793191"/>
          </a:xfrm>
          <a:custGeom>
            <a:avLst/>
            <a:gdLst>
              <a:gd name="connsiteX0" fmla="*/ 2502131 w 2502131"/>
              <a:gd name="connsiteY0" fmla="*/ 382385 h 390698"/>
              <a:gd name="connsiteX1" fmla="*/ 0 w 2502131"/>
              <a:gd name="connsiteY1" fmla="*/ 390698 h 390698"/>
              <a:gd name="connsiteX2" fmla="*/ 0 w 2502131"/>
              <a:gd name="connsiteY2" fmla="*/ 0 h 3906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02131" h="390698">
                <a:moveTo>
                  <a:pt x="2502131" y="382385"/>
                </a:moveTo>
                <a:lnTo>
                  <a:pt x="0" y="390698"/>
                </a:lnTo>
                <a:lnTo>
                  <a:pt x="0" y="0"/>
                </a:lnTo>
              </a:path>
            </a:pathLst>
          </a:custGeom>
          <a:ln>
            <a:solidFill>
              <a:srgbClr val="B88C00"/>
            </a:solidFill>
            <a:prstDash val="sysDot"/>
            <a:headEnd type="none" w="med" len="med"/>
            <a:tailEnd type="triangl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8" name="Title 1"/>
          <p:cNvSpPr>
            <a:spLocks noGrp="1"/>
          </p:cNvSpPr>
          <p:nvPr>
            <p:ph type="title"/>
          </p:nvPr>
        </p:nvSpPr>
        <p:spPr>
          <a:xfrm>
            <a:off x="200025" y="61869"/>
            <a:ext cx="7772400" cy="1143000"/>
          </a:xfrm>
        </p:spPr>
        <p:txBody>
          <a:bodyPr/>
          <a:lstStyle/>
          <a:p>
            <a:pPr algn="l"/>
            <a:r>
              <a:rPr lang="fr-CA" dirty="0" smtClean="0"/>
              <a:t>Réseau récurrent: </a:t>
            </a:r>
            <a:r>
              <a:rPr lang="fr-CA" sz="2800" dirty="0" smtClean="0"/>
              <a:t>gradient pour</a:t>
            </a:r>
            <a:endParaRPr lang="en-CA" dirty="0"/>
          </a:p>
        </p:txBody>
      </p:sp>
      <p:graphicFrame>
        <p:nvGraphicFramePr>
          <p:cNvPr id="69" name="Object 6"/>
          <p:cNvGraphicFramePr>
            <a:graphicFrameLocks noChangeAspect="1"/>
          </p:cNvGraphicFramePr>
          <p:nvPr>
            <p:extLst/>
          </p:nvPr>
        </p:nvGraphicFramePr>
        <p:xfrm>
          <a:off x="6358393" y="435234"/>
          <a:ext cx="657225" cy="4475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059" name="Equation" r:id="rId48" imgW="279360" imgH="203040" progId="Equation.3">
                  <p:embed/>
                </p:oleObj>
              </mc:Choice>
              <mc:Fallback>
                <p:oleObj name="Equation" r:id="rId48" imgW="279360" imgH="203040" progId="Equation.3">
                  <p:embed/>
                  <p:pic>
                    <p:nvPicPr>
                      <p:cNvPr id="69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58393" y="435234"/>
                        <a:ext cx="657225" cy="447573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0" name="Oval 69"/>
          <p:cNvSpPr/>
          <p:nvPr/>
        </p:nvSpPr>
        <p:spPr>
          <a:xfrm>
            <a:off x="2783401" y="1211361"/>
            <a:ext cx="526573" cy="372895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71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89782881"/>
              </p:ext>
            </p:extLst>
          </p:nvPr>
        </p:nvGraphicFramePr>
        <p:xfrm>
          <a:off x="3903663" y="4637088"/>
          <a:ext cx="3656012" cy="500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060" name="Equation" r:id="rId50" imgW="1981080" imgH="291960" progId="Equation.3">
                  <p:embed/>
                </p:oleObj>
              </mc:Choice>
              <mc:Fallback>
                <p:oleObj name="Equation" r:id="rId50" imgW="1981080" imgH="291960" progId="Equation.3">
                  <p:embed/>
                  <p:pic>
                    <p:nvPicPr>
                      <p:cNvPr id="87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03663" y="4637088"/>
                        <a:ext cx="3656012" cy="500062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86749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2140824" y="1626061"/>
            <a:ext cx="2496935" cy="980780"/>
          </a:xfrm>
          <a:prstGeom prst="roundRect">
            <a:avLst/>
          </a:prstGeom>
          <a:solidFill>
            <a:schemeClr val="accent3">
              <a:lumMod val="95000"/>
            </a:schemeClr>
          </a:solidFill>
          <a:ln>
            <a:solidFill>
              <a:schemeClr val="accent3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4371975" y="1978025"/>
          <a:ext cx="288925" cy="373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3851" name="Equation" r:id="rId3" imgW="164880" imgH="215640" progId="Equation.3">
                  <p:embed/>
                </p:oleObj>
              </mc:Choice>
              <mc:Fallback>
                <p:oleObj name="Equation" r:id="rId3" imgW="164880" imgH="215640" progId="Equation.3">
                  <p:embed/>
                  <p:pic>
                    <p:nvPicPr>
                      <p:cNvPr id="6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71975" y="1978025"/>
                        <a:ext cx="288925" cy="373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/>
          <p:cNvSpPr/>
          <p:nvPr/>
        </p:nvSpPr>
        <p:spPr>
          <a:xfrm>
            <a:off x="2547123" y="1816562"/>
            <a:ext cx="279501" cy="6700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Rectangle 7"/>
          <p:cNvSpPr/>
          <p:nvPr/>
        </p:nvSpPr>
        <p:spPr>
          <a:xfrm>
            <a:off x="3290073" y="1816562"/>
            <a:ext cx="279501" cy="670028"/>
          </a:xfrm>
          <a:prstGeom prst="rect">
            <a:avLst/>
          </a:prstGeom>
          <a:solidFill>
            <a:srgbClr val="FFC000"/>
          </a:solidFill>
          <a:ln>
            <a:solidFill>
              <a:srgbClr val="B8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Rectangle 8"/>
          <p:cNvSpPr/>
          <p:nvPr/>
        </p:nvSpPr>
        <p:spPr>
          <a:xfrm>
            <a:off x="4033023" y="1816562"/>
            <a:ext cx="279501" cy="670028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0" name="Straight Arrow Connector 9"/>
          <p:cNvCxnSpPr>
            <a:stCxn id="7" idx="3"/>
            <a:endCxn id="8" idx="1"/>
          </p:cNvCxnSpPr>
          <p:nvPr/>
        </p:nvCxnSpPr>
        <p:spPr>
          <a:xfrm>
            <a:off x="2826624" y="2151576"/>
            <a:ext cx="463449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8" idx="3"/>
            <a:endCxn id="9" idx="1"/>
          </p:cNvCxnSpPr>
          <p:nvPr/>
        </p:nvCxnSpPr>
        <p:spPr>
          <a:xfrm>
            <a:off x="3569574" y="2151576"/>
            <a:ext cx="463449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aphicFrame>
        <p:nvGraphicFramePr>
          <p:cNvPr id="12" name="Object 11"/>
          <p:cNvGraphicFramePr>
            <a:graphicFrameLocks noChangeAspect="1"/>
          </p:cNvGraphicFramePr>
          <p:nvPr>
            <p:extLst/>
          </p:nvPr>
        </p:nvGraphicFramePr>
        <p:xfrm>
          <a:off x="2565400" y="1957388"/>
          <a:ext cx="266700" cy="374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3852" name="Equation" r:id="rId5" imgW="152280" imgH="215640" progId="Equation.3">
                  <p:embed/>
                </p:oleObj>
              </mc:Choice>
              <mc:Fallback>
                <p:oleObj name="Equation" r:id="rId5" imgW="152280" imgH="215640" progId="Equation.3">
                  <p:embed/>
                  <p:pic>
                    <p:nvPicPr>
                      <p:cNvPr id="12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65400" y="1957388"/>
                        <a:ext cx="266700" cy="374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Oval 17"/>
          <p:cNvSpPr/>
          <p:nvPr/>
        </p:nvSpPr>
        <p:spPr>
          <a:xfrm>
            <a:off x="5016588" y="1831206"/>
            <a:ext cx="1060952" cy="632259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chemeClr val="tx1"/>
              </a:solidFill>
            </a:endParaRPr>
          </a:p>
        </p:txBody>
      </p:sp>
      <p:cxnSp>
        <p:nvCxnSpPr>
          <p:cNvPr id="19" name="Straight Arrow Connector 18"/>
          <p:cNvCxnSpPr>
            <a:endCxn id="18" idx="2"/>
          </p:cNvCxnSpPr>
          <p:nvPr/>
        </p:nvCxnSpPr>
        <p:spPr>
          <a:xfrm flipV="1">
            <a:off x="4637759" y="2147336"/>
            <a:ext cx="378829" cy="1124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aphicFrame>
        <p:nvGraphicFramePr>
          <p:cNvPr id="20" name="Object 19"/>
          <p:cNvGraphicFramePr>
            <a:graphicFrameLocks noChangeAspect="1"/>
          </p:cNvGraphicFramePr>
          <p:nvPr>
            <p:extLst/>
          </p:nvPr>
        </p:nvGraphicFramePr>
        <p:xfrm>
          <a:off x="5094288" y="1974850"/>
          <a:ext cx="866775" cy="373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3853" name="Equation" r:id="rId7" imgW="495000" imgH="215640" progId="Equation.3">
                  <p:embed/>
                </p:oleObj>
              </mc:Choice>
              <mc:Fallback>
                <p:oleObj name="Equation" r:id="rId7" imgW="495000" imgH="215640" progId="Equation.3">
                  <p:embed/>
                  <p:pic>
                    <p:nvPicPr>
                      <p:cNvPr id="2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94288" y="1974850"/>
                        <a:ext cx="866775" cy="373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1" name="Straight Arrow Connector 20"/>
          <p:cNvCxnSpPr/>
          <p:nvPr/>
        </p:nvCxnSpPr>
        <p:spPr>
          <a:xfrm flipV="1">
            <a:off x="6077540" y="2130641"/>
            <a:ext cx="378829" cy="1124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489513" y="1899808"/>
            <a:ext cx="5261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L1</a:t>
            </a:r>
            <a:endParaRPr lang="en-CA" dirty="0"/>
          </a:p>
        </p:txBody>
      </p:sp>
      <p:graphicFrame>
        <p:nvGraphicFramePr>
          <p:cNvPr id="28" name="Object 27"/>
          <p:cNvGraphicFramePr>
            <a:graphicFrameLocks noChangeAspect="1"/>
          </p:cNvGraphicFramePr>
          <p:nvPr>
            <p:extLst/>
          </p:nvPr>
        </p:nvGraphicFramePr>
        <p:xfrm>
          <a:off x="4046538" y="1989138"/>
          <a:ext cx="266700" cy="371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3854" name="Equation" r:id="rId9" imgW="152280" imgH="215640" progId="Equation.3">
                  <p:embed/>
                </p:oleObj>
              </mc:Choice>
              <mc:Fallback>
                <p:oleObj name="Equation" r:id="rId9" imgW="152280" imgH="215640" progId="Equation.3">
                  <p:embed/>
                  <p:pic>
                    <p:nvPicPr>
                      <p:cNvPr id="28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46538" y="1989138"/>
                        <a:ext cx="266700" cy="371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28"/>
          <p:cNvGraphicFramePr>
            <a:graphicFrameLocks noChangeAspect="1"/>
          </p:cNvGraphicFramePr>
          <p:nvPr>
            <p:extLst/>
          </p:nvPr>
        </p:nvGraphicFramePr>
        <p:xfrm>
          <a:off x="3298825" y="1951038"/>
          <a:ext cx="266700" cy="41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3855" name="Equation" r:id="rId11" imgW="152280" imgH="241200" progId="Equation.3">
                  <p:embed/>
                </p:oleObj>
              </mc:Choice>
              <mc:Fallback>
                <p:oleObj name="Equation" r:id="rId11" imgW="152280" imgH="241200" progId="Equation.3">
                  <p:embed/>
                  <p:pic>
                    <p:nvPicPr>
                      <p:cNvPr id="29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98825" y="1951038"/>
                        <a:ext cx="266700" cy="415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Object 6"/>
          <p:cNvGraphicFramePr>
            <a:graphicFrameLocks noChangeAspect="1"/>
          </p:cNvGraphicFramePr>
          <p:nvPr>
            <p:extLst/>
          </p:nvPr>
        </p:nvGraphicFramePr>
        <p:xfrm>
          <a:off x="2857500" y="1830388"/>
          <a:ext cx="442913" cy="300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3856" name="Equation" r:id="rId13" imgW="279360" imgH="203040" progId="Equation.3">
                  <p:embed/>
                </p:oleObj>
              </mc:Choice>
              <mc:Fallback>
                <p:oleObj name="Equation" r:id="rId13" imgW="279360" imgH="203040" progId="Equation.3">
                  <p:embed/>
                  <p:pic>
                    <p:nvPicPr>
                      <p:cNvPr id="3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57500" y="1830388"/>
                        <a:ext cx="442913" cy="300037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Object 6"/>
          <p:cNvGraphicFramePr>
            <a:graphicFrameLocks noChangeAspect="1"/>
          </p:cNvGraphicFramePr>
          <p:nvPr>
            <p:extLst/>
          </p:nvPr>
        </p:nvGraphicFramePr>
        <p:xfrm>
          <a:off x="3592513" y="1835150"/>
          <a:ext cx="442912" cy="301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3857" name="Equation" r:id="rId15" imgW="279360" imgH="203040" progId="Equation.3">
                  <p:embed/>
                </p:oleObj>
              </mc:Choice>
              <mc:Fallback>
                <p:oleObj name="Equation" r:id="rId15" imgW="279360" imgH="203040" progId="Equation.3">
                  <p:embed/>
                  <p:pic>
                    <p:nvPicPr>
                      <p:cNvPr id="31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92513" y="1835150"/>
                        <a:ext cx="442912" cy="301625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" name="Rounded Rectangle 26"/>
          <p:cNvSpPr/>
          <p:nvPr/>
        </p:nvSpPr>
        <p:spPr>
          <a:xfrm>
            <a:off x="2140824" y="3324707"/>
            <a:ext cx="2496935" cy="980780"/>
          </a:xfrm>
          <a:prstGeom prst="roundRect">
            <a:avLst/>
          </a:prstGeom>
          <a:solidFill>
            <a:schemeClr val="accent3">
              <a:lumMod val="95000"/>
            </a:schemeClr>
          </a:solidFill>
          <a:ln>
            <a:solidFill>
              <a:schemeClr val="accent3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37" name="Object 36"/>
          <p:cNvGraphicFramePr>
            <a:graphicFrameLocks noChangeAspect="1"/>
          </p:cNvGraphicFramePr>
          <p:nvPr>
            <p:extLst/>
          </p:nvPr>
        </p:nvGraphicFramePr>
        <p:xfrm>
          <a:off x="4360863" y="3676650"/>
          <a:ext cx="311150" cy="373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3858" name="Equation" r:id="rId17" imgW="177480" imgH="215640" progId="Equation.3">
                  <p:embed/>
                </p:oleObj>
              </mc:Choice>
              <mc:Fallback>
                <p:oleObj name="Equation" r:id="rId17" imgW="177480" imgH="215640" progId="Equation.3">
                  <p:embed/>
                  <p:pic>
                    <p:nvPicPr>
                      <p:cNvPr id="37" name="Object 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60863" y="3676650"/>
                        <a:ext cx="311150" cy="373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" name="Rectangle 37"/>
          <p:cNvSpPr/>
          <p:nvPr/>
        </p:nvSpPr>
        <p:spPr>
          <a:xfrm>
            <a:off x="2547123" y="3515208"/>
            <a:ext cx="279501" cy="6700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9" name="Rectangle 38"/>
          <p:cNvSpPr/>
          <p:nvPr/>
        </p:nvSpPr>
        <p:spPr>
          <a:xfrm>
            <a:off x="3290073" y="3515208"/>
            <a:ext cx="279501" cy="670028"/>
          </a:xfrm>
          <a:prstGeom prst="rect">
            <a:avLst/>
          </a:prstGeom>
          <a:solidFill>
            <a:srgbClr val="FFC000"/>
          </a:solidFill>
          <a:ln>
            <a:solidFill>
              <a:srgbClr val="B8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" name="Rectangle 39"/>
          <p:cNvSpPr/>
          <p:nvPr/>
        </p:nvSpPr>
        <p:spPr>
          <a:xfrm>
            <a:off x="4033023" y="3515208"/>
            <a:ext cx="279501" cy="670028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41" name="Straight Arrow Connector 40"/>
          <p:cNvCxnSpPr>
            <a:stCxn id="38" idx="3"/>
            <a:endCxn id="39" idx="1"/>
          </p:cNvCxnSpPr>
          <p:nvPr/>
        </p:nvCxnSpPr>
        <p:spPr>
          <a:xfrm>
            <a:off x="2826624" y="3850222"/>
            <a:ext cx="463449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39" idx="3"/>
            <a:endCxn id="40" idx="1"/>
          </p:cNvCxnSpPr>
          <p:nvPr/>
        </p:nvCxnSpPr>
        <p:spPr>
          <a:xfrm>
            <a:off x="3569574" y="3850222"/>
            <a:ext cx="463449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aphicFrame>
        <p:nvGraphicFramePr>
          <p:cNvPr id="43" name="Object 42"/>
          <p:cNvGraphicFramePr>
            <a:graphicFrameLocks noChangeAspect="1"/>
          </p:cNvGraphicFramePr>
          <p:nvPr>
            <p:extLst/>
          </p:nvPr>
        </p:nvGraphicFramePr>
        <p:xfrm>
          <a:off x="2554288" y="3654425"/>
          <a:ext cx="288925" cy="376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3859" name="Equation" r:id="rId19" imgW="164880" imgH="215640" progId="Equation.3">
                  <p:embed/>
                </p:oleObj>
              </mc:Choice>
              <mc:Fallback>
                <p:oleObj name="Equation" r:id="rId19" imgW="164880" imgH="215640" progId="Equation.3">
                  <p:embed/>
                  <p:pic>
                    <p:nvPicPr>
                      <p:cNvPr id="43" name="Object 4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54288" y="3654425"/>
                        <a:ext cx="288925" cy="376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" name="Oval 43"/>
          <p:cNvSpPr/>
          <p:nvPr/>
        </p:nvSpPr>
        <p:spPr>
          <a:xfrm>
            <a:off x="5016588" y="3529852"/>
            <a:ext cx="1060952" cy="632259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chemeClr val="tx1"/>
              </a:solidFill>
            </a:endParaRPr>
          </a:p>
        </p:txBody>
      </p:sp>
      <p:cxnSp>
        <p:nvCxnSpPr>
          <p:cNvPr id="45" name="Straight Arrow Connector 44"/>
          <p:cNvCxnSpPr>
            <a:endCxn id="44" idx="2"/>
          </p:cNvCxnSpPr>
          <p:nvPr/>
        </p:nvCxnSpPr>
        <p:spPr>
          <a:xfrm flipV="1">
            <a:off x="4637759" y="3845982"/>
            <a:ext cx="378829" cy="1124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aphicFrame>
        <p:nvGraphicFramePr>
          <p:cNvPr id="46" name="Object 45"/>
          <p:cNvGraphicFramePr>
            <a:graphicFrameLocks noChangeAspect="1"/>
          </p:cNvGraphicFramePr>
          <p:nvPr>
            <p:extLst/>
          </p:nvPr>
        </p:nvGraphicFramePr>
        <p:xfrm>
          <a:off x="5060950" y="3673475"/>
          <a:ext cx="933450" cy="373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3860" name="Equation" r:id="rId21" imgW="533160" imgH="215640" progId="Equation.3">
                  <p:embed/>
                </p:oleObj>
              </mc:Choice>
              <mc:Fallback>
                <p:oleObj name="Equation" r:id="rId21" imgW="533160" imgH="215640" progId="Equation.3">
                  <p:embed/>
                  <p:pic>
                    <p:nvPicPr>
                      <p:cNvPr id="46" name="Object 4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60950" y="3673475"/>
                        <a:ext cx="933450" cy="373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7" name="Straight Arrow Connector 46"/>
          <p:cNvCxnSpPr/>
          <p:nvPr/>
        </p:nvCxnSpPr>
        <p:spPr>
          <a:xfrm flipV="1">
            <a:off x="6077540" y="3829287"/>
            <a:ext cx="378829" cy="1124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6489513" y="3598454"/>
            <a:ext cx="5261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L2</a:t>
            </a:r>
            <a:endParaRPr lang="en-CA" dirty="0"/>
          </a:p>
        </p:txBody>
      </p:sp>
      <p:graphicFrame>
        <p:nvGraphicFramePr>
          <p:cNvPr id="49" name="Object 48"/>
          <p:cNvGraphicFramePr>
            <a:graphicFrameLocks noChangeAspect="1"/>
          </p:cNvGraphicFramePr>
          <p:nvPr>
            <p:extLst/>
          </p:nvPr>
        </p:nvGraphicFramePr>
        <p:xfrm>
          <a:off x="4035425" y="3687763"/>
          <a:ext cx="288925" cy="371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3861" name="Equation" r:id="rId23" imgW="164880" imgH="215640" progId="Equation.3">
                  <p:embed/>
                </p:oleObj>
              </mc:Choice>
              <mc:Fallback>
                <p:oleObj name="Equation" r:id="rId23" imgW="164880" imgH="215640" progId="Equation.3">
                  <p:embed/>
                  <p:pic>
                    <p:nvPicPr>
                      <p:cNvPr id="49" name="Object 4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35425" y="3687763"/>
                        <a:ext cx="288925" cy="371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" name="Object 49"/>
          <p:cNvGraphicFramePr>
            <a:graphicFrameLocks noChangeAspect="1"/>
          </p:cNvGraphicFramePr>
          <p:nvPr>
            <p:extLst/>
          </p:nvPr>
        </p:nvGraphicFramePr>
        <p:xfrm>
          <a:off x="3287713" y="3649663"/>
          <a:ext cx="288925" cy="41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3862" name="Equation" r:id="rId25" imgW="164880" imgH="241200" progId="Equation.3">
                  <p:embed/>
                </p:oleObj>
              </mc:Choice>
              <mc:Fallback>
                <p:oleObj name="Equation" r:id="rId25" imgW="164880" imgH="241200" progId="Equation.3">
                  <p:embed/>
                  <p:pic>
                    <p:nvPicPr>
                      <p:cNvPr id="50" name="Object 4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87713" y="3649663"/>
                        <a:ext cx="288925" cy="415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" name="Rounded Rectangle 52"/>
          <p:cNvSpPr/>
          <p:nvPr/>
        </p:nvSpPr>
        <p:spPr>
          <a:xfrm>
            <a:off x="2140824" y="5068325"/>
            <a:ext cx="2496935" cy="980780"/>
          </a:xfrm>
          <a:prstGeom prst="roundRect">
            <a:avLst/>
          </a:prstGeom>
          <a:solidFill>
            <a:schemeClr val="accent3">
              <a:lumMod val="95000"/>
            </a:schemeClr>
          </a:solidFill>
          <a:ln>
            <a:solidFill>
              <a:schemeClr val="accent3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54" name="Object 53"/>
          <p:cNvGraphicFramePr>
            <a:graphicFrameLocks noChangeAspect="1"/>
          </p:cNvGraphicFramePr>
          <p:nvPr>
            <p:extLst/>
          </p:nvPr>
        </p:nvGraphicFramePr>
        <p:xfrm>
          <a:off x="4360863" y="5410200"/>
          <a:ext cx="31115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3863" name="Equation" r:id="rId27" imgW="177480" imgH="228600" progId="Equation.3">
                  <p:embed/>
                </p:oleObj>
              </mc:Choice>
              <mc:Fallback>
                <p:oleObj name="Equation" r:id="rId27" imgW="177480" imgH="228600" progId="Equation.3">
                  <p:embed/>
                  <p:pic>
                    <p:nvPicPr>
                      <p:cNvPr id="54" name="Object 5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60863" y="5410200"/>
                        <a:ext cx="311150" cy="393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5" name="Rectangle 54"/>
          <p:cNvSpPr/>
          <p:nvPr/>
        </p:nvSpPr>
        <p:spPr>
          <a:xfrm>
            <a:off x="2547123" y="5258826"/>
            <a:ext cx="279501" cy="6700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6" name="Rectangle 55"/>
          <p:cNvSpPr/>
          <p:nvPr/>
        </p:nvSpPr>
        <p:spPr>
          <a:xfrm>
            <a:off x="3290073" y="5258826"/>
            <a:ext cx="279501" cy="670028"/>
          </a:xfrm>
          <a:prstGeom prst="rect">
            <a:avLst/>
          </a:prstGeom>
          <a:solidFill>
            <a:srgbClr val="FFC000"/>
          </a:solidFill>
          <a:ln>
            <a:solidFill>
              <a:srgbClr val="B8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7" name="Rectangle 56"/>
          <p:cNvSpPr/>
          <p:nvPr/>
        </p:nvSpPr>
        <p:spPr>
          <a:xfrm>
            <a:off x="4033023" y="5258826"/>
            <a:ext cx="279501" cy="670028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58" name="Straight Arrow Connector 57"/>
          <p:cNvCxnSpPr>
            <a:stCxn id="55" idx="3"/>
            <a:endCxn id="56" idx="1"/>
          </p:cNvCxnSpPr>
          <p:nvPr/>
        </p:nvCxnSpPr>
        <p:spPr>
          <a:xfrm>
            <a:off x="2826624" y="5593840"/>
            <a:ext cx="463449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56" idx="3"/>
            <a:endCxn id="57" idx="1"/>
          </p:cNvCxnSpPr>
          <p:nvPr/>
        </p:nvCxnSpPr>
        <p:spPr>
          <a:xfrm>
            <a:off x="3569574" y="5593840"/>
            <a:ext cx="463449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aphicFrame>
        <p:nvGraphicFramePr>
          <p:cNvPr id="60" name="Object 59"/>
          <p:cNvGraphicFramePr>
            <a:graphicFrameLocks noChangeAspect="1"/>
          </p:cNvGraphicFramePr>
          <p:nvPr>
            <p:extLst/>
          </p:nvPr>
        </p:nvGraphicFramePr>
        <p:xfrm>
          <a:off x="2554288" y="5386388"/>
          <a:ext cx="288925" cy="398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3864" name="Equation" r:id="rId29" imgW="164880" imgH="228600" progId="Equation.3">
                  <p:embed/>
                </p:oleObj>
              </mc:Choice>
              <mc:Fallback>
                <p:oleObj name="Equation" r:id="rId29" imgW="164880" imgH="228600" progId="Equation.3">
                  <p:embed/>
                  <p:pic>
                    <p:nvPicPr>
                      <p:cNvPr id="60" name="Object 5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54288" y="5386388"/>
                        <a:ext cx="288925" cy="398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" name="Oval 60"/>
          <p:cNvSpPr/>
          <p:nvPr/>
        </p:nvSpPr>
        <p:spPr>
          <a:xfrm>
            <a:off x="5016588" y="5273470"/>
            <a:ext cx="1060952" cy="632259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chemeClr val="tx1"/>
              </a:solidFill>
            </a:endParaRPr>
          </a:p>
        </p:txBody>
      </p:sp>
      <p:cxnSp>
        <p:nvCxnSpPr>
          <p:cNvPr id="62" name="Straight Arrow Connector 61"/>
          <p:cNvCxnSpPr>
            <a:endCxn id="61" idx="2"/>
          </p:cNvCxnSpPr>
          <p:nvPr/>
        </p:nvCxnSpPr>
        <p:spPr>
          <a:xfrm flipV="1">
            <a:off x="4637759" y="5589600"/>
            <a:ext cx="378829" cy="1124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aphicFrame>
        <p:nvGraphicFramePr>
          <p:cNvPr id="63" name="Object 62"/>
          <p:cNvGraphicFramePr>
            <a:graphicFrameLocks noChangeAspect="1"/>
          </p:cNvGraphicFramePr>
          <p:nvPr>
            <p:extLst/>
          </p:nvPr>
        </p:nvGraphicFramePr>
        <p:xfrm>
          <a:off x="5072063" y="5407025"/>
          <a:ext cx="911225" cy="395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3865" name="Equation" r:id="rId31" imgW="520560" imgH="228600" progId="Equation.3">
                  <p:embed/>
                </p:oleObj>
              </mc:Choice>
              <mc:Fallback>
                <p:oleObj name="Equation" r:id="rId31" imgW="520560" imgH="228600" progId="Equation.3">
                  <p:embed/>
                  <p:pic>
                    <p:nvPicPr>
                      <p:cNvPr id="63" name="Object 6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72063" y="5407025"/>
                        <a:ext cx="911225" cy="395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4" name="Straight Arrow Connector 63"/>
          <p:cNvCxnSpPr/>
          <p:nvPr/>
        </p:nvCxnSpPr>
        <p:spPr>
          <a:xfrm flipV="1">
            <a:off x="6077540" y="5572905"/>
            <a:ext cx="378829" cy="1124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6489513" y="5342072"/>
            <a:ext cx="5261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L3</a:t>
            </a:r>
            <a:endParaRPr lang="en-CA" dirty="0"/>
          </a:p>
        </p:txBody>
      </p:sp>
      <p:graphicFrame>
        <p:nvGraphicFramePr>
          <p:cNvPr id="66" name="Object 65"/>
          <p:cNvGraphicFramePr>
            <a:graphicFrameLocks noChangeAspect="1"/>
          </p:cNvGraphicFramePr>
          <p:nvPr>
            <p:extLst/>
          </p:nvPr>
        </p:nvGraphicFramePr>
        <p:xfrm>
          <a:off x="4035425" y="5419725"/>
          <a:ext cx="288925" cy="395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3866" name="Equation" r:id="rId33" imgW="164880" imgH="228600" progId="Equation.3">
                  <p:embed/>
                </p:oleObj>
              </mc:Choice>
              <mc:Fallback>
                <p:oleObj name="Equation" r:id="rId33" imgW="164880" imgH="228600" progId="Equation.3">
                  <p:embed/>
                  <p:pic>
                    <p:nvPicPr>
                      <p:cNvPr id="66" name="Object 6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35425" y="5419725"/>
                        <a:ext cx="288925" cy="395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7" name="Object 66"/>
          <p:cNvGraphicFramePr>
            <a:graphicFrameLocks noChangeAspect="1"/>
          </p:cNvGraphicFramePr>
          <p:nvPr>
            <p:extLst/>
          </p:nvPr>
        </p:nvGraphicFramePr>
        <p:xfrm>
          <a:off x="3287713" y="5383213"/>
          <a:ext cx="288925" cy="436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3867" name="Equation" r:id="rId35" imgW="164880" imgH="253800" progId="Equation.3">
                  <p:embed/>
                </p:oleObj>
              </mc:Choice>
              <mc:Fallback>
                <p:oleObj name="Equation" r:id="rId35" imgW="164880" imgH="253800" progId="Equation.3">
                  <p:embed/>
                  <p:pic>
                    <p:nvPicPr>
                      <p:cNvPr id="67" name="Object 6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87713" y="5383213"/>
                        <a:ext cx="288925" cy="4365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2" name="Straight Arrow Connector 71"/>
          <p:cNvCxnSpPr/>
          <p:nvPr/>
        </p:nvCxnSpPr>
        <p:spPr>
          <a:xfrm>
            <a:off x="3429823" y="1464136"/>
            <a:ext cx="5063" cy="323850"/>
          </a:xfrm>
          <a:prstGeom prst="straightConnector1">
            <a:avLst/>
          </a:prstGeom>
          <a:ln>
            <a:solidFill>
              <a:srgbClr val="B88C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endCxn id="39" idx="0"/>
          </p:cNvCxnSpPr>
          <p:nvPr/>
        </p:nvCxnSpPr>
        <p:spPr>
          <a:xfrm>
            <a:off x="3424760" y="2473492"/>
            <a:ext cx="5064" cy="1041716"/>
          </a:xfrm>
          <a:prstGeom prst="straightConnector1">
            <a:avLst/>
          </a:prstGeom>
          <a:ln>
            <a:solidFill>
              <a:srgbClr val="B88C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/>
          <p:nvPr/>
        </p:nvCxnSpPr>
        <p:spPr>
          <a:xfrm>
            <a:off x="3432175" y="4184053"/>
            <a:ext cx="5064" cy="1041716"/>
          </a:xfrm>
          <a:prstGeom prst="straightConnector1">
            <a:avLst/>
          </a:prstGeom>
          <a:ln>
            <a:solidFill>
              <a:srgbClr val="B88C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aphicFrame>
        <p:nvGraphicFramePr>
          <p:cNvPr id="79" name="Object 6"/>
          <p:cNvGraphicFramePr>
            <a:graphicFrameLocks noChangeAspect="1"/>
          </p:cNvGraphicFramePr>
          <p:nvPr>
            <p:extLst/>
          </p:nvPr>
        </p:nvGraphicFramePr>
        <p:xfrm>
          <a:off x="2870986" y="3504324"/>
          <a:ext cx="442913" cy="300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3868" name="Equation" r:id="rId37" imgW="279360" imgH="203040" progId="Equation.3">
                  <p:embed/>
                </p:oleObj>
              </mc:Choice>
              <mc:Fallback>
                <p:oleObj name="Equation" r:id="rId37" imgW="279360" imgH="203040" progId="Equation.3">
                  <p:embed/>
                  <p:pic>
                    <p:nvPicPr>
                      <p:cNvPr id="79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70986" y="3504324"/>
                        <a:ext cx="442913" cy="300037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0" name="Object 6"/>
          <p:cNvGraphicFramePr>
            <a:graphicFrameLocks noChangeAspect="1"/>
          </p:cNvGraphicFramePr>
          <p:nvPr>
            <p:extLst/>
          </p:nvPr>
        </p:nvGraphicFramePr>
        <p:xfrm>
          <a:off x="3605999" y="3509086"/>
          <a:ext cx="442912" cy="301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3869" name="Equation" r:id="rId38" imgW="279360" imgH="203040" progId="Equation.3">
                  <p:embed/>
                </p:oleObj>
              </mc:Choice>
              <mc:Fallback>
                <p:oleObj name="Equation" r:id="rId38" imgW="279360" imgH="203040" progId="Equation.3">
                  <p:embed/>
                  <p:pic>
                    <p:nvPicPr>
                      <p:cNvPr id="8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05999" y="3509086"/>
                        <a:ext cx="442912" cy="301625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" name="Object 6"/>
          <p:cNvGraphicFramePr>
            <a:graphicFrameLocks noChangeAspect="1"/>
          </p:cNvGraphicFramePr>
          <p:nvPr>
            <p:extLst/>
          </p:nvPr>
        </p:nvGraphicFramePr>
        <p:xfrm>
          <a:off x="2875061" y="5242344"/>
          <a:ext cx="442913" cy="300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3870" name="Equation" r:id="rId39" imgW="279360" imgH="203040" progId="Equation.3">
                  <p:embed/>
                </p:oleObj>
              </mc:Choice>
              <mc:Fallback>
                <p:oleObj name="Equation" r:id="rId39" imgW="279360" imgH="203040" progId="Equation.3">
                  <p:embed/>
                  <p:pic>
                    <p:nvPicPr>
                      <p:cNvPr id="81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75061" y="5242344"/>
                        <a:ext cx="442913" cy="300037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2" name="Object 6"/>
          <p:cNvGraphicFramePr>
            <a:graphicFrameLocks noChangeAspect="1"/>
          </p:cNvGraphicFramePr>
          <p:nvPr>
            <p:extLst/>
          </p:nvPr>
        </p:nvGraphicFramePr>
        <p:xfrm>
          <a:off x="3610074" y="5247106"/>
          <a:ext cx="442912" cy="301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3871" name="Equation" r:id="rId40" imgW="279360" imgH="203040" progId="Equation.3">
                  <p:embed/>
                </p:oleObj>
              </mc:Choice>
              <mc:Fallback>
                <p:oleObj name="Equation" r:id="rId40" imgW="279360" imgH="203040" progId="Equation.3">
                  <p:embed/>
                  <p:pic>
                    <p:nvPicPr>
                      <p:cNvPr id="82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10074" y="5247106"/>
                        <a:ext cx="442912" cy="301625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3" name="Object 6"/>
          <p:cNvGraphicFramePr>
            <a:graphicFrameLocks noChangeAspect="1"/>
          </p:cNvGraphicFramePr>
          <p:nvPr>
            <p:extLst/>
          </p:nvPr>
        </p:nvGraphicFramePr>
        <p:xfrm>
          <a:off x="2951164" y="2771710"/>
          <a:ext cx="442913" cy="300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3872" name="Equation" r:id="rId41" imgW="279360" imgH="203040" progId="Equation.3">
                  <p:embed/>
                </p:oleObj>
              </mc:Choice>
              <mc:Fallback>
                <p:oleObj name="Equation" r:id="rId41" imgW="279360" imgH="203040" progId="Equation.3">
                  <p:embed/>
                  <p:pic>
                    <p:nvPicPr>
                      <p:cNvPr id="83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51164" y="2771710"/>
                        <a:ext cx="442913" cy="300037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4" name="Object 6"/>
          <p:cNvGraphicFramePr>
            <a:graphicFrameLocks noChangeAspect="1"/>
          </p:cNvGraphicFramePr>
          <p:nvPr>
            <p:extLst/>
          </p:nvPr>
        </p:nvGraphicFramePr>
        <p:xfrm>
          <a:off x="2926873" y="4511052"/>
          <a:ext cx="442913" cy="300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3873" name="Equation" r:id="rId43" imgW="279360" imgH="203040" progId="Equation.3">
                  <p:embed/>
                </p:oleObj>
              </mc:Choice>
              <mc:Fallback>
                <p:oleObj name="Equation" r:id="rId43" imgW="279360" imgH="203040" progId="Equation.3">
                  <p:embed/>
                  <p:pic>
                    <p:nvPicPr>
                      <p:cNvPr id="84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26873" y="4511052"/>
                        <a:ext cx="442913" cy="300037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5" name="Object 6"/>
          <p:cNvGraphicFramePr>
            <a:graphicFrameLocks noChangeAspect="1"/>
          </p:cNvGraphicFramePr>
          <p:nvPr>
            <p:extLst/>
          </p:nvPr>
        </p:nvGraphicFramePr>
        <p:xfrm>
          <a:off x="2855912" y="1272845"/>
          <a:ext cx="442913" cy="300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3874" name="Equation" r:id="rId45" imgW="279360" imgH="203040" progId="Equation.3">
                  <p:embed/>
                </p:oleObj>
              </mc:Choice>
              <mc:Fallback>
                <p:oleObj name="Equation" r:id="rId45" imgW="279360" imgH="203040" progId="Equation.3">
                  <p:embed/>
                  <p:pic>
                    <p:nvPicPr>
                      <p:cNvPr id="85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55912" y="1272845"/>
                        <a:ext cx="442913" cy="300037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6" name="Object 85"/>
          <p:cNvGraphicFramePr>
            <a:graphicFrameLocks noChangeAspect="1"/>
          </p:cNvGraphicFramePr>
          <p:nvPr>
            <p:extLst/>
          </p:nvPr>
        </p:nvGraphicFramePr>
        <p:xfrm>
          <a:off x="3302000" y="952500"/>
          <a:ext cx="288925" cy="438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3875" name="Equation" r:id="rId46" imgW="164880" imgH="253800" progId="Equation.3">
                  <p:embed/>
                </p:oleObj>
              </mc:Choice>
              <mc:Fallback>
                <p:oleObj name="Equation" r:id="rId46" imgW="164880" imgH="253800" progId="Equation.3">
                  <p:embed/>
                  <p:pic>
                    <p:nvPicPr>
                      <p:cNvPr id="86" name="Object 8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02000" y="952500"/>
                        <a:ext cx="288925" cy="438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Freeform 2"/>
          <p:cNvSpPr/>
          <p:nvPr/>
        </p:nvSpPr>
        <p:spPr>
          <a:xfrm>
            <a:off x="3721923" y="1272845"/>
            <a:ext cx="2612375" cy="2174695"/>
          </a:xfrm>
          <a:custGeom>
            <a:avLst/>
            <a:gdLst>
              <a:gd name="connsiteX0" fmla="*/ 2502131 w 2502131"/>
              <a:gd name="connsiteY0" fmla="*/ 382385 h 390698"/>
              <a:gd name="connsiteX1" fmla="*/ 0 w 2502131"/>
              <a:gd name="connsiteY1" fmla="*/ 390698 h 390698"/>
              <a:gd name="connsiteX2" fmla="*/ 0 w 2502131"/>
              <a:gd name="connsiteY2" fmla="*/ 0 h 3906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02131" h="390698">
                <a:moveTo>
                  <a:pt x="2502131" y="382385"/>
                </a:moveTo>
                <a:lnTo>
                  <a:pt x="0" y="390698"/>
                </a:lnTo>
                <a:lnTo>
                  <a:pt x="0" y="0"/>
                </a:lnTo>
              </a:path>
            </a:pathLst>
          </a:custGeom>
          <a:ln>
            <a:solidFill>
              <a:srgbClr val="B88C00"/>
            </a:solidFill>
            <a:prstDash val="sysDot"/>
            <a:headEnd type="none" w="med" len="med"/>
            <a:tailEnd type="triangl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87" name="Object 6"/>
          <p:cNvGraphicFramePr>
            <a:graphicFrameLocks noChangeAspect="1"/>
          </p:cNvGraphicFramePr>
          <p:nvPr>
            <p:extLst/>
          </p:nvPr>
        </p:nvGraphicFramePr>
        <p:xfrm>
          <a:off x="3939804" y="2857265"/>
          <a:ext cx="3092450" cy="501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3876" name="Equation" r:id="rId48" imgW="1676160" imgH="291960" progId="Equation.3">
                  <p:embed/>
                </p:oleObj>
              </mc:Choice>
              <mc:Fallback>
                <p:oleObj name="Equation" r:id="rId48" imgW="1676160" imgH="291960" progId="Equation.3">
                  <p:embed/>
                  <p:pic>
                    <p:nvPicPr>
                      <p:cNvPr id="87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39804" y="2857265"/>
                        <a:ext cx="3092450" cy="501650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8" name="Title 1"/>
          <p:cNvSpPr>
            <a:spLocks noGrp="1"/>
          </p:cNvSpPr>
          <p:nvPr>
            <p:ph type="title"/>
          </p:nvPr>
        </p:nvSpPr>
        <p:spPr>
          <a:xfrm>
            <a:off x="200025" y="61869"/>
            <a:ext cx="7772400" cy="1143000"/>
          </a:xfrm>
        </p:spPr>
        <p:txBody>
          <a:bodyPr/>
          <a:lstStyle/>
          <a:p>
            <a:pPr algn="l"/>
            <a:r>
              <a:rPr lang="fr-CA" dirty="0" smtClean="0"/>
              <a:t>Réseau récurrent: </a:t>
            </a:r>
            <a:r>
              <a:rPr lang="fr-CA" sz="2800" dirty="0" smtClean="0"/>
              <a:t>gradient pour</a:t>
            </a:r>
            <a:endParaRPr lang="en-CA" dirty="0"/>
          </a:p>
        </p:txBody>
      </p:sp>
      <p:graphicFrame>
        <p:nvGraphicFramePr>
          <p:cNvPr id="69" name="Object 6"/>
          <p:cNvGraphicFramePr>
            <a:graphicFrameLocks noChangeAspect="1"/>
          </p:cNvGraphicFramePr>
          <p:nvPr>
            <p:extLst/>
          </p:nvPr>
        </p:nvGraphicFramePr>
        <p:xfrm>
          <a:off x="6358393" y="435234"/>
          <a:ext cx="657225" cy="4475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3877" name="Equation" r:id="rId50" imgW="279360" imgH="203040" progId="Equation.3">
                  <p:embed/>
                </p:oleObj>
              </mc:Choice>
              <mc:Fallback>
                <p:oleObj name="Equation" r:id="rId50" imgW="279360" imgH="203040" progId="Equation.3">
                  <p:embed/>
                  <p:pic>
                    <p:nvPicPr>
                      <p:cNvPr id="69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58393" y="435234"/>
                        <a:ext cx="657225" cy="447573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0" name="Oval 69"/>
          <p:cNvSpPr/>
          <p:nvPr/>
        </p:nvSpPr>
        <p:spPr>
          <a:xfrm>
            <a:off x="2772252" y="1250063"/>
            <a:ext cx="526573" cy="372895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1" name="Rectangle 70"/>
          <p:cNvSpPr/>
          <p:nvPr/>
        </p:nvSpPr>
        <p:spPr>
          <a:xfrm>
            <a:off x="1976853" y="2373803"/>
            <a:ext cx="4964274" cy="2796713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7777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75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43377958"/>
              </p:ext>
            </p:extLst>
          </p:nvPr>
        </p:nvGraphicFramePr>
        <p:xfrm>
          <a:off x="2046288" y="2740025"/>
          <a:ext cx="4826000" cy="2046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3878" name="Equation" r:id="rId52" imgW="1981080" imgH="901440" progId="Equation.3">
                  <p:embed/>
                </p:oleObj>
              </mc:Choice>
              <mc:Fallback>
                <p:oleObj name="Equation" r:id="rId52" imgW="1981080" imgH="901440" progId="Equation.3">
                  <p:embed/>
                  <p:pic>
                    <p:nvPicPr>
                      <p:cNvPr id="75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46288" y="2740025"/>
                        <a:ext cx="4826000" cy="2046288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72535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2140824" y="1626061"/>
            <a:ext cx="2496935" cy="980780"/>
          </a:xfrm>
          <a:prstGeom prst="roundRect">
            <a:avLst/>
          </a:prstGeom>
          <a:solidFill>
            <a:schemeClr val="accent3">
              <a:lumMod val="95000"/>
            </a:schemeClr>
          </a:solidFill>
          <a:ln>
            <a:solidFill>
              <a:schemeClr val="accent3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4371975" y="1978025"/>
          <a:ext cx="288925" cy="373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7078" name="Equation" r:id="rId3" imgW="164880" imgH="215640" progId="Equation.3">
                  <p:embed/>
                </p:oleObj>
              </mc:Choice>
              <mc:Fallback>
                <p:oleObj name="Equation" r:id="rId3" imgW="164880" imgH="215640" progId="Equation.3">
                  <p:embed/>
                  <p:pic>
                    <p:nvPicPr>
                      <p:cNvPr id="6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71975" y="1978025"/>
                        <a:ext cx="288925" cy="373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/>
          <p:cNvSpPr/>
          <p:nvPr/>
        </p:nvSpPr>
        <p:spPr>
          <a:xfrm>
            <a:off x="2547123" y="1816562"/>
            <a:ext cx="279501" cy="6700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Rectangle 7"/>
          <p:cNvSpPr/>
          <p:nvPr/>
        </p:nvSpPr>
        <p:spPr>
          <a:xfrm>
            <a:off x="3290073" y="1816562"/>
            <a:ext cx="279501" cy="670028"/>
          </a:xfrm>
          <a:prstGeom prst="rect">
            <a:avLst/>
          </a:prstGeom>
          <a:solidFill>
            <a:srgbClr val="FFC000"/>
          </a:solidFill>
          <a:ln>
            <a:solidFill>
              <a:srgbClr val="B8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Rectangle 8"/>
          <p:cNvSpPr/>
          <p:nvPr/>
        </p:nvSpPr>
        <p:spPr>
          <a:xfrm>
            <a:off x="4033023" y="1816562"/>
            <a:ext cx="279501" cy="670028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0" name="Straight Arrow Connector 9"/>
          <p:cNvCxnSpPr>
            <a:stCxn id="7" idx="3"/>
            <a:endCxn id="8" idx="1"/>
          </p:cNvCxnSpPr>
          <p:nvPr/>
        </p:nvCxnSpPr>
        <p:spPr>
          <a:xfrm>
            <a:off x="2826624" y="2151576"/>
            <a:ext cx="463449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8" idx="3"/>
            <a:endCxn id="9" idx="1"/>
          </p:cNvCxnSpPr>
          <p:nvPr/>
        </p:nvCxnSpPr>
        <p:spPr>
          <a:xfrm>
            <a:off x="3569574" y="2151576"/>
            <a:ext cx="463449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aphicFrame>
        <p:nvGraphicFramePr>
          <p:cNvPr id="12" name="Object 11"/>
          <p:cNvGraphicFramePr>
            <a:graphicFrameLocks noChangeAspect="1"/>
          </p:cNvGraphicFramePr>
          <p:nvPr>
            <p:extLst/>
          </p:nvPr>
        </p:nvGraphicFramePr>
        <p:xfrm>
          <a:off x="2565400" y="1957388"/>
          <a:ext cx="266700" cy="374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7079" name="Equation" r:id="rId5" imgW="152280" imgH="215640" progId="Equation.3">
                  <p:embed/>
                </p:oleObj>
              </mc:Choice>
              <mc:Fallback>
                <p:oleObj name="Equation" r:id="rId5" imgW="152280" imgH="215640" progId="Equation.3">
                  <p:embed/>
                  <p:pic>
                    <p:nvPicPr>
                      <p:cNvPr id="12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65400" y="1957388"/>
                        <a:ext cx="266700" cy="374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Oval 17"/>
          <p:cNvSpPr/>
          <p:nvPr/>
        </p:nvSpPr>
        <p:spPr>
          <a:xfrm>
            <a:off x="5016588" y="1831206"/>
            <a:ext cx="1060952" cy="632259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chemeClr val="tx1"/>
              </a:solidFill>
            </a:endParaRPr>
          </a:p>
        </p:txBody>
      </p:sp>
      <p:cxnSp>
        <p:nvCxnSpPr>
          <p:cNvPr id="19" name="Straight Arrow Connector 18"/>
          <p:cNvCxnSpPr>
            <a:endCxn id="18" idx="2"/>
          </p:cNvCxnSpPr>
          <p:nvPr/>
        </p:nvCxnSpPr>
        <p:spPr>
          <a:xfrm flipV="1">
            <a:off x="4637759" y="2147336"/>
            <a:ext cx="378829" cy="1124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aphicFrame>
        <p:nvGraphicFramePr>
          <p:cNvPr id="20" name="Object 19"/>
          <p:cNvGraphicFramePr>
            <a:graphicFrameLocks noChangeAspect="1"/>
          </p:cNvGraphicFramePr>
          <p:nvPr>
            <p:extLst/>
          </p:nvPr>
        </p:nvGraphicFramePr>
        <p:xfrm>
          <a:off x="5094288" y="1974850"/>
          <a:ext cx="866775" cy="373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7080" name="Equation" r:id="rId7" imgW="495000" imgH="215640" progId="Equation.3">
                  <p:embed/>
                </p:oleObj>
              </mc:Choice>
              <mc:Fallback>
                <p:oleObj name="Equation" r:id="rId7" imgW="495000" imgH="215640" progId="Equation.3">
                  <p:embed/>
                  <p:pic>
                    <p:nvPicPr>
                      <p:cNvPr id="2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94288" y="1974850"/>
                        <a:ext cx="866775" cy="373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1" name="Straight Arrow Connector 20"/>
          <p:cNvCxnSpPr/>
          <p:nvPr/>
        </p:nvCxnSpPr>
        <p:spPr>
          <a:xfrm flipV="1">
            <a:off x="6077540" y="2130641"/>
            <a:ext cx="378829" cy="1124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489513" y="1899808"/>
            <a:ext cx="5261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L1</a:t>
            </a:r>
            <a:endParaRPr lang="en-CA" dirty="0"/>
          </a:p>
        </p:txBody>
      </p:sp>
      <p:graphicFrame>
        <p:nvGraphicFramePr>
          <p:cNvPr id="28" name="Object 27"/>
          <p:cNvGraphicFramePr>
            <a:graphicFrameLocks noChangeAspect="1"/>
          </p:cNvGraphicFramePr>
          <p:nvPr>
            <p:extLst/>
          </p:nvPr>
        </p:nvGraphicFramePr>
        <p:xfrm>
          <a:off x="4046538" y="1989138"/>
          <a:ext cx="266700" cy="371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7081" name="Equation" r:id="rId9" imgW="152280" imgH="215640" progId="Equation.3">
                  <p:embed/>
                </p:oleObj>
              </mc:Choice>
              <mc:Fallback>
                <p:oleObj name="Equation" r:id="rId9" imgW="152280" imgH="215640" progId="Equation.3">
                  <p:embed/>
                  <p:pic>
                    <p:nvPicPr>
                      <p:cNvPr id="28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46538" y="1989138"/>
                        <a:ext cx="266700" cy="371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28"/>
          <p:cNvGraphicFramePr>
            <a:graphicFrameLocks noChangeAspect="1"/>
          </p:cNvGraphicFramePr>
          <p:nvPr>
            <p:extLst/>
          </p:nvPr>
        </p:nvGraphicFramePr>
        <p:xfrm>
          <a:off x="3298825" y="1951038"/>
          <a:ext cx="266700" cy="41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7082" name="Equation" r:id="rId11" imgW="152280" imgH="241200" progId="Equation.3">
                  <p:embed/>
                </p:oleObj>
              </mc:Choice>
              <mc:Fallback>
                <p:oleObj name="Equation" r:id="rId11" imgW="152280" imgH="241200" progId="Equation.3">
                  <p:embed/>
                  <p:pic>
                    <p:nvPicPr>
                      <p:cNvPr id="29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98825" y="1951038"/>
                        <a:ext cx="266700" cy="415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Object 6"/>
          <p:cNvGraphicFramePr>
            <a:graphicFrameLocks noChangeAspect="1"/>
          </p:cNvGraphicFramePr>
          <p:nvPr>
            <p:extLst/>
          </p:nvPr>
        </p:nvGraphicFramePr>
        <p:xfrm>
          <a:off x="2857500" y="1830388"/>
          <a:ext cx="442913" cy="300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7083" name="Equation" r:id="rId13" imgW="279360" imgH="203040" progId="Equation.3">
                  <p:embed/>
                </p:oleObj>
              </mc:Choice>
              <mc:Fallback>
                <p:oleObj name="Equation" r:id="rId13" imgW="279360" imgH="203040" progId="Equation.3">
                  <p:embed/>
                  <p:pic>
                    <p:nvPicPr>
                      <p:cNvPr id="3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57500" y="1830388"/>
                        <a:ext cx="442913" cy="300037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Object 6"/>
          <p:cNvGraphicFramePr>
            <a:graphicFrameLocks noChangeAspect="1"/>
          </p:cNvGraphicFramePr>
          <p:nvPr>
            <p:extLst/>
          </p:nvPr>
        </p:nvGraphicFramePr>
        <p:xfrm>
          <a:off x="3592513" y="1835150"/>
          <a:ext cx="442912" cy="301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7084" name="Equation" r:id="rId15" imgW="279360" imgH="203040" progId="Equation.3">
                  <p:embed/>
                </p:oleObj>
              </mc:Choice>
              <mc:Fallback>
                <p:oleObj name="Equation" r:id="rId15" imgW="279360" imgH="203040" progId="Equation.3">
                  <p:embed/>
                  <p:pic>
                    <p:nvPicPr>
                      <p:cNvPr id="31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92513" y="1835150"/>
                        <a:ext cx="442912" cy="301625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" name="Rounded Rectangle 26"/>
          <p:cNvSpPr/>
          <p:nvPr/>
        </p:nvSpPr>
        <p:spPr>
          <a:xfrm>
            <a:off x="2140824" y="3324707"/>
            <a:ext cx="2496935" cy="980780"/>
          </a:xfrm>
          <a:prstGeom prst="roundRect">
            <a:avLst/>
          </a:prstGeom>
          <a:solidFill>
            <a:schemeClr val="accent3">
              <a:lumMod val="95000"/>
            </a:schemeClr>
          </a:solidFill>
          <a:ln>
            <a:solidFill>
              <a:schemeClr val="accent3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37" name="Object 36"/>
          <p:cNvGraphicFramePr>
            <a:graphicFrameLocks noChangeAspect="1"/>
          </p:cNvGraphicFramePr>
          <p:nvPr>
            <p:extLst/>
          </p:nvPr>
        </p:nvGraphicFramePr>
        <p:xfrm>
          <a:off x="4360863" y="3676650"/>
          <a:ext cx="311150" cy="373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7085" name="Equation" r:id="rId17" imgW="177480" imgH="215640" progId="Equation.3">
                  <p:embed/>
                </p:oleObj>
              </mc:Choice>
              <mc:Fallback>
                <p:oleObj name="Equation" r:id="rId17" imgW="177480" imgH="215640" progId="Equation.3">
                  <p:embed/>
                  <p:pic>
                    <p:nvPicPr>
                      <p:cNvPr id="37" name="Object 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60863" y="3676650"/>
                        <a:ext cx="311150" cy="373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" name="Rectangle 37"/>
          <p:cNvSpPr/>
          <p:nvPr/>
        </p:nvSpPr>
        <p:spPr>
          <a:xfrm>
            <a:off x="2547123" y="3515208"/>
            <a:ext cx="279501" cy="6700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9" name="Rectangle 38"/>
          <p:cNvSpPr/>
          <p:nvPr/>
        </p:nvSpPr>
        <p:spPr>
          <a:xfrm>
            <a:off x="3290073" y="3515208"/>
            <a:ext cx="279501" cy="670028"/>
          </a:xfrm>
          <a:prstGeom prst="rect">
            <a:avLst/>
          </a:prstGeom>
          <a:solidFill>
            <a:srgbClr val="FFC000"/>
          </a:solidFill>
          <a:ln>
            <a:solidFill>
              <a:srgbClr val="B8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" name="Rectangle 39"/>
          <p:cNvSpPr/>
          <p:nvPr/>
        </p:nvSpPr>
        <p:spPr>
          <a:xfrm>
            <a:off x="4033023" y="3515208"/>
            <a:ext cx="279501" cy="670028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41" name="Straight Arrow Connector 40"/>
          <p:cNvCxnSpPr>
            <a:stCxn id="38" idx="3"/>
            <a:endCxn id="39" idx="1"/>
          </p:cNvCxnSpPr>
          <p:nvPr/>
        </p:nvCxnSpPr>
        <p:spPr>
          <a:xfrm>
            <a:off x="2826624" y="3850222"/>
            <a:ext cx="463449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39" idx="3"/>
            <a:endCxn id="40" idx="1"/>
          </p:cNvCxnSpPr>
          <p:nvPr/>
        </p:nvCxnSpPr>
        <p:spPr>
          <a:xfrm>
            <a:off x="3569574" y="3850222"/>
            <a:ext cx="463449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aphicFrame>
        <p:nvGraphicFramePr>
          <p:cNvPr id="43" name="Object 42"/>
          <p:cNvGraphicFramePr>
            <a:graphicFrameLocks noChangeAspect="1"/>
          </p:cNvGraphicFramePr>
          <p:nvPr>
            <p:extLst/>
          </p:nvPr>
        </p:nvGraphicFramePr>
        <p:xfrm>
          <a:off x="2554288" y="3654425"/>
          <a:ext cx="288925" cy="376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7086" name="Equation" r:id="rId19" imgW="164880" imgH="215640" progId="Equation.3">
                  <p:embed/>
                </p:oleObj>
              </mc:Choice>
              <mc:Fallback>
                <p:oleObj name="Equation" r:id="rId19" imgW="164880" imgH="215640" progId="Equation.3">
                  <p:embed/>
                  <p:pic>
                    <p:nvPicPr>
                      <p:cNvPr id="43" name="Object 4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54288" y="3654425"/>
                        <a:ext cx="288925" cy="376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" name="Oval 43"/>
          <p:cNvSpPr/>
          <p:nvPr/>
        </p:nvSpPr>
        <p:spPr>
          <a:xfrm>
            <a:off x="5016588" y="3529852"/>
            <a:ext cx="1060952" cy="632259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chemeClr val="tx1"/>
              </a:solidFill>
            </a:endParaRPr>
          </a:p>
        </p:txBody>
      </p:sp>
      <p:cxnSp>
        <p:nvCxnSpPr>
          <p:cNvPr id="45" name="Straight Arrow Connector 44"/>
          <p:cNvCxnSpPr>
            <a:endCxn id="44" idx="2"/>
          </p:cNvCxnSpPr>
          <p:nvPr/>
        </p:nvCxnSpPr>
        <p:spPr>
          <a:xfrm flipV="1">
            <a:off x="4637759" y="3845982"/>
            <a:ext cx="378829" cy="1124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aphicFrame>
        <p:nvGraphicFramePr>
          <p:cNvPr id="46" name="Object 45"/>
          <p:cNvGraphicFramePr>
            <a:graphicFrameLocks noChangeAspect="1"/>
          </p:cNvGraphicFramePr>
          <p:nvPr>
            <p:extLst/>
          </p:nvPr>
        </p:nvGraphicFramePr>
        <p:xfrm>
          <a:off x="5060950" y="3673475"/>
          <a:ext cx="933450" cy="373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7087" name="Equation" r:id="rId21" imgW="533160" imgH="215640" progId="Equation.3">
                  <p:embed/>
                </p:oleObj>
              </mc:Choice>
              <mc:Fallback>
                <p:oleObj name="Equation" r:id="rId21" imgW="533160" imgH="215640" progId="Equation.3">
                  <p:embed/>
                  <p:pic>
                    <p:nvPicPr>
                      <p:cNvPr id="46" name="Object 4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60950" y="3673475"/>
                        <a:ext cx="933450" cy="373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7" name="Straight Arrow Connector 46"/>
          <p:cNvCxnSpPr/>
          <p:nvPr/>
        </p:nvCxnSpPr>
        <p:spPr>
          <a:xfrm flipV="1">
            <a:off x="6077540" y="3829287"/>
            <a:ext cx="378829" cy="1124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6489513" y="3598454"/>
            <a:ext cx="5261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L2</a:t>
            </a:r>
            <a:endParaRPr lang="en-CA" dirty="0"/>
          </a:p>
        </p:txBody>
      </p:sp>
      <p:graphicFrame>
        <p:nvGraphicFramePr>
          <p:cNvPr id="49" name="Object 48"/>
          <p:cNvGraphicFramePr>
            <a:graphicFrameLocks noChangeAspect="1"/>
          </p:cNvGraphicFramePr>
          <p:nvPr>
            <p:extLst/>
          </p:nvPr>
        </p:nvGraphicFramePr>
        <p:xfrm>
          <a:off x="4035425" y="3687763"/>
          <a:ext cx="288925" cy="371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7088" name="Equation" r:id="rId23" imgW="164880" imgH="215640" progId="Equation.3">
                  <p:embed/>
                </p:oleObj>
              </mc:Choice>
              <mc:Fallback>
                <p:oleObj name="Equation" r:id="rId23" imgW="164880" imgH="215640" progId="Equation.3">
                  <p:embed/>
                  <p:pic>
                    <p:nvPicPr>
                      <p:cNvPr id="49" name="Object 4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35425" y="3687763"/>
                        <a:ext cx="288925" cy="371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" name="Object 49"/>
          <p:cNvGraphicFramePr>
            <a:graphicFrameLocks noChangeAspect="1"/>
          </p:cNvGraphicFramePr>
          <p:nvPr>
            <p:extLst/>
          </p:nvPr>
        </p:nvGraphicFramePr>
        <p:xfrm>
          <a:off x="3287713" y="3649663"/>
          <a:ext cx="288925" cy="41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7089" name="Equation" r:id="rId25" imgW="164880" imgH="241200" progId="Equation.3">
                  <p:embed/>
                </p:oleObj>
              </mc:Choice>
              <mc:Fallback>
                <p:oleObj name="Equation" r:id="rId25" imgW="164880" imgH="241200" progId="Equation.3">
                  <p:embed/>
                  <p:pic>
                    <p:nvPicPr>
                      <p:cNvPr id="50" name="Object 4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87713" y="3649663"/>
                        <a:ext cx="288925" cy="415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" name="Rounded Rectangle 52"/>
          <p:cNvSpPr/>
          <p:nvPr/>
        </p:nvSpPr>
        <p:spPr>
          <a:xfrm>
            <a:off x="2140824" y="5068325"/>
            <a:ext cx="2496935" cy="980780"/>
          </a:xfrm>
          <a:prstGeom prst="roundRect">
            <a:avLst/>
          </a:prstGeom>
          <a:solidFill>
            <a:schemeClr val="accent3">
              <a:lumMod val="95000"/>
            </a:schemeClr>
          </a:solidFill>
          <a:ln>
            <a:solidFill>
              <a:schemeClr val="accent3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54" name="Object 53"/>
          <p:cNvGraphicFramePr>
            <a:graphicFrameLocks noChangeAspect="1"/>
          </p:cNvGraphicFramePr>
          <p:nvPr>
            <p:extLst/>
          </p:nvPr>
        </p:nvGraphicFramePr>
        <p:xfrm>
          <a:off x="4360863" y="5410200"/>
          <a:ext cx="31115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7090" name="Equation" r:id="rId27" imgW="177480" imgH="228600" progId="Equation.3">
                  <p:embed/>
                </p:oleObj>
              </mc:Choice>
              <mc:Fallback>
                <p:oleObj name="Equation" r:id="rId27" imgW="177480" imgH="228600" progId="Equation.3">
                  <p:embed/>
                  <p:pic>
                    <p:nvPicPr>
                      <p:cNvPr id="54" name="Object 5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60863" y="5410200"/>
                        <a:ext cx="311150" cy="393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5" name="Rectangle 54"/>
          <p:cNvSpPr/>
          <p:nvPr/>
        </p:nvSpPr>
        <p:spPr>
          <a:xfrm>
            <a:off x="2547123" y="5258826"/>
            <a:ext cx="279501" cy="6700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6" name="Rectangle 55"/>
          <p:cNvSpPr/>
          <p:nvPr/>
        </p:nvSpPr>
        <p:spPr>
          <a:xfrm>
            <a:off x="3290073" y="5258826"/>
            <a:ext cx="279501" cy="670028"/>
          </a:xfrm>
          <a:prstGeom prst="rect">
            <a:avLst/>
          </a:prstGeom>
          <a:solidFill>
            <a:srgbClr val="FFC000"/>
          </a:solidFill>
          <a:ln>
            <a:solidFill>
              <a:srgbClr val="B8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7" name="Rectangle 56"/>
          <p:cNvSpPr/>
          <p:nvPr/>
        </p:nvSpPr>
        <p:spPr>
          <a:xfrm>
            <a:off x="4033023" y="5258826"/>
            <a:ext cx="279501" cy="670028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58" name="Straight Arrow Connector 57"/>
          <p:cNvCxnSpPr>
            <a:stCxn id="55" idx="3"/>
            <a:endCxn id="56" idx="1"/>
          </p:cNvCxnSpPr>
          <p:nvPr/>
        </p:nvCxnSpPr>
        <p:spPr>
          <a:xfrm>
            <a:off x="2826624" y="5593840"/>
            <a:ext cx="463449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56" idx="3"/>
            <a:endCxn id="57" idx="1"/>
          </p:cNvCxnSpPr>
          <p:nvPr/>
        </p:nvCxnSpPr>
        <p:spPr>
          <a:xfrm>
            <a:off x="3569574" y="5593840"/>
            <a:ext cx="463449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aphicFrame>
        <p:nvGraphicFramePr>
          <p:cNvPr id="60" name="Object 59"/>
          <p:cNvGraphicFramePr>
            <a:graphicFrameLocks noChangeAspect="1"/>
          </p:cNvGraphicFramePr>
          <p:nvPr>
            <p:extLst/>
          </p:nvPr>
        </p:nvGraphicFramePr>
        <p:xfrm>
          <a:off x="2554288" y="5386388"/>
          <a:ext cx="288925" cy="398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7091" name="Equation" r:id="rId29" imgW="164880" imgH="228600" progId="Equation.3">
                  <p:embed/>
                </p:oleObj>
              </mc:Choice>
              <mc:Fallback>
                <p:oleObj name="Equation" r:id="rId29" imgW="164880" imgH="228600" progId="Equation.3">
                  <p:embed/>
                  <p:pic>
                    <p:nvPicPr>
                      <p:cNvPr id="60" name="Object 5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54288" y="5386388"/>
                        <a:ext cx="288925" cy="398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" name="Oval 60"/>
          <p:cNvSpPr/>
          <p:nvPr/>
        </p:nvSpPr>
        <p:spPr>
          <a:xfrm>
            <a:off x="5016588" y="5273470"/>
            <a:ext cx="1060952" cy="632259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chemeClr val="tx1"/>
              </a:solidFill>
            </a:endParaRPr>
          </a:p>
        </p:txBody>
      </p:sp>
      <p:cxnSp>
        <p:nvCxnSpPr>
          <p:cNvPr id="62" name="Straight Arrow Connector 61"/>
          <p:cNvCxnSpPr>
            <a:endCxn id="61" idx="2"/>
          </p:cNvCxnSpPr>
          <p:nvPr/>
        </p:nvCxnSpPr>
        <p:spPr>
          <a:xfrm flipV="1">
            <a:off x="4637759" y="5589600"/>
            <a:ext cx="378829" cy="1124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aphicFrame>
        <p:nvGraphicFramePr>
          <p:cNvPr id="63" name="Object 62"/>
          <p:cNvGraphicFramePr>
            <a:graphicFrameLocks noChangeAspect="1"/>
          </p:cNvGraphicFramePr>
          <p:nvPr>
            <p:extLst/>
          </p:nvPr>
        </p:nvGraphicFramePr>
        <p:xfrm>
          <a:off x="5072063" y="5407025"/>
          <a:ext cx="911225" cy="395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7092" name="Equation" r:id="rId31" imgW="520560" imgH="228600" progId="Equation.3">
                  <p:embed/>
                </p:oleObj>
              </mc:Choice>
              <mc:Fallback>
                <p:oleObj name="Equation" r:id="rId31" imgW="520560" imgH="228600" progId="Equation.3">
                  <p:embed/>
                  <p:pic>
                    <p:nvPicPr>
                      <p:cNvPr id="63" name="Object 6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72063" y="5407025"/>
                        <a:ext cx="911225" cy="395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4" name="Straight Arrow Connector 63"/>
          <p:cNvCxnSpPr/>
          <p:nvPr/>
        </p:nvCxnSpPr>
        <p:spPr>
          <a:xfrm flipV="1">
            <a:off x="6077540" y="5572905"/>
            <a:ext cx="378829" cy="1124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6489513" y="5342072"/>
            <a:ext cx="5261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L3</a:t>
            </a:r>
            <a:endParaRPr lang="en-CA" dirty="0"/>
          </a:p>
        </p:txBody>
      </p:sp>
      <p:graphicFrame>
        <p:nvGraphicFramePr>
          <p:cNvPr id="66" name="Object 65"/>
          <p:cNvGraphicFramePr>
            <a:graphicFrameLocks noChangeAspect="1"/>
          </p:cNvGraphicFramePr>
          <p:nvPr>
            <p:extLst/>
          </p:nvPr>
        </p:nvGraphicFramePr>
        <p:xfrm>
          <a:off x="4035425" y="5419725"/>
          <a:ext cx="288925" cy="395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7093" name="Equation" r:id="rId33" imgW="164880" imgH="228600" progId="Equation.3">
                  <p:embed/>
                </p:oleObj>
              </mc:Choice>
              <mc:Fallback>
                <p:oleObj name="Equation" r:id="rId33" imgW="164880" imgH="228600" progId="Equation.3">
                  <p:embed/>
                  <p:pic>
                    <p:nvPicPr>
                      <p:cNvPr id="66" name="Object 6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35425" y="5419725"/>
                        <a:ext cx="288925" cy="395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7" name="Object 66"/>
          <p:cNvGraphicFramePr>
            <a:graphicFrameLocks noChangeAspect="1"/>
          </p:cNvGraphicFramePr>
          <p:nvPr>
            <p:extLst/>
          </p:nvPr>
        </p:nvGraphicFramePr>
        <p:xfrm>
          <a:off x="3287713" y="5383213"/>
          <a:ext cx="288925" cy="436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7094" name="Equation" r:id="rId35" imgW="164880" imgH="253800" progId="Equation.3">
                  <p:embed/>
                </p:oleObj>
              </mc:Choice>
              <mc:Fallback>
                <p:oleObj name="Equation" r:id="rId35" imgW="164880" imgH="253800" progId="Equation.3">
                  <p:embed/>
                  <p:pic>
                    <p:nvPicPr>
                      <p:cNvPr id="67" name="Object 6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87713" y="5383213"/>
                        <a:ext cx="288925" cy="4365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2" name="Straight Arrow Connector 71"/>
          <p:cNvCxnSpPr/>
          <p:nvPr/>
        </p:nvCxnSpPr>
        <p:spPr>
          <a:xfrm>
            <a:off x="3429823" y="1464136"/>
            <a:ext cx="5063" cy="323850"/>
          </a:xfrm>
          <a:prstGeom prst="straightConnector1">
            <a:avLst/>
          </a:prstGeom>
          <a:ln>
            <a:solidFill>
              <a:srgbClr val="B88C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endCxn id="39" idx="0"/>
          </p:cNvCxnSpPr>
          <p:nvPr/>
        </p:nvCxnSpPr>
        <p:spPr>
          <a:xfrm>
            <a:off x="3424760" y="2473492"/>
            <a:ext cx="5064" cy="1041716"/>
          </a:xfrm>
          <a:prstGeom prst="straightConnector1">
            <a:avLst/>
          </a:prstGeom>
          <a:ln>
            <a:solidFill>
              <a:srgbClr val="B88C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/>
          <p:nvPr/>
        </p:nvCxnSpPr>
        <p:spPr>
          <a:xfrm>
            <a:off x="3432175" y="4184053"/>
            <a:ext cx="5064" cy="1041716"/>
          </a:xfrm>
          <a:prstGeom prst="straightConnector1">
            <a:avLst/>
          </a:prstGeom>
          <a:ln>
            <a:solidFill>
              <a:srgbClr val="B88C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aphicFrame>
        <p:nvGraphicFramePr>
          <p:cNvPr id="79" name="Object 6"/>
          <p:cNvGraphicFramePr>
            <a:graphicFrameLocks noChangeAspect="1"/>
          </p:cNvGraphicFramePr>
          <p:nvPr>
            <p:extLst/>
          </p:nvPr>
        </p:nvGraphicFramePr>
        <p:xfrm>
          <a:off x="2870986" y="3504324"/>
          <a:ext cx="442913" cy="300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7095" name="Equation" r:id="rId37" imgW="279360" imgH="203040" progId="Equation.3">
                  <p:embed/>
                </p:oleObj>
              </mc:Choice>
              <mc:Fallback>
                <p:oleObj name="Equation" r:id="rId37" imgW="279360" imgH="203040" progId="Equation.3">
                  <p:embed/>
                  <p:pic>
                    <p:nvPicPr>
                      <p:cNvPr id="79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70986" y="3504324"/>
                        <a:ext cx="442913" cy="300037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0" name="Object 6"/>
          <p:cNvGraphicFramePr>
            <a:graphicFrameLocks noChangeAspect="1"/>
          </p:cNvGraphicFramePr>
          <p:nvPr>
            <p:extLst/>
          </p:nvPr>
        </p:nvGraphicFramePr>
        <p:xfrm>
          <a:off x="3605999" y="3509086"/>
          <a:ext cx="442912" cy="301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7096" name="Equation" r:id="rId38" imgW="279360" imgH="203040" progId="Equation.3">
                  <p:embed/>
                </p:oleObj>
              </mc:Choice>
              <mc:Fallback>
                <p:oleObj name="Equation" r:id="rId38" imgW="279360" imgH="203040" progId="Equation.3">
                  <p:embed/>
                  <p:pic>
                    <p:nvPicPr>
                      <p:cNvPr id="8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05999" y="3509086"/>
                        <a:ext cx="442912" cy="301625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" name="Object 6"/>
          <p:cNvGraphicFramePr>
            <a:graphicFrameLocks noChangeAspect="1"/>
          </p:cNvGraphicFramePr>
          <p:nvPr>
            <p:extLst/>
          </p:nvPr>
        </p:nvGraphicFramePr>
        <p:xfrm>
          <a:off x="2875061" y="5242344"/>
          <a:ext cx="442913" cy="300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7097" name="Equation" r:id="rId39" imgW="279360" imgH="203040" progId="Equation.3">
                  <p:embed/>
                </p:oleObj>
              </mc:Choice>
              <mc:Fallback>
                <p:oleObj name="Equation" r:id="rId39" imgW="279360" imgH="203040" progId="Equation.3">
                  <p:embed/>
                  <p:pic>
                    <p:nvPicPr>
                      <p:cNvPr id="81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75061" y="5242344"/>
                        <a:ext cx="442913" cy="300037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2" name="Object 6"/>
          <p:cNvGraphicFramePr>
            <a:graphicFrameLocks noChangeAspect="1"/>
          </p:cNvGraphicFramePr>
          <p:nvPr>
            <p:extLst/>
          </p:nvPr>
        </p:nvGraphicFramePr>
        <p:xfrm>
          <a:off x="3610074" y="5247106"/>
          <a:ext cx="442912" cy="301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7098" name="Equation" r:id="rId40" imgW="279360" imgH="203040" progId="Equation.3">
                  <p:embed/>
                </p:oleObj>
              </mc:Choice>
              <mc:Fallback>
                <p:oleObj name="Equation" r:id="rId40" imgW="279360" imgH="203040" progId="Equation.3">
                  <p:embed/>
                  <p:pic>
                    <p:nvPicPr>
                      <p:cNvPr id="82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10074" y="5247106"/>
                        <a:ext cx="442912" cy="301625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3" name="Object 6"/>
          <p:cNvGraphicFramePr>
            <a:graphicFrameLocks noChangeAspect="1"/>
          </p:cNvGraphicFramePr>
          <p:nvPr>
            <p:extLst/>
          </p:nvPr>
        </p:nvGraphicFramePr>
        <p:xfrm>
          <a:off x="2951164" y="2771710"/>
          <a:ext cx="442913" cy="300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7099" name="Equation" r:id="rId41" imgW="279360" imgH="203040" progId="Equation.3">
                  <p:embed/>
                </p:oleObj>
              </mc:Choice>
              <mc:Fallback>
                <p:oleObj name="Equation" r:id="rId41" imgW="279360" imgH="203040" progId="Equation.3">
                  <p:embed/>
                  <p:pic>
                    <p:nvPicPr>
                      <p:cNvPr id="83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51164" y="2771710"/>
                        <a:ext cx="442913" cy="300037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4" name="Object 6"/>
          <p:cNvGraphicFramePr>
            <a:graphicFrameLocks noChangeAspect="1"/>
          </p:cNvGraphicFramePr>
          <p:nvPr>
            <p:extLst/>
          </p:nvPr>
        </p:nvGraphicFramePr>
        <p:xfrm>
          <a:off x="2926873" y="4511052"/>
          <a:ext cx="442913" cy="300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7100" name="Equation" r:id="rId43" imgW="279360" imgH="203040" progId="Equation.3">
                  <p:embed/>
                </p:oleObj>
              </mc:Choice>
              <mc:Fallback>
                <p:oleObj name="Equation" r:id="rId43" imgW="279360" imgH="203040" progId="Equation.3">
                  <p:embed/>
                  <p:pic>
                    <p:nvPicPr>
                      <p:cNvPr id="84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26873" y="4511052"/>
                        <a:ext cx="442913" cy="300037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5" name="Object 6"/>
          <p:cNvGraphicFramePr>
            <a:graphicFrameLocks noChangeAspect="1"/>
          </p:cNvGraphicFramePr>
          <p:nvPr>
            <p:extLst/>
          </p:nvPr>
        </p:nvGraphicFramePr>
        <p:xfrm>
          <a:off x="2855912" y="1272845"/>
          <a:ext cx="442913" cy="300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7101" name="Equation" r:id="rId45" imgW="279360" imgH="203040" progId="Equation.3">
                  <p:embed/>
                </p:oleObj>
              </mc:Choice>
              <mc:Fallback>
                <p:oleObj name="Equation" r:id="rId45" imgW="279360" imgH="203040" progId="Equation.3">
                  <p:embed/>
                  <p:pic>
                    <p:nvPicPr>
                      <p:cNvPr id="85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55912" y="1272845"/>
                        <a:ext cx="442913" cy="300037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6" name="Object 85"/>
          <p:cNvGraphicFramePr>
            <a:graphicFrameLocks noChangeAspect="1"/>
          </p:cNvGraphicFramePr>
          <p:nvPr>
            <p:extLst/>
          </p:nvPr>
        </p:nvGraphicFramePr>
        <p:xfrm>
          <a:off x="3302000" y="952500"/>
          <a:ext cx="288925" cy="438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7102" name="Equation" r:id="rId46" imgW="164880" imgH="253800" progId="Equation.3">
                  <p:embed/>
                </p:oleObj>
              </mc:Choice>
              <mc:Fallback>
                <p:oleObj name="Equation" r:id="rId46" imgW="164880" imgH="253800" progId="Equation.3">
                  <p:embed/>
                  <p:pic>
                    <p:nvPicPr>
                      <p:cNvPr id="86" name="Object 8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02000" y="952500"/>
                        <a:ext cx="288925" cy="438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Freeform 2"/>
          <p:cNvSpPr/>
          <p:nvPr/>
        </p:nvSpPr>
        <p:spPr>
          <a:xfrm>
            <a:off x="3721923" y="1272845"/>
            <a:ext cx="2612375" cy="2174695"/>
          </a:xfrm>
          <a:custGeom>
            <a:avLst/>
            <a:gdLst>
              <a:gd name="connsiteX0" fmla="*/ 2502131 w 2502131"/>
              <a:gd name="connsiteY0" fmla="*/ 382385 h 390698"/>
              <a:gd name="connsiteX1" fmla="*/ 0 w 2502131"/>
              <a:gd name="connsiteY1" fmla="*/ 390698 h 390698"/>
              <a:gd name="connsiteX2" fmla="*/ 0 w 2502131"/>
              <a:gd name="connsiteY2" fmla="*/ 0 h 3906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02131" h="390698">
                <a:moveTo>
                  <a:pt x="2502131" y="382385"/>
                </a:moveTo>
                <a:lnTo>
                  <a:pt x="0" y="390698"/>
                </a:lnTo>
                <a:lnTo>
                  <a:pt x="0" y="0"/>
                </a:lnTo>
              </a:path>
            </a:pathLst>
          </a:custGeom>
          <a:ln>
            <a:solidFill>
              <a:srgbClr val="B88C00"/>
            </a:solidFill>
            <a:prstDash val="sysDot"/>
            <a:headEnd type="none" w="med" len="med"/>
            <a:tailEnd type="triangl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87" name="Object 6"/>
          <p:cNvGraphicFramePr>
            <a:graphicFrameLocks noChangeAspect="1"/>
          </p:cNvGraphicFramePr>
          <p:nvPr>
            <p:extLst/>
          </p:nvPr>
        </p:nvGraphicFramePr>
        <p:xfrm>
          <a:off x="3939804" y="2857265"/>
          <a:ext cx="3092450" cy="501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7103" name="Equation" r:id="rId48" imgW="1676160" imgH="291960" progId="Equation.3">
                  <p:embed/>
                </p:oleObj>
              </mc:Choice>
              <mc:Fallback>
                <p:oleObj name="Equation" r:id="rId48" imgW="1676160" imgH="291960" progId="Equation.3">
                  <p:embed/>
                  <p:pic>
                    <p:nvPicPr>
                      <p:cNvPr id="87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39804" y="2857265"/>
                        <a:ext cx="3092450" cy="501650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8" name="Title 1"/>
          <p:cNvSpPr>
            <a:spLocks noGrp="1"/>
          </p:cNvSpPr>
          <p:nvPr>
            <p:ph type="title"/>
          </p:nvPr>
        </p:nvSpPr>
        <p:spPr>
          <a:xfrm>
            <a:off x="200025" y="61869"/>
            <a:ext cx="7772400" cy="1143000"/>
          </a:xfrm>
        </p:spPr>
        <p:txBody>
          <a:bodyPr/>
          <a:lstStyle/>
          <a:p>
            <a:pPr algn="l"/>
            <a:r>
              <a:rPr lang="fr-CA" dirty="0" smtClean="0"/>
              <a:t>Réseau récurrent: </a:t>
            </a:r>
            <a:r>
              <a:rPr lang="fr-CA" sz="2800" dirty="0" smtClean="0"/>
              <a:t>gradient pour</a:t>
            </a:r>
            <a:endParaRPr lang="en-CA" dirty="0"/>
          </a:p>
        </p:txBody>
      </p:sp>
      <p:graphicFrame>
        <p:nvGraphicFramePr>
          <p:cNvPr id="69" name="Object 6"/>
          <p:cNvGraphicFramePr>
            <a:graphicFrameLocks noChangeAspect="1"/>
          </p:cNvGraphicFramePr>
          <p:nvPr>
            <p:extLst/>
          </p:nvPr>
        </p:nvGraphicFramePr>
        <p:xfrm>
          <a:off x="6358393" y="435234"/>
          <a:ext cx="657225" cy="4475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7104" name="Equation" r:id="rId50" imgW="279360" imgH="203040" progId="Equation.3">
                  <p:embed/>
                </p:oleObj>
              </mc:Choice>
              <mc:Fallback>
                <p:oleObj name="Equation" r:id="rId50" imgW="279360" imgH="203040" progId="Equation.3">
                  <p:embed/>
                  <p:pic>
                    <p:nvPicPr>
                      <p:cNvPr id="69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58393" y="435234"/>
                        <a:ext cx="657225" cy="447573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0" name="Oval 69"/>
          <p:cNvSpPr/>
          <p:nvPr/>
        </p:nvSpPr>
        <p:spPr>
          <a:xfrm>
            <a:off x="2772252" y="1250063"/>
            <a:ext cx="526573" cy="372895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1" name="Rectangle 70"/>
          <p:cNvSpPr/>
          <p:nvPr/>
        </p:nvSpPr>
        <p:spPr>
          <a:xfrm>
            <a:off x="1976853" y="2373803"/>
            <a:ext cx="4964274" cy="2796713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7777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74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96354385"/>
              </p:ext>
            </p:extLst>
          </p:nvPr>
        </p:nvGraphicFramePr>
        <p:xfrm>
          <a:off x="2089150" y="3179763"/>
          <a:ext cx="4837113" cy="938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7105" name="Equation" r:id="rId52" imgW="2197080" imgH="457200" progId="Equation.3">
                  <p:embed/>
                </p:oleObj>
              </mc:Choice>
              <mc:Fallback>
                <p:oleObj name="Equation" r:id="rId52" imgW="2197080" imgH="457200" progId="Equation.3">
                  <p:embed/>
                  <p:pic>
                    <p:nvPicPr>
                      <p:cNvPr id="74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89150" y="3179763"/>
                        <a:ext cx="4837113" cy="938212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08966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2140824" y="1626061"/>
            <a:ext cx="2496935" cy="980780"/>
          </a:xfrm>
          <a:prstGeom prst="roundRect">
            <a:avLst/>
          </a:prstGeom>
          <a:solidFill>
            <a:schemeClr val="accent3">
              <a:lumMod val="95000"/>
            </a:schemeClr>
          </a:solidFill>
          <a:ln>
            <a:solidFill>
              <a:schemeClr val="accent3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4371975" y="1978025"/>
          <a:ext cx="288925" cy="373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8914" name="Equation" r:id="rId3" imgW="164880" imgH="215640" progId="Equation.3">
                  <p:embed/>
                </p:oleObj>
              </mc:Choice>
              <mc:Fallback>
                <p:oleObj name="Equation" r:id="rId3" imgW="164880" imgH="215640" progId="Equation.3">
                  <p:embed/>
                  <p:pic>
                    <p:nvPicPr>
                      <p:cNvPr id="6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71975" y="1978025"/>
                        <a:ext cx="288925" cy="373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/>
          <p:cNvSpPr/>
          <p:nvPr/>
        </p:nvSpPr>
        <p:spPr>
          <a:xfrm>
            <a:off x="2547123" y="1816562"/>
            <a:ext cx="279501" cy="6700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Rectangle 7"/>
          <p:cNvSpPr/>
          <p:nvPr/>
        </p:nvSpPr>
        <p:spPr>
          <a:xfrm>
            <a:off x="3290073" y="1816562"/>
            <a:ext cx="279501" cy="670028"/>
          </a:xfrm>
          <a:prstGeom prst="rect">
            <a:avLst/>
          </a:prstGeom>
          <a:solidFill>
            <a:srgbClr val="FFC000"/>
          </a:solidFill>
          <a:ln>
            <a:solidFill>
              <a:srgbClr val="B8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Rectangle 8"/>
          <p:cNvSpPr/>
          <p:nvPr/>
        </p:nvSpPr>
        <p:spPr>
          <a:xfrm>
            <a:off x="4033023" y="1816562"/>
            <a:ext cx="279501" cy="670028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0" name="Straight Arrow Connector 9"/>
          <p:cNvCxnSpPr>
            <a:stCxn id="7" idx="3"/>
            <a:endCxn id="8" idx="1"/>
          </p:cNvCxnSpPr>
          <p:nvPr/>
        </p:nvCxnSpPr>
        <p:spPr>
          <a:xfrm>
            <a:off x="2826624" y="2151576"/>
            <a:ext cx="463449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8" idx="3"/>
            <a:endCxn id="9" idx="1"/>
          </p:cNvCxnSpPr>
          <p:nvPr/>
        </p:nvCxnSpPr>
        <p:spPr>
          <a:xfrm>
            <a:off x="3569574" y="2151576"/>
            <a:ext cx="463449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aphicFrame>
        <p:nvGraphicFramePr>
          <p:cNvPr id="12" name="Object 11"/>
          <p:cNvGraphicFramePr>
            <a:graphicFrameLocks noChangeAspect="1"/>
          </p:cNvGraphicFramePr>
          <p:nvPr>
            <p:extLst/>
          </p:nvPr>
        </p:nvGraphicFramePr>
        <p:xfrm>
          <a:off x="2565400" y="1957388"/>
          <a:ext cx="266700" cy="374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8915" name="Equation" r:id="rId5" imgW="152280" imgH="215640" progId="Equation.3">
                  <p:embed/>
                </p:oleObj>
              </mc:Choice>
              <mc:Fallback>
                <p:oleObj name="Equation" r:id="rId5" imgW="152280" imgH="215640" progId="Equation.3">
                  <p:embed/>
                  <p:pic>
                    <p:nvPicPr>
                      <p:cNvPr id="12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65400" y="1957388"/>
                        <a:ext cx="266700" cy="374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Oval 17"/>
          <p:cNvSpPr/>
          <p:nvPr/>
        </p:nvSpPr>
        <p:spPr>
          <a:xfrm>
            <a:off x="5016588" y="1831206"/>
            <a:ext cx="1060952" cy="632259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chemeClr val="tx1"/>
              </a:solidFill>
            </a:endParaRPr>
          </a:p>
        </p:txBody>
      </p:sp>
      <p:cxnSp>
        <p:nvCxnSpPr>
          <p:cNvPr id="19" name="Straight Arrow Connector 18"/>
          <p:cNvCxnSpPr>
            <a:endCxn id="18" idx="2"/>
          </p:cNvCxnSpPr>
          <p:nvPr/>
        </p:nvCxnSpPr>
        <p:spPr>
          <a:xfrm flipV="1">
            <a:off x="4637759" y="2147336"/>
            <a:ext cx="378829" cy="1124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aphicFrame>
        <p:nvGraphicFramePr>
          <p:cNvPr id="20" name="Object 19"/>
          <p:cNvGraphicFramePr>
            <a:graphicFrameLocks noChangeAspect="1"/>
          </p:cNvGraphicFramePr>
          <p:nvPr>
            <p:extLst/>
          </p:nvPr>
        </p:nvGraphicFramePr>
        <p:xfrm>
          <a:off x="5094288" y="1974850"/>
          <a:ext cx="866775" cy="373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8916" name="Equation" r:id="rId7" imgW="495000" imgH="215640" progId="Equation.3">
                  <p:embed/>
                </p:oleObj>
              </mc:Choice>
              <mc:Fallback>
                <p:oleObj name="Equation" r:id="rId7" imgW="495000" imgH="215640" progId="Equation.3">
                  <p:embed/>
                  <p:pic>
                    <p:nvPicPr>
                      <p:cNvPr id="2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94288" y="1974850"/>
                        <a:ext cx="866775" cy="373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1" name="Straight Arrow Connector 20"/>
          <p:cNvCxnSpPr/>
          <p:nvPr/>
        </p:nvCxnSpPr>
        <p:spPr>
          <a:xfrm flipV="1">
            <a:off x="6077540" y="2130641"/>
            <a:ext cx="378829" cy="1124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489513" y="1899808"/>
            <a:ext cx="5261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L1</a:t>
            </a:r>
            <a:endParaRPr lang="en-CA" dirty="0"/>
          </a:p>
        </p:txBody>
      </p:sp>
      <p:graphicFrame>
        <p:nvGraphicFramePr>
          <p:cNvPr id="28" name="Object 27"/>
          <p:cNvGraphicFramePr>
            <a:graphicFrameLocks noChangeAspect="1"/>
          </p:cNvGraphicFramePr>
          <p:nvPr>
            <p:extLst/>
          </p:nvPr>
        </p:nvGraphicFramePr>
        <p:xfrm>
          <a:off x="4046538" y="1989138"/>
          <a:ext cx="266700" cy="371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8917" name="Equation" r:id="rId9" imgW="152280" imgH="215640" progId="Equation.3">
                  <p:embed/>
                </p:oleObj>
              </mc:Choice>
              <mc:Fallback>
                <p:oleObj name="Equation" r:id="rId9" imgW="152280" imgH="215640" progId="Equation.3">
                  <p:embed/>
                  <p:pic>
                    <p:nvPicPr>
                      <p:cNvPr id="28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46538" y="1989138"/>
                        <a:ext cx="266700" cy="371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28"/>
          <p:cNvGraphicFramePr>
            <a:graphicFrameLocks noChangeAspect="1"/>
          </p:cNvGraphicFramePr>
          <p:nvPr>
            <p:extLst/>
          </p:nvPr>
        </p:nvGraphicFramePr>
        <p:xfrm>
          <a:off x="3298825" y="1951038"/>
          <a:ext cx="266700" cy="41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8918" name="Equation" r:id="rId11" imgW="152280" imgH="241200" progId="Equation.3">
                  <p:embed/>
                </p:oleObj>
              </mc:Choice>
              <mc:Fallback>
                <p:oleObj name="Equation" r:id="rId11" imgW="152280" imgH="241200" progId="Equation.3">
                  <p:embed/>
                  <p:pic>
                    <p:nvPicPr>
                      <p:cNvPr id="29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98825" y="1951038"/>
                        <a:ext cx="266700" cy="415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Object 6"/>
          <p:cNvGraphicFramePr>
            <a:graphicFrameLocks noChangeAspect="1"/>
          </p:cNvGraphicFramePr>
          <p:nvPr>
            <p:extLst/>
          </p:nvPr>
        </p:nvGraphicFramePr>
        <p:xfrm>
          <a:off x="2857500" y="1830388"/>
          <a:ext cx="442913" cy="300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8919" name="Equation" r:id="rId13" imgW="279360" imgH="203040" progId="Equation.3">
                  <p:embed/>
                </p:oleObj>
              </mc:Choice>
              <mc:Fallback>
                <p:oleObj name="Equation" r:id="rId13" imgW="279360" imgH="203040" progId="Equation.3">
                  <p:embed/>
                  <p:pic>
                    <p:nvPicPr>
                      <p:cNvPr id="3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57500" y="1830388"/>
                        <a:ext cx="442913" cy="300037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Object 6"/>
          <p:cNvGraphicFramePr>
            <a:graphicFrameLocks noChangeAspect="1"/>
          </p:cNvGraphicFramePr>
          <p:nvPr>
            <p:extLst/>
          </p:nvPr>
        </p:nvGraphicFramePr>
        <p:xfrm>
          <a:off x="3592513" y="1835150"/>
          <a:ext cx="442912" cy="301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8920" name="Equation" r:id="rId15" imgW="279360" imgH="203040" progId="Equation.3">
                  <p:embed/>
                </p:oleObj>
              </mc:Choice>
              <mc:Fallback>
                <p:oleObj name="Equation" r:id="rId15" imgW="279360" imgH="203040" progId="Equation.3">
                  <p:embed/>
                  <p:pic>
                    <p:nvPicPr>
                      <p:cNvPr id="31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92513" y="1835150"/>
                        <a:ext cx="442912" cy="301625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" name="Rounded Rectangle 26"/>
          <p:cNvSpPr/>
          <p:nvPr/>
        </p:nvSpPr>
        <p:spPr>
          <a:xfrm>
            <a:off x="2140824" y="3324707"/>
            <a:ext cx="2496935" cy="980780"/>
          </a:xfrm>
          <a:prstGeom prst="roundRect">
            <a:avLst/>
          </a:prstGeom>
          <a:solidFill>
            <a:schemeClr val="accent3">
              <a:lumMod val="95000"/>
            </a:schemeClr>
          </a:solidFill>
          <a:ln>
            <a:solidFill>
              <a:schemeClr val="accent3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37" name="Object 36"/>
          <p:cNvGraphicFramePr>
            <a:graphicFrameLocks noChangeAspect="1"/>
          </p:cNvGraphicFramePr>
          <p:nvPr>
            <p:extLst/>
          </p:nvPr>
        </p:nvGraphicFramePr>
        <p:xfrm>
          <a:off x="4360863" y="3676650"/>
          <a:ext cx="311150" cy="373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8921" name="Equation" r:id="rId17" imgW="177480" imgH="215640" progId="Equation.3">
                  <p:embed/>
                </p:oleObj>
              </mc:Choice>
              <mc:Fallback>
                <p:oleObj name="Equation" r:id="rId17" imgW="177480" imgH="215640" progId="Equation.3">
                  <p:embed/>
                  <p:pic>
                    <p:nvPicPr>
                      <p:cNvPr id="37" name="Object 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60863" y="3676650"/>
                        <a:ext cx="311150" cy="373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" name="Rectangle 37"/>
          <p:cNvSpPr/>
          <p:nvPr/>
        </p:nvSpPr>
        <p:spPr>
          <a:xfrm>
            <a:off x="2547123" y="3515208"/>
            <a:ext cx="279501" cy="6700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9" name="Rectangle 38"/>
          <p:cNvSpPr/>
          <p:nvPr/>
        </p:nvSpPr>
        <p:spPr>
          <a:xfrm>
            <a:off x="3290073" y="3515208"/>
            <a:ext cx="279501" cy="670028"/>
          </a:xfrm>
          <a:prstGeom prst="rect">
            <a:avLst/>
          </a:prstGeom>
          <a:solidFill>
            <a:srgbClr val="FFC000"/>
          </a:solidFill>
          <a:ln>
            <a:solidFill>
              <a:srgbClr val="B8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" name="Rectangle 39"/>
          <p:cNvSpPr/>
          <p:nvPr/>
        </p:nvSpPr>
        <p:spPr>
          <a:xfrm>
            <a:off x="4033023" y="3515208"/>
            <a:ext cx="279501" cy="670028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41" name="Straight Arrow Connector 40"/>
          <p:cNvCxnSpPr>
            <a:stCxn id="38" idx="3"/>
            <a:endCxn id="39" idx="1"/>
          </p:cNvCxnSpPr>
          <p:nvPr/>
        </p:nvCxnSpPr>
        <p:spPr>
          <a:xfrm>
            <a:off x="2826624" y="3850222"/>
            <a:ext cx="463449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39" idx="3"/>
            <a:endCxn id="40" idx="1"/>
          </p:cNvCxnSpPr>
          <p:nvPr/>
        </p:nvCxnSpPr>
        <p:spPr>
          <a:xfrm>
            <a:off x="3569574" y="3850222"/>
            <a:ext cx="463449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aphicFrame>
        <p:nvGraphicFramePr>
          <p:cNvPr id="43" name="Object 42"/>
          <p:cNvGraphicFramePr>
            <a:graphicFrameLocks noChangeAspect="1"/>
          </p:cNvGraphicFramePr>
          <p:nvPr>
            <p:extLst/>
          </p:nvPr>
        </p:nvGraphicFramePr>
        <p:xfrm>
          <a:off x="2554288" y="3654425"/>
          <a:ext cx="288925" cy="376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8922" name="Equation" r:id="rId19" imgW="164880" imgH="215640" progId="Equation.3">
                  <p:embed/>
                </p:oleObj>
              </mc:Choice>
              <mc:Fallback>
                <p:oleObj name="Equation" r:id="rId19" imgW="164880" imgH="215640" progId="Equation.3">
                  <p:embed/>
                  <p:pic>
                    <p:nvPicPr>
                      <p:cNvPr id="43" name="Object 4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54288" y="3654425"/>
                        <a:ext cx="288925" cy="376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" name="Oval 43"/>
          <p:cNvSpPr/>
          <p:nvPr/>
        </p:nvSpPr>
        <p:spPr>
          <a:xfrm>
            <a:off x="5016588" y="3529852"/>
            <a:ext cx="1060952" cy="632259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chemeClr val="tx1"/>
              </a:solidFill>
            </a:endParaRPr>
          </a:p>
        </p:txBody>
      </p:sp>
      <p:cxnSp>
        <p:nvCxnSpPr>
          <p:cNvPr id="45" name="Straight Arrow Connector 44"/>
          <p:cNvCxnSpPr>
            <a:endCxn id="44" idx="2"/>
          </p:cNvCxnSpPr>
          <p:nvPr/>
        </p:nvCxnSpPr>
        <p:spPr>
          <a:xfrm flipV="1">
            <a:off x="4637759" y="3845982"/>
            <a:ext cx="378829" cy="1124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aphicFrame>
        <p:nvGraphicFramePr>
          <p:cNvPr id="46" name="Object 45"/>
          <p:cNvGraphicFramePr>
            <a:graphicFrameLocks noChangeAspect="1"/>
          </p:cNvGraphicFramePr>
          <p:nvPr>
            <p:extLst/>
          </p:nvPr>
        </p:nvGraphicFramePr>
        <p:xfrm>
          <a:off x="5060950" y="3673475"/>
          <a:ext cx="933450" cy="373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8923" name="Equation" r:id="rId21" imgW="533160" imgH="215640" progId="Equation.3">
                  <p:embed/>
                </p:oleObj>
              </mc:Choice>
              <mc:Fallback>
                <p:oleObj name="Equation" r:id="rId21" imgW="533160" imgH="215640" progId="Equation.3">
                  <p:embed/>
                  <p:pic>
                    <p:nvPicPr>
                      <p:cNvPr id="46" name="Object 4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60950" y="3673475"/>
                        <a:ext cx="933450" cy="373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7" name="Straight Arrow Connector 46"/>
          <p:cNvCxnSpPr/>
          <p:nvPr/>
        </p:nvCxnSpPr>
        <p:spPr>
          <a:xfrm flipV="1">
            <a:off x="6077540" y="3829287"/>
            <a:ext cx="378829" cy="1124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6489513" y="3598454"/>
            <a:ext cx="5261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L2</a:t>
            </a:r>
            <a:endParaRPr lang="en-CA" dirty="0"/>
          </a:p>
        </p:txBody>
      </p:sp>
      <p:graphicFrame>
        <p:nvGraphicFramePr>
          <p:cNvPr id="49" name="Object 48"/>
          <p:cNvGraphicFramePr>
            <a:graphicFrameLocks noChangeAspect="1"/>
          </p:cNvGraphicFramePr>
          <p:nvPr>
            <p:extLst/>
          </p:nvPr>
        </p:nvGraphicFramePr>
        <p:xfrm>
          <a:off x="4035425" y="3687763"/>
          <a:ext cx="288925" cy="371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8924" name="Equation" r:id="rId23" imgW="164880" imgH="215640" progId="Equation.3">
                  <p:embed/>
                </p:oleObj>
              </mc:Choice>
              <mc:Fallback>
                <p:oleObj name="Equation" r:id="rId23" imgW="164880" imgH="215640" progId="Equation.3">
                  <p:embed/>
                  <p:pic>
                    <p:nvPicPr>
                      <p:cNvPr id="49" name="Object 4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35425" y="3687763"/>
                        <a:ext cx="288925" cy="371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" name="Object 49"/>
          <p:cNvGraphicFramePr>
            <a:graphicFrameLocks noChangeAspect="1"/>
          </p:cNvGraphicFramePr>
          <p:nvPr>
            <p:extLst/>
          </p:nvPr>
        </p:nvGraphicFramePr>
        <p:xfrm>
          <a:off x="3287713" y="3649663"/>
          <a:ext cx="288925" cy="41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8925" name="Equation" r:id="rId25" imgW="164880" imgH="241200" progId="Equation.3">
                  <p:embed/>
                </p:oleObj>
              </mc:Choice>
              <mc:Fallback>
                <p:oleObj name="Equation" r:id="rId25" imgW="164880" imgH="241200" progId="Equation.3">
                  <p:embed/>
                  <p:pic>
                    <p:nvPicPr>
                      <p:cNvPr id="50" name="Object 4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87713" y="3649663"/>
                        <a:ext cx="288925" cy="415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" name="Rounded Rectangle 52"/>
          <p:cNvSpPr/>
          <p:nvPr/>
        </p:nvSpPr>
        <p:spPr>
          <a:xfrm>
            <a:off x="2140824" y="5068325"/>
            <a:ext cx="2496935" cy="980780"/>
          </a:xfrm>
          <a:prstGeom prst="roundRect">
            <a:avLst/>
          </a:prstGeom>
          <a:solidFill>
            <a:schemeClr val="accent3">
              <a:lumMod val="95000"/>
            </a:schemeClr>
          </a:solidFill>
          <a:ln>
            <a:solidFill>
              <a:schemeClr val="accent3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54" name="Object 53"/>
          <p:cNvGraphicFramePr>
            <a:graphicFrameLocks noChangeAspect="1"/>
          </p:cNvGraphicFramePr>
          <p:nvPr>
            <p:extLst/>
          </p:nvPr>
        </p:nvGraphicFramePr>
        <p:xfrm>
          <a:off x="4360863" y="5410200"/>
          <a:ext cx="31115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8926" name="Equation" r:id="rId27" imgW="177480" imgH="228600" progId="Equation.3">
                  <p:embed/>
                </p:oleObj>
              </mc:Choice>
              <mc:Fallback>
                <p:oleObj name="Equation" r:id="rId27" imgW="177480" imgH="228600" progId="Equation.3">
                  <p:embed/>
                  <p:pic>
                    <p:nvPicPr>
                      <p:cNvPr id="54" name="Object 5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60863" y="5410200"/>
                        <a:ext cx="311150" cy="393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5" name="Rectangle 54"/>
          <p:cNvSpPr/>
          <p:nvPr/>
        </p:nvSpPr>
        <p:spPr>
          <a:xfrm>
            <a:off x="2547123" y="5258826"/>
            <a:ext cx="279501" cy="6700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6" name="Rectangle 55"/>
          <p:cNvSpPr/>
          <p:nvPr/>
        </p:nvSpPr>
        <p:spPr>
          <a:xfrm>
            <a:off x="3290073" y="5258826"/>
            <a:ext cx="279501" cy="670028"/>
          </a:xfrm>
          <a:prstGeom prst="rect">
            <a:avLst/>
          </a:prstGeom>
          <a:solidFill>
            <a:srgbClr val="FFC000"/>
          </a:solidFill>
          <a:ln>
            <a:solidFill>
              <a:srgbClr val="B8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7" name="Rectangle 56"/>
          <p:cNvSpPr/>
          <p:nvPr/>
        </p:nvSpPr>
        <p:spPr>
          <a:xfrm>
            <a:off x="4033023" y="5258826"/>
            <a:ext cx="279501" cy="670028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58" name="Straight Arrow Connector 57"/>
          <p:cNvCxnSpPr>
            <a:stCxn id="55" idx="3"/>
            <a:endCxn id="56" idx="1"/>
          </p:cNvCxnSpPr>
          <p:nvPr/>
        </p:nvCxnSpPr>
        <p:spPr>
          <a:xfrm>
            <a:off x="2826624" y="5593840"/>
            <a:ext cx="463449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56" idx="3"/>
            <a:endCxn id="57" idx="1"/>
          </p:cNvCxnSpPr>
          <p:nvPr/>
        </p:nvCxnSpPr>
        <p:spPr>
          <a:xfrm>
            <a:off x="3569574" y="5593840"/>
            <a:ext cx="463449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aphicFrame>
        <p:nvGraphicFramePr>
          <p:cNvPr id="60" name="Object 59"/>
          <p:cNvGraphicFramePr>
            <a:graphicFrameLocks noChangeAspect="1"/>
          </p:cNvGraphicFramePr>
          <p:nvPr>
            <p:extLst/>
          </p:nvPr>
        </p:nvGraphicFramePr>
        <p:xfrm>
          <a:off x="2554288" y="5386388"/>
          <a:ext cx="288925" cy="398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8927" name="Equation" r:id="rId29" imgW="164880" imgH="228600" progId="Equation.3">
                  <p:embed/>
                </p:oleObj>
              </mc:Choice>
              <mc:Fallback>
                <p:oleObj name="Equation" r:id="rId29" imgW="164880" imgH="228600" progId="Equation.3">
                  <p:embed/>
                  <p:pic>
                    <p:nvPicPr>
                      <p:cNvPr id="60" name="Object 5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54288" y="5386388"/>
                        <a:ext cx="288925" cy="398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" name="Oval 60"/>
          <p:cNvSpPr/>
          <p:nvPr/>
        </p:nvSpPr>
        <p:spPr>
          <a:xfrm>
            <a:off x="5016588" y="5273470"/>
            <a:ext cx="1060952" cy="632259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chemeClr val="tx1"/>
              </a:solidFill>
            </a:endParaRPr>
          </a:p>
        </p:txBody>
      </p:sp>
      <p:cxnSp>
        <p:nvCxnSpPr>
          <p:cNvPr id="62" name="Straight Arrow Connector 61"/>
          <p:cNvCxnSpPr>
            <a:endCxn id="61" idx="2"/>
          </p:cNvCxnSpPr>
          <p:nvPr/>
        </p:nvCxnSpPr>
        <p:spPr>
          <a:xfrm flipV="1">
            <a:off x="4637759" y="5589600"/>
            <a:ext cx="378829" cy="1124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aphicFrame>
        <p:nvGraphicFramePr>
          <p:cNvPr id="63" name="Object 62"/>
          <p:cNvGraphicFramePr>
            <a:graphicFrameLocks noChangeAspect="1"/>
          </p:cNvGraphicFramePr>
          <p:nvPr>
            <p:extLst/>
          </p:nvPr>
        </p:nvGraphicFramePr>
        <p:xfrm>
          <a:off x="5072063" y="5407025"/>
          <a:ext cx="911225" cy="395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8928" name="Equation" r:id="rId31" imgW="520560" imgH="228600" progId="Equation.3">
                  <p:embed/>
                </p:oleObj>
              </mc:Choice>
              <mc:Fallback>
                <p:oleObj name="Equation" r:id="rId31" imgW="520560" imgH="228600" progId="Equation.3">
                  <p:embed/>
                  <p:pic>
                    <p:nvPicPr>
                      <p:cNvPr id="63" name="Object 6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72063" y="5407025"/>
                        <a:ext cx="911225" cy="395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4" name="Straight Arrow Connector 63"/>
          <p:cNvCxnSpPr/>
          <p:nvPr/>
        </p:nvCxnSpPr>
        <p:spPr>
          <a:xfrm flipV="1">
            <a:off x="6077540" y="5572905"/>
            <a:ext cx="378829" cy="1124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6489513" y="5342072"/>
            <a:ext cx="5261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L3</a:t>
            </a:r>
            <a:endParaRPr lang="en-CA" dirty="0"/>
          </a:p>
        </p:txBody>
      </p:sp>
      <p:graphicFrame>
        <p:nvGraphicFramePr>
          <p:cNvPr id="66" name="Object 65"/>
          <p:cNvGraphicFramePr>
            <a:graphicFrameLocks noChangeAspect="1"/>
          </p:cNvGraphicFramePr>
          <p:nvPr>
            <p:extLst/>
          </p:nvPr>
        </p:nvGraphicFramePr>
        <p:xfrm>
          <a:off x="4035425" y="5419725"/>
          <a:ext cx="288925" cy="395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8929" name="Equation" r:id="rId33" imgW="164880" imgH="228600" progId="Equation.3">
                  <p:embed/>
                </p:oleObj>
              </mc:Choice>
              <mc:Fallback>
                <p:oleObj name="Equation" r:id="rId33" imgW="164880" imgH="228600" progId="Equation.3">
                  <p:embed/>
                  <p:pic>
                    <p:nvPicPr>
                      <p:cNvPr id="66" name="Object 6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35425" y="5419725"/>
                        <a:ext cx="288925" cy="395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7" name="Object 66"/>
          <p:cNvGraphicFramePr>
            <a:graphicFrameLocks noChangeAspect="1"/>
          </p:cNvGraphicFramePr>
          <p:nvPr>
            <p:extLst/>
          </p:nvPr>
        </p:nvGraphicFramePr>
        <p:xfrm>
          <a:off x="3287713" y="5383213"/>
          <a:ext cx="288925" cy="436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8930" name="Equation" r:id="rId35" imgW="164880" imgH="253800" progId="Equation.3">
                  <p:embed/>
                </p:oleObj>
              </mc:Choice>
              <mc:Fallback>
                <p:oleObj name="Equation" r:id="rId35" imgW="164880" imgH="253800" progId="Equation.3">
                  <p:embed/>
                  <p:pic>
                    <p:nvPicPr>
                      <p:cNvPr id="67" name="Object 6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87713" y="5383213"/>
                        <a:ext cx="288925" cy="4365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2" name="Straight Arrow Connector 71"/>
          <p:cNvCxnSpPr/>
          <p:nvPr/>
        </p:nvCxnSpPr>
        <p:spPr>
          <a:xfrm>
            <a:off x="3429823" y="1464136"/>
            <a:ext cx="5063" cy="323850"/>
          </a:xfrm>
          <a:prstGeom prst="straightConnector1">
            <a:avLst/>
          </a:prstGeom>
          <a:ln>
            <a:solidFill>
              <a:srgbClr val="B88C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endCxn id="39" idx="0"/>
          </p:cNvCxnSpPr>
          <p:nvPr/>
        </p:nvCxnSpPr>
        <p:spPr>
          <a:xfrm>
            <a:off x="3424760" y="2473492"/>
            <a:ext cx="5064" cy="1041716"/>
          </a:xfrm>
          <a:prstGeom prst="straightConnector1">
            <a:avLst/>
          </a:prstGeom>
          <a:ln>
            <a:solidFill>
              <a:srgbClr val="B88C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/>
          <p:nvPr/>
        </p:nvCxnSpPr>
        <p:spPr>
          <a:xfrm>
            <a:off x="3432175" y="4184053"/>
            <a:ext cx="5064" cy="1041716"/>
          </a:xfrm>
          <a:prstGeom prst="straightConnector1">
            <a:avLst/>
          </a:prstGeom>
          <a:ln>
            <a:solidFill>
              <a:srgbClr val="B88C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aphicFrame>
        <p:nvGraphicFramePr>
          <p:cNvPr id="79" name="Object 6"/>
          <p:cNvGraphicFramePr>
            <a:graphicFrameLocks noChangeAspect="1"/>
          </p:cNvGraphicFramePr>
          <p:nvPr>
            <p:extLst/>
          </p:nvPr>
        </p:nvGraphicFramePr>
        <p:xfrm>
          <a:off x="2870986" y="3504324"/>
          <a:ext cx="442913" cy="300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8931" name="Equation" r:id="rId37" imgW="279360" imgH="203040" progId="Equation.3">
                  <p:embed/>
                </p:oleObj>
              </mc:Choice>
              <mc:Fallback>
                <p:oleObj name="Equation" r:id="rId37" imgW="279360" imgH="203040" progId="Equation.3">
                  <p:embed/>
                  <p:pic>
                    <p:nvPicPr>
                      <p:cNvPr id="79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70986" y="3504324"/>
                        <a:ext cx="442913" cy="300037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0" name="Object 6"/>
          <p:cNvGraphicFramePr>
            <a:graphicFrameLocks noChangeAspect="1"/>
          </p:cNvGraphicFramePr>
          <p:nvPr>
            <p:extLst/>
          </p:nvPr>
        </p:nvGraphicFramePr>
        <p:xfrm>
          <a:off x="3605999" y="3509086"/>
          <a:ext cx="442912" cy="301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8932" name="Equation" r:id="rId38" imgW="279360" imgH="203040" progId="Equation.3">
                  <p:embed/>
                </p:oleObj>
              </mc:Choice>
              <mc:Fallback>
                <p:oleObj name="Equation" r:id="rId38" imgW="279360" imgH="203040" progId="Equation.3">
                  <p:embed/>
                  <p:pic>
                    <p:nvPicPr>
                      <p:cNvPr id="8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05999" y="3509086"/>
                        <a:ext cx="442912" cy="301625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" name="Object 6"/>
          <p:cNvGraphicFramePr>
            <a:graphicFrameLocks noChangeAspect="1"/>
          </p:cNvGraphicFramePr>
          <p:nvPr>
            <p:extLst/>
          </p:nvPr>
        </p:nvGraphicFramePr>
        <p:xfrm>
          <a:off x="2875061" y="5242344"/>
          <a:ext cx="442913" cy="300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8933" name="Equation" r:id="rId39" imgW="279360" imgH="203040" progId="Equation.3">
                  <p:embed/>
                </p:oleObj>
              </mc:Choice>
              <mc:Fallback>
                <p:oleObj name="Equation" r:id="rId39" imgW="279360" imgH="203040" progId="Equation.3">
                  <p:embed/>
                  <p:pic>
                    <p:nvPicPr>
                      <p:cNvPr id="81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75061" y="5242344"/>
                        <a:ext cx="442913" cy="300037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2" name="Object 6"/>
          <p:cNvGraphicFramePr>
            <a:graphicFrameLocks noChangeAspect="1"/>
          </p:cNvGraphicFramePr>
          <p:nvPr>
            <p:extLst/>
          </p:nvPr>
        </p:nvGraphicFramePr>
        <p:xfrm>
          <a:off x="3610074" y="5247106"/>
          <a:ext cx="442912" cy="301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8934" name="Equation" r:id="rId40" imgW="279360" imgH="203040" progId="Equation.3">
                  <p:embed/>
                </p:oleObj>
              </mc:Choice>
              <mc:Fallback>
                <p:oleObj name="Equation" r:id="rId40" imgW="279360" imgH="203040" progId="Equation.3">
                  <p:embed/>
                  <p:pic>
                    <p:nvPicPr>
                      <p:cNvPr id="82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10074" y="5247106"/>
                        <a:ext cx="442912" cy="301625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3" name="Object 6"/>
          <p:cNvGraphicFramePr>
            <a:graphicFrameLocks noChangeAspect="1"/>
          </p:cNvGraphicFramePr>
          <p:nvPr>
            <p:extLst/>
          </p:nvPr>
        </p:nvGraphicFramePr>
        <p:xfrm>
          <a:off x="2951164" y="2771710"/>
          <a:ext cx="442913" cy="300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8935" name="Equation" r:id="rId41" imgW="279360" imgH="203040" progId="Equation.3">
                  <p:embed/>
                </p:oleObj>
              </mc:Choice>
              <mc:Fallback>
                <p:oleObj name="Equation" r:id="rId41" imgW="279360" imgH="203040" progId="Equation.3">
                  <p:embed/>
                  <p:pic>
                    <p:nvPicPr>
                      <p:cNvPr id="83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51164" y="2771710"/>
                        <a:ext cx="442913" cy="300037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4" name="Object 6"/>
          <p:cNvGraphicFramePr>
            <a:graphicFrameLocks noChangeAspect="1"/>
          </p:cNvGraphicFramePr>
          <p:nvPr>
            <p:extLst/>
          </p:nvPr>
        </p:nvGraphicFramePr>
        <p:xfrm>
          <a:off x="2926873" y="4511052"/>
          <a:ext cx="442913" cy="300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8936" name="Equation" r:id="rId43" imgW="279360" imgH="203040" progId="Equation.3">
                  <p:embed/>
                </p:oleObj>
              </mc:Choice>
              <mc:Fallback>
                <p:oleObj name="Equation" r:id="rId43" imgW="279360" imgH="203040" progId="Equation.3">
                  <p:embed/>
                  <p:pic>
                    <p:nvPicPr>
                      <p:cNvPr id="84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26873" y="4511052"/>
                        <a:ext cx="442913" cy="300037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5" name="Object 6"/>
          <p:cNvGraphicFramePr>
            <a:graphicFrameLocks noChangeAspect="1"/>
          </p:cNvGraphicFramePr>
          <p:nvPr>
            <p:extLst/>
          </p:nvPr>
        </p:nvGraphicFramePr>
        <p:xfrm>
          <a:off x="2855912" y="1272845"/>
          <a:ext cx="442913" cy="300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8937" name="Equation" r:id="rId45" imgW="279360" imgH="203040" progId="Equation.3">
                  <p:embed/>
                </p:oleObj>
              </mc:Choice>
              <mc:Fallback>
                <p:oleObj name="Equation" r:id="rId45" imgW="279360" imgH="203040" progId="Equation.3">
                  <p:embed/>
                  <p:pic>
                    <p:nvPicPr>
                      <p:cNvPr id="85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55912" y="1272845"/>
                        <a:ext cx="442913" cy="300037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6" name="Object 85"/>
          <p:cNvGraphicFramePr>
            <a:graphicFrameLocks noChangeAspect="1"/>
          </p:cNvGraphicFramePr>
          <p:nvPr>
            <p:extLst/>
          </p:nvPr>
        </p:nvGraphicFramePr>
        <p:xfrm>
          <a:off x="3302000" y="952500"/>
          <a:ext cx="288925" cy="438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8938" name="Equation" r:id="rId46" imgW="164880" imgH="253800" progId="Equation.3">
                  <p:embed/>
                </p:oleObj>
              </mc:Choice>
              <mc:Fallback>
                <p:oleObj name="Equation" r:id="rId46" imgW="164880" imgH="253800" progId="Equation.3">
                  <p:embed/>
                  <p:pic>
                    <p:nvPicPr>
                      <p:cNvPr id="86" name="Object 8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02000" y="952500"/>
                        <a:ext cx="288925" cy="438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Freeform 2"/>
          <p:cNvSpPr/>
          <p:nvPr/>
        </p:nvSpPr>
        <p:spPr>
          <a:xfrm>
            <a:off x="3721923" y="1272845"/>
            <a:ext cx="2612375" cy="2174695"/>
          </a:xfrm>
          <a:custGeom>
            <a:avLst/>
            <a:gdLst>
              <a:gd name="connsiteX0" fmla="*/ 2502131 w 2502131"/>
              <a:gd name="connsiteY0" fmla="*/ 382385 h 390698"/>
              <a:gd name="connsiteX1" fmla="*/ 0 w 2502131"/>
              <a:gd name="connsiteY1" fmla="*/ 390698 h 390698"/>
              <a:gd name="connsiteX2" fmla="*/ 0 w 2502131"/>
              <a:gd name="connsiteY2" fmla="*/ 0 h 3906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02131" h="390698">
                <a:moveTo>
                  <a:pt x="2502131" y="382385"/>
                </a:moveTo>
                <a:lnTo>
                  <a:pt x="0" y="390698"/>
                </a:lnTo>
                <a:lnTo>
                  <a:pt x="0" y="0"/>
                </a:lnTo>
              </a:path>
            </a:pathLst>
          </a:custGeom>
          <a:ln>
            <a:solidFill>
              <a:srgbClr val="B88C00"/>
            </a:solidFill>
            <a:prstDash val="sysDot"/>
            <a:headEnd type="none" w="med" len="med"/>
            <a:tailEnd type="triangl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87" name="Object 6"/>
          <p:cNvGraphicFramePr>
            <a:graphicFrameLocks noChangeAspect="1"/>
          </p:cNvGraphicFramePr>
          <p:nvPr>
            <p:extLst/>
          </p:nvPr>
        </p:nvGraphicFramePr>
        <p:xfrm>
          <a:off x="3939804" y="2857265"/>
          <a:ext cx="3092450" cy="501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8939" name="Equation" r:id="rId48" imgW="1676160" imgH="291960" progId="Equation.3">
                  <p:embed/>
                </p:oleObj>
              </mc:Choice>
              <mc:Fallback>
                <p:oleObj name="Equation" r:id="rId48" imgW="1676160" imgH="291960" progId="Equation.3">
                  <p:embed/>
                  <p:pic>
                    <p:nvPicPr>
                      <p:cNvPr id="87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39804" y="2857265"/>
                        <a:ext cx="3092450" cy="501650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8" name="Title 1"/>
          <p:cNvSpPr>
            <a:spLocks noGrp="1"/>
          </p:cNvSpPr>
          <p:nvPr>
            <p:ph type="title"/>
          </p:nvPr>
        </p:nvSpPr>
        <p:spPr>
          <a:xfrm>
            <a:off x="200025" y="61869"/>
            <a:ext cx="7772400" cy="1143000"/>
          </a:xfrm>
        </p:spPr>
        <p:txBody>
          <a:bodyPr/>
          <a:lstStyle/>
          <a:p>
            <a:pPr algn="l"/>
            <a:r>
              <a:rPr lang="fr-CA" dirty="0" smtClean="0"/>
              <a:t>Réseau récurrent: </a:t>
            </a:r>
            <a:r>
              <a:rPr lang="fr-CA" sz="2800" dirty="0" smtClean="0"/>
              <a:t>gradient pour</a:t>
            </a:r>
            <a:endParaRPr lang="en-CA" dirty="0"/>
          </a:p>
        </p:txBody>
      </p:sp>
      <p:graphicFrame>
        <p:nvGraphicFramePr>
          <p:cNvPr id="69" name="Object 6"/>
          <p:cNvGraphicFramePr>
            <a:graphicFrameLocks noChangeAspect="1"/>
          </p:cNvGraphicFramePr>
          <p:nvPr>
            <p:extLst/>
          </p:nvPr>
        </p:nvGraphicFramePr>
        <p:xfrm>
          <a:off x="6358393" y="435234"/>
          <a:ext cx="657225" cy="4475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8940" name="Equation" r:id="rId50" imgW="279360" imgH="203040" progId="Equation.3">
                  <p:embed/>
                </p:oleObj>
              </mc:Choice>
              <mc:Fallback>
                <p:oleObj name="Equation" r:id="rId50" imgW="279360" imgH="203040" progId="Equation.3">
                  <p:embed/>
                  <p:pic>
                    <p:nvPicPr>
                      <p:cNvPr id="69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58393" y="435234"/>
                        <a:ext cx="657225" cy="447573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0" name="Oval 69"/>
          <p:cNvSpPr/>
          <p:nvPr/>
        </p:nvSpPr>
        <p:spPr>
          <a:xfrm>
            <a:off x="2772252" y="1250063"/>
            <a:ext cx="526573" cy="372895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1" name="Rectangle 70"/>
          <p:cNvSpPr/>
          <p:nvPr/>
        </p:nvSpPr>
        <p:spPr>
          <a:xfrm>
            <a:off x="1976853" y="2373803"/>
            <a:ext cx="4964274" cy="2796713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7777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74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92324528"/>
              </p:ext>
            </p:extLst>
          </p:nvPr>
        </p:nvGraphicFramePr>
        <p:xfrm>
          <a:off x="2800206" y="3113728"/>
          <a:ext cx="3491051" cy="12024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8941" name="Equation" r:id="rId52" imgW="1168200" imgH="431640" progId="Equation.3">
                  <p:embed/>
                </p:oleObj>
              </mc:Choice>
              <mc:Fallback>
                <p:oleObj name="Equation" r:id="rId52" imgW="1168200" imgH="431640" progId="Equation.3">
                  <p:embed/>
                  <p:pic>
                    <p:nvPicPr>
                      <p:cNvPr id="74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00206" y="3113728"/>
                        <a:ext cx="3491051" cy="1202473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82316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ounded Rectangle 109"/>
          <p:cNvSpPr/>
          <p:nvPr/>
        </p:nvSpPr>
        <p:spPr>
          <a:xfrm>
            <a:off x="6581774" y="3740151"/>
            <a:ext cx="1819275" cy="3063874"/>
          </a:xfrm>
          <a:prstGeom prst="roundRect">
            <a:avLst>
              <a:gd name="adj" fmla="val 11197"/>
            </a:avLst>
          </a:prstGeom>
          <a:solidFill>
            <a:srgbClr val="FFC000"/>
          </a:solidFill>
          <a:ln w="38100">
            <a:solidFill>
              <a:srgbClr val="FF9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7" name="TextBox 46"/>
          <p:cNvSpPr txBox="1"/>
          <p:nvPr/>
        </p:nvSpPr>
        <p:spPr>
          <a:xfrm>
            <a:off x="97689" y="244675"/>
            <a:ext cx="90661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b="1" dirty="0" smtClean="0"/>
              <a:t>Réseau récurrent </a:t>
            </a:r>
            <a:r>
              <a:rPr lang="fr-CA" dirty="0" smtClean="0"/>
              <a:t>: la sortie des neurones est réinjectée dans leur entrée</a:t>
            </a:r>
            <a:endParaRPr lang="en-CA" dirty="0"/>
          </a:p>
        </p:txBody>
      </p:sp>
      <p:sp>
        <p:nvSpPr>
          <p:cNvPr id="56" name="Oval 55"/>
          <p:cNvSpPr/>
          <p:nvPr/>
        </p:nvSpPr>
        <p:spPr>
          <a:xfrm>
            <a:off x="3923442" y="4839809"/>
            <a:ext cx="446363" cy="42889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7" name="Oval 66"/>
          <p:cNvSpPr/>
          <p:nvPr/>
        </p:nvSpPr>
        <p:spPr>
          <a:xfrm>
            <a:off x="1302311" y="4276221"/>
            <a:ext cx="409098" cy="364151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8" name="Oval 67"/>
          <p:cNvSpPr/>
          <p:nvPr/>
        </p:nvSpPr>
        <p:spPr>
          <a:xfrm>
            <a:off x="1302311" y="4819969"/>
            <a:ext cx="409098" cy="364151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3" name="Oval 72"/>
          <p:cNvSpPr/>
          <p:nvPr/>
        </p:nvSpPr>
        <p:spPr>
          <a:xfrm>
            <a:off x="1302311" y="5406106"/>
            <a:ext cx="409098" cy="364151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18" name="Straight Arrow Connector 117"/>
          <p:cNvCxnSpPr>
            <a:stCxn id="165" idx="6"/>
            <a:endCxn id="56" idx="2"/>
          </p:cNvCxnSpPr>
          <p:nvPr/>
        </p:nvCxnSpPr>
        <p:spPr>
          <a:xfrm>
            <a:off x="3149389" y="3913646"/>
            <a:ext cx="774053" cy="114060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/>
          <p:cNvCxnSpPr>
            <a:stCxn id="164" idx="6"/>
            <a:endCxn id="56" idx="2"/>
          </p:cNvCxnSpPr>
          <p:nvPr/>
        </p:nvCxnSpPr>
        <p:spPr>
          <a:xfrm>
            <a:off x="3153964" y="4488898"/>
            <a:ext cx="769478" cy="56535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/>
          <p:cNvCxnSpPr>
            <a:stCxn id="141" idx="6"/>
            <a:endCxn id="56" idx="2"/>
          </p:cNvCxnSpPr>
          <p:nvPr/>
        </p:nvCxnSpPr>
        <p:spPr>
          <a:xfrm flipV="1">
            <a:off x="3153571" y="5054255"/>
            <a:ext cx="769871" cy="2172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133"/>
          <p:cNvCxnSpPr>
            <a:stCxn id="67" idx="6"/>
            <a:endCxn id="164" idx="2"/>
          </p:cNvCxnSpPr>
          <p:nvPr/>
        </p:nvCxnSpPr>
        <p:spPr>
          <a:xfrm>
            <a:off x="1711409" y="4458297"/>
            <a:ext cx="1022650" cy="3060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135"/>
          <p:cNvCxnSpPr>
            <a:stCxn id="68" idx="6"/>
            <a:endCxn id="141" idx="2"/>
          </p:cNvCxnSpPr>
          <p:nvPr/>
        </p:nvCxnSpPr>
        <p:spPr>
          <a:xfrm>
            <a:off x="1711409" y="5002045"/>
            <a:ext cx="1031407" cy="7393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/>
          <p:cNvCxnSpPr>
            <a:stCxn id="67" idx="6"/>
            <a:endCxn id="141" idx="2"/>
          </p:cNvCxnSpPr>
          <p:nvPr/>
        </p:nvCxnSpPr>
        <p:spPr>
          <a:xfrm>
            <a:off x="1711409" y="4458297"/>
            <a:ext cx="1031407" cy="61768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/>
          <p:cNvCxnSpPr>
            <a:stCxn id="67" idx="6"/>
            <a:endCxn id="165" idx="2"/>
          </p:cNvCxnSpPr>
          <p:nvPr/>
        </p:nvCxnSpPr>
        <p:spPr>
          <a:xfrm flipV="1">
            <a:off x="1711409" y="3913646"/>
            <a:ext cx="1027225" cy="54465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Arrow Connector 146"/>
          <p:cNvCxnSpPr>
            <a:stCxn id="68" idx="6"/>
            <a:endCxn id="164" idx="2"/>
          </p:cNvCxnSpPr>
          <p:nvPr/>
        </p:nvCxnSpPr>
        <p:spPr>
          <a:xfrm flipV="1">
            <a:off x="1711409" y="4488898"/>
            <a:ext cx="1022650" cy="51314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Arrow Connector 149"/>
          <p:cNvCxnSpPr>
            <a:stCxn id="73" idx="6"/>
            <a:endCxn id="144" idx="2"/>
          </p:cNvCxnSpPr>
          <p:nvPr/>
        </p:nvCxnSpPr>
        <p:spPr>
          <a:xfrm>
            <a:off x="1711409" y="5588182"/>
            <a:ext cx="1026832" cy="54526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/>
          <p:cNvCxnSpPr>
            <a:stCxn id="73" idx="6"/>
            <a:endCxn id="141" idx="2"/>
          </p:cNvCxnSpPr>
          <p:nvPr/>
        </p:nvCxnSpPr>
        <p:spPr>
          <a:xfrm flipV="1">
            <a:off x="1711409" y="5075983"/>
            <a:ext cx="1031407" cy="51219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/>
          <p:cNvCxnSpPr>
            <a:stCxn id="73" idx="6"/>
            <a:endCxn id="140" idx="2"/>
          </p:cNvCxnSpPr>
          <p:nvPr/>
        </p:nvCxnSpPr>
        <p:spPr>
          <a:xfrm>
            <a:off x="1711409" y="5588182"/>
            <a:ext cx="1026832" cy="4209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Arrow Connector 155"/>
          <p:cNvCxnSpPr>
            <a:stCxn id="67" idx="6"/>
            <a:endCxn id="140" idx="2"/>
          </p:cNvCxnSpPr>
          <p:nvPr/>
        </p:nvCxnSpPr>
        <p:spPr>
          <a:xfrm>
            <a:off x="1711409" y="4458297"/>
            <a:ext cx="1026832" cy="117198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Arrow Connector 182"/>
          <p:cNvCxnSpPr>
            <a:stCxn id="73" idx="6"/>
            <a:endCxn id="164" idx="2"/>
          </p:cNvCxnSpPr>
          <p:nvPr/>
        </p:nvCxnSpPr>
        <p:spPr>
          <a:xfrm flipV="1">
            <a:off x="1711409" y="4488898"/>
            <a:ext cx="1022650" cy="109928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Arrow Connector 184"/>
          <p:cNvCxnSpPr>
            <a:stCxn id="68" idx="6"/>
            <a:endCxn id="144" idx="2"/>
          </p:cNvCxnSpPr>
          <p:nvPr/>
        </p:nvCxnSpPr>
        <p:spPr>
          <a:xfrm>
            <a:off x="1711409" y="5002045"/>
            <a:ext cx="1026832" cy="113140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Arrow Connector 188"/>
          <p:cNvCxnSpPr>
            <a:stCxn id="144" idx="5"/>
            <a:endCxn id="56" idx="2"/>
          </p:cNvCxnSpPr>
          <p:nvPr/>
        </p:nvCxnSpPr>
        <p:spPr>
          <a:xfrm flipV="1">
            <a:off x="3096652" y="5054255"/>
            <a:ext cx="826790" cy="122270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Arrow Connector 189"/>
          <p:cNvCxnSpPr>
            <a:stCxn id="140" idx="6"/>
            <a:endCxn id="56" idx="2"/>
          </p:cNvCxnSpPr>
          <p:nvPr/>
        </p:nvCxnSpPr>
        <p:spPr>
          <a:xfrm flipV="1">
            <a:off x="3158146" y="5054255"/>
            <a:ext cx="765296" cy="57602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92" name="Object 191"/>
          <p:cNvGraphicFramePr>
            <a:graphicFrameLocks noChangeAspect="1"/>
          </p:cNvGraphicFramePr>
          <p:nvPr>
            <p:extLst/>
          </p:nvPr>
        </p:nvGraphicFramePr>
        <p:xfrm>
          <a:off x="1395323" y="4284366"/>
          <a:ext cx="225425" cy="307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148" name="Equation" r:id="rId3" imgW="152280" imgH="215640" progId="Equation.3">
                  <p:embed/>
                </p:oleObj>
              </mc:Choice>
              <mc:Fallback>
                <p:oleObj name="Equation" r:id="rId3" imgW="152280" imgH="215640" progId="Equation.3">
                  <p:embed/>
                  <p:pic>
                    <p:nvPicPr>
                      <p:cNvPr id="192" name="Object 19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95323" y="4284366"/>
                        <a:ext cx="225425" cy="307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3" name="Object 192"/>
          <p:cNvGraphicFramePr>
            <a:graphicFrameLocks noChangeAspect="1"/>
          </p:cNvGraphicFramePr>
          <p:nvPr>
            <p:extLst/>
          </p:nvPr>
        </p:nvGraphicFramePr>
        <p:xfrm>
          <a:off x="1412952" y="4829289"/>
          <a:ext cx="244475" cy="327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149" name="Equation" r:id="rId5" imgW="164880" imgH="228600" progId="Equation.DSMT4">
                  <p:embed/>
                </p:oleObj>
              </mc:Choice>
              <mc:Fallback>
                <p:oleObj name="Equation" r:id="rId5" imgW="164880" imgH="228600" progId="Equation.DSMT4">
                  <p:embed/>
                  <p:pic>
                    <p:nvPicPr>
                      <p:cNvPr id="193" name="Object 19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12952" y="4829289"/>
                        <a:ext cx="244475" cy="327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4" name="Object 193"/>
          <p:cNvGraphicFramePr>
            <a:graphicFrameLocks noChangeAspect="1"/>
          </p:cNvGraphicFramePr>
          <p:nvPr>
            <p:extLst/>
          </p:nvPr>
        </p:nvGraphicFramePr>
        <p:xfrm>
          <a:off x="1408471" y="5385542"/>
          <a:ext cx="257175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150" name="Equation" r:id="rId7" imgW="164880" imgH="228600" progId="Equation.3">
                  <p:embed/>
                </p:oleObj>
              </mc:Choice>
              <mc:Fallback>
                <p:oleObj name="Equation" r:id="rId7" imgW="164880" imgH="228600" progId="Equation.3">
                  <p:embed/>
                  <p:pic>
                    <p:nvPicPr>
                      <p:cNvPr id="194" name="Object 19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8471" y="5385542"/>
                        <a:ext cx="257175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97" name="Straight Arrow Connector 96"/>
          <p:cNvCxnSpPr>
            <a:stCxn id="68" idx="6"/>
            <a:endCxn id="165" idx="2"/>
          </p:cNvCxnSpPr>
          <p:nvPr/>
        </p:nvCxnSpPr>
        <p:spPr>
          <a:xfrm flipV="1">
            <a:off x="1711409" y="3913646"/>
            <a:ext cx="1027225" cy="108839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>
            <a:stCxn id="73" idx="6"/>
            <a:endCxn id="165" idx="2"/>
          </p:cNvCxnSpPr>
          <p:nvPr/>
        </p:nvCxnSpPr>
        <p:spPr>
          <a:xfrm flipV="1">
            <a:off x="1711409" y="3913646"/>
            <a:ext cx="1027225" cy="167453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>
            <a:stCxn id="68" idx="6"/>
            <a:endCxn id="140" idx="2"/>
          </p:cNvCxnSpPr>
          <p:nvPr/>
        </p:nvCxnSpPr>
        <p:spPr>
          <a:xfrm>
            <a:off x="1711409" y="5002045"/>
            <a:ext cx="1026832" cy="62823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>
            <a:stCxn id="67" idx="6"/>
            <a:endCxn id="144" idx="2"/>
          </p:cNvCxnSpPr>
          <p:nvPr/>
        </p:nvCxnSpPr>
        <p:spPr>
          <a:xfrm>
            <a:off x="1711409" y="4458297"/>
            <a:ext cx="1026832" cy="167515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Oval 139"/>
          <p:cNvSpPr/>
          <p:nvPr/>
        </p:nvSpPr>
        <p:spPr>
          <a:xfrm>
            <a:off x="2738241" y="5427324"/>
            <a:ext cx="419905" cy="40591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1" name="Oval 140"/>
          <p:cNvSpPr/>
          <p:nvPr/>
        </p:nvSpPr>
        <p:spPr>
          <a:xfrm>
            <a:off x="2742816" y="4852699"/>
            <a:ext cx="410755" cy="446567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4" name="Oval 143"/>
          <p:cNvSpPr/>
          <p:nvPr/>
        </p:nvSpPr>
        <p:spPr>
          <a:xfrm>
            <a:off x="2738241" y="5930495"/>
            <a:ext cx="419905" cy="40591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4" name="Oval 163"/>
          <p:cNvSpPr/>
          <p:nvPr/>
        </p:nvSpPr>
        <p:spPr>
          <a:xfrm>
            <a:off x="2734059" y="4285942"/>
            <a:ext cx="419905" cy="40591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5" name="Oval 164"/>
          <p:cNvSpPr/>
          <p:nvPr/>
        </p:nvSpPr>
        <p:spPr>
          <a:xfrm>
            <a:off x="2738634" y="3690362"/>
            <a:ext cx="410755" cy="446567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166" name="Object 6"/>
          <p:cNvGraphicFramePr>
            <a:graphicFrameLocks noChangeAspect="1"/>
          </p:cNvGraphicFramePr>
          <p:nvPr>
            <p:extLst/>
          </p:nvPr>
        </p:nvGraphicFramePr>
        <p:xfrm>
          <a:off x="2767648" y="3686850"/>
          <a:ext cx="354012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151" name="Equation" r:id="rId9" imgW="177480" imgH="228600" progId="Equation.3">
                  <p:embed/>
                </p:oleObj>
              </mc:Choice>
              <mc:Fallback>
                <p:oleObj name="Equation" r:id="rId9" imgW="177480" imgH="228600" progId="Equation.3">
                  <p:embed/>
                  <p:pic>
                    <p:nvPicPr>
                      <p:cNvPr id="166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67648" y="3686850"/>
                        <a:ext cx="354012" cy="457200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7" name="Object 6"/>
          <p:cNvGraphicFramePr>
            <a:graphicFrameLocks noChangeAspect="1"/>
          </p:cNvGraphicFramePr>
          <p:nvPr>
            <p:extLst/>
          </p:nvPr>
        </p:nvGraphicFramePr>
        <p:xfrm>
          <a:off x="2767648" y="4283115"/>
          <a:ext cx="354012" cy="454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152" name="Equation" r:id="rId11" imgW="177480" imgH="228600" progId="Equation.3">
                  <p:embed/>
                </p:oleObj>
              </mc:Choice>
              <mc:Fallback>
                <p:oleObj name="Equation" r:id="rId11" imgW="177480" imgH="228600" progId="Equation.3">
                  <p:embed/>
                  <p:pic>
                    <p:nvPicPr>
                      <p:cNvPr id="167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67648" y="4283115"/>
                        <a:ext cx="354012" cy="454025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9" name="Object 6"/>
          <p:cNvGraphicFramePr>
            <a:graphicFrameLocks noChangeAspect="1"/>
          </p:cNvGraphicFramePr>
          <p:nvPr>
            <p:extLst/>
          </p:nvPr>
        </p:nvGraphicFramePr>
        <p:xfrm>
          <a:off x="2785591" y="4852699"/>
          <a:ext cx="354012" cy="454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153" name="Equation" r:id="rId13" imgW="177480" imgH="228600" progId="Equation.3">
                  <p:embed/>
                </p:oleObj>
              </mc:Choice>
              <mc:Fallback>
                <p:oleObj name="Equation" r:id="rId13" imgW="177480" imgH="228600" progId="Equation.3">
                  <p:embed/>
                  <p:pic>
                    <p:nvPicPr>
                      <p:cNvPr id="269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85591" y="4852699"/>
                        <a:ext cx="354012" cy="454025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0" name="Object 6"/>
          <p:cNvGraphicFramePr>
            <a:graphicFrameLocks noChangeAspect="1"/>
          </p:cNvGraphicFramePr>
          <p:nvPr>
            <p:extLst/>
          </p:nvPr>
        </p:nvGraphicFramePr>
        <p:xfrm>
          <a:off x="2757602" y="5382868"/>
          <a:ext cx="354012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154" name="Equation" r:id="rId15" imgW="177480" imgH="228600" progId="Equation.3">
                  <p:embed/>
                </p:oleObj>
              </mc:Choice>
              <mc:Fallback>
                <p:oleObj name="Equation" r:id="rId15" imgW="177480" imgH="228600" progId="Equation.3">
                  <p:embed/>
                  <p:pic>
                    <p:nvPicPr>
                      <p:cNvPr id="27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57602" y="5382868"/>
                        <a:ext cx="354012" cy="457200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1" name="Object 6"/>
          <p:cNvGraphicFramePr>
            <a:graphicFrameLocks noChangeAspect="1"/>
          </p:cNvGraphicFramePr>
          <p:nvPr>
            <p:extLst/>
          </p:nvPr>
        </p:nvGraphicFramePr>
        <p:xfrm>
          <a:off x="2757602" y="5904838"/>
          <a:ext cx="354012" cy="454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155" name="Equation" r:id="rId17" imgW="177480" imgH="228600" progId="Equation.3">
                  <p:embed/>
                </p:oleObj>
              </mc:Choice>
              <mc:Fallback>
                <p:oleObj name="Equation" r:id="rId17" imgW="177480" imgH="228600" progId="Equation.3">
                  <p:embed/>
                  <p:pic>
                    <p:nvPicPr>
                      <p:cNvPr id="271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57602" y="5904838"/>
                        <a:ext cx="354012" cy="454025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1" name="Object 19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09659879"/>
              </p:ext>
            </p:extLst>
          </p:nvPr>
        </p:nvGraphicFramePr>
        <p:xfrm>
          <a:off x="3630613" y="4225925"/>
          <a:ext cx="333375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156" name="Equation" r:id="rId18" imgW="190440" imgH="203040" progId="Equation.3">
                  <p:embed/>
                </p:oleObj>
              </mc:Choice>
              <mc:Fallback>
                <p:oleObj name="Equation" r:id="rId18" imgW="190440" imgH="203040" progId="Equation.3">
                  <p:embed/>
                  <p:pic>
                    <p:nvPicPr>
                      <p:cNvPr id="191" name="Object 19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30613" y="4225925"/>
                        <a:ext cx="333375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3" name="Group 32"/>
          <p:cNvGrpSpPr/>
          <p:nvPr/>
        </p:nvGrpSpPr>
        <p:grpSpPr>
          <a:xfrm>
            <a:off x="210090" y="1203193"/>
            <a:ext cx="3517988" cy="5645019"/>
            <a:chOff x="210090" y="1203193"/>
            <a:chExt cx="3517988" cy="5645019"/>
          </a:xfrm>
        </p:grpSpPr>
        <p:sp>
          <p:nvSpPr>
            <p:cNvPr id="74" name="Oval 73"/>
            <p:cNvSpPr/>
            <p:nvPr/>
          </p:nvSpPr>
          <p:spPr>
            <a:xfrm>
              <a:off x="1819287" y="2940155"/>
              <a:ext cx="419905" cy="405912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FFC000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5" name="Oval 74"/>
            <p:cNvSpPr/>
            <p:nvPr/>
          </p:nvSpPr>
          <p:spPr>
            <a:xfrm>
              <a:off x="1823862" y="2365530"/>
              <a:ext cx="410755" cy="446567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FFC000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6" name="Oval 75"/>
            <p:cNvSpPr/>
            <p:nvPr/>
          </p:nvSpPr>
          <p:spPr>
            <a:xfrm>
              <a:off x="1819287" y="3443326"/>
              <a:ext cx="419905" cy="405912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FFC000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7" name="Oval 76"/>
            <p:cNvSpPr/>
            <p:nvPr/>
          </p:nvSpPr>
          <p:spPr>
            <a:xfrm>
              <a:off x="1815105" y="1798773"/>
              <a:ext cx="419905" cy="405912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FFC000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8" name="Oval 77"/>
            <p:cNvSpPr/>
            <p:nvPr/>
          </p:nvSpPr>
          <p:spPr>
            <a:xfrm>
              <a:off x="1819680" y="1203193"/>
              <a:ext cx="410755" cy="446567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FFC000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graphicFrame>
          <p:nvGraphicFramePr>
            <p:cNvPr id="79" name="Object 6"/>
            <p:cNvGraphicFramePr>
              <a:graphicFrameLocks noChangeAspect="1"/>
            </p:cNvGraphicFramePr>
            <p:nvPr>
              <p:extLst/>
            </p:nvPr>
          </p:nvGraphicFramePr>
          <p:xfrm>
            <a:off x="1874838" y="1212850"/>
            <a:ext cx="303212" cy="4318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6157" name="Equation" r:id="rId20" imgW="152280" imgH="215640" progId="Equation.3">
                    <p:embed/>
                  </p:oleObj>
                </mc:Choice>
                <mc:Fallback>
                  <p:oleObj name="Equation" r:id="rId20" imgW="152280" imgH="215640" progId="Equation.3">
                    <p:embed/>
                    <p:pic>
                      <p:nvPicPr>
                        <p:cNvPr id="79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1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74838" y="1212850"/>
                          <a:ext cx="303212" cy="431800"/>
                        </a:xfrm>
                        <a:prstGeom prst="rect">
                          <a:avLst/>
                        </a:prstGeom>
                        <a:noFill/>
                        <a:ln w="12700">
                          <a:noFill/>
                          <a:miter lim="800000"/>
                          <a:headEnd/>
                          <a:tailEnd/>
                        </a:ln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0" name="Object 6"/>
            <p:cNvGraphicFramePr>
              <a:graphicFrameLocks noChangeAspect="1"/>
            </p:cNvGraphicFramePr>
            <p:nvPr>
              <p:extLst/>
            </p:nvPr>
          </p:nvGraphicFramePr>
          <p:xfrm>
            <a:off x="1862138" y="1808163"/>
            <a:ext cx="328612" cy="4286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6158" name="Equation" r:id="rId22" imgW="164880" imgH="215640" progId="Equation.3">
                    <p:embed/>
                  </p:oleObj>
                </mc:Choice>
                <mc:Fallback>
                  <p:oleObj name="Equation" r:id="rId22" imgW="164880" imgH="215640" progId="Equation.3">
                    <p:embed/>
                    <p:pic>
                      <p:nvPicPr>
                        <p:cNvPr id="80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3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62138" y="1808163"/>
                          <a:ext cx="328612" cy="428625"/>
                        </a:xfrm>
                        <a:prstGeom prst="rect">
                          <a:avLst/>
                        </a:prstGeom>
                        <a:noFill/>
                        <a:ln w="12700">
                          <a:noFill/>
                          <a:miter lim="800000"/>
                          <a:headEnd/>
                          <a:tailEnd/>
                        </a:ln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1" name="Object 6"/>
            <p:cNvGraphicFramePr>
              <a:graphicFrameLocks noChangeAspect="1"/>
            </p:cNvGraphicFramePr>
            <p:nvPr>
              <p:extLst/>
            </p:nvPr>
          </p:nvGraphicFramePr>
          <p:xfrm>
            <a:off x="1879600" y="2365375"/>
            <a:ext cx="328613" cy="4540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6159" name="Equation" r:id="rId24" imgW="164880" imgH="228600" progId="Equation.3">
                    <p:embed/>
                  </p:oleObj>
                </mc:Choice>
                <mc:Fallback>
                  <p:oleObj name="Equation" r:id="rId24" imgW="164880" imgH="228600" progId="Equation.3">
                    <p:embed/>
                    <p:pic>
                      <p:nvPicPr>
                        <p:cNvPr id="81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79600" y="2365375"/>
                          <a:ext cx="328613" cy="454025"/>
                        </a:xfrm>
                        <a:prstGeom prst="rect">
                          <a:avLst/>
                        </a:prstGeom>
                        <a:noFill/>
                        <a:ln w="12700">
                          <a:noFill/>
                          <a:miter lim="800000"/>
                          <a:headEnd/>
                          <a:tailEnd/>
                        </a:ln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2" name="Object 6"/>
            <p:cNvGraphicFramePr>
              <a:graphicFrameLocks noChangeAspect="1"/>
            </p:cNvGraphicFramePr>
            <p:nvPr>
              <p:extLst/>
            </p:nvPr>
          </p:nvGraphicFramePr>
          <p:xfrm>
            <a:off x="1851025" y="2908300"/>
            <a:ext cx="328613" cy="4318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6160" name="Equation" r:id="rId26" imgW="164880" imgH="215640" progId="Equation.3">
                    <p:embed/>
                  </p:oleObj>
                </mc:Choice>
                <mc:Fallback>
                  <p:oleObj name="Equation" r:id="rId26" imgW="164880" imgH="215640" progId="Equation.3">
                    <p:embed/>
                    <p:pic>
                      <p:nvPicPr>
                        <p:cNvPr id="82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51025" y="2908300"/>
                          <a:ext cx="328613" cy="431800"/>
                        </a:xfrm>
                        <a:prstGeom prst="rect">
                          <a:avLst/>
                        </a:prstGeom>
                        <a:noFill/>
                        <a:ln w="12700">
                          <a:noFill/>
                          <a:miter lim="800000"/>
                          <a:headEnd/>
                          <a:tailEnd/>
                        </a:ln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3" name="Object 6"/>
            <p:cNvGraphicFramePr>
              <a:graphicFrameLocks noChangeAspect="1"/>
            </p:cNvGraphicFramePr>
            <p:nvPr>
              <p:extLst/>
            </p:nvPr>
          </p:nvGraphicFramePr>
          <p:xfrm>
            <a:off x="1851025" y="3417888"/>
            <a:ext cx="328613" cy="4540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6161" name="Equation" r:id="rId28" imgW="164880" imgH="228600" progId="Equation.3">
                    <p:embed/>
                  </p:oleObj>
                </mc:Choice>
                <mc:Fallback>
                  <p:oleObj name="Equation" r:id="rId28" imgW="164880" imgH="228600" progId="Equation.3">
                    <p:embed/>
                    <p:pic>
                      <p:nvPicPr>
                        <p:cNvPr id="83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9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51025" y="3417888"/>
                          <a:ext cx="328613" cy="454025"/>
                        </a:xfrm>
                        <a:prstGeom prst="rect">
                          <a:avLst/>
                        </a:prstGeom>
                        <a:noFill/>
                        <a:ln w="12700">
                          <a:noFill/>
                          <a:miter lim="800000"/>
                          <a:headEnd/>
                          <a:tailEnd/>
                        </a:ln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9" name="Freeform 28"/>
            <p:cNvSpPr/>
            <p:nvPr/>
          </p:nvSpPr>
          <p:spPr>
            <a:xfrm>
              <a:off x="739651" y="3667125"/>
              <a:ext cx="2478233" cy="2880173"/>
            </a:xfrm>
            <a:custGeom>
              <a:avLst/>
              <a:gdLst>
                <a:gd name="connsiteX0" fmla="*/ 2550699 w 2774345"/>
                <a:gd name="connsiteY0" fmla="*/ 2476500 h 2944309"/>
                <a:gd name="connsiteX1" fmla="*/ 2655474 w 2774345"/>
                <a:gd name="connsiteY1" fmla="*/ 2838450 h 2944309"/>
                <a:gd name="connsiteX2" fmla="*/ 1102899 w 2774345"/>
                <a:gd name="connsiteY2" fmla="*/ 2895600 h 2944309"/>
                <a:gd name="connsiteX3" fmla="*/ 283749 w 2774345"/>
                <a:gd name="connsiteY3" fmla="*/ 2190750 h 2944309"/>
                <a:gd name="connsiteX4" fmla="*/ 55149 w 2774345"/>
                <a:gd name="connsiteY4" fmla="*/ 990600 h 2944309"/>
                <a:gd name="connsiteX5" fmla="*/ 1226724 w 2774345"/>
                <a:gd name="connsiteY5" fmla="*/ 0 h 2944309"/>
                <a:gd name="connsiteX0" fmla="*/ 2550699 w 2774345"/>
                <a:gd name="connsiteY0" fmla="*/ 2476500 h 2944309"/>
                <a:gd name="connsiteX1" fmla="*/ 2655474 w 2774345"/>
                <a:gd name="connsiteY1" fmla="*/ 2838450 h 2944309"/>
                <a:gd name="connsiteX2" fmla="*/ 1102899 w 2774345"/>
                <a:gd name="connsiteY2" fmla="*/ 2895600 h 2944309"/>
                <a:gd name="connsiteX3" fmla="*/ 283749 w 2774345"/>
                <a:gd name="connsiteY3" fmla="*/ 2190750 h 2944309"/>
                <a:gd name="connsiteX4" fmla="*/ 55149 w 2774345"/>
                <a:gd name="connsiteY4" fmla="*/ 990600 h 2944309"/>
                <a:gd name="connsiteX5" fmla="*/ 1226724 w 2774345"/>
                <a:gd name="connsiteY5" fmla="*/ 0 h 2944309"/>
                <a:gd name="connsiteX0" fmla="*/ 2550699 w 2617793"/>
                <a:gd name="connsiteY0" fmla="*/ 2476500 h 2971648"/>
                <a:gd name="connsiteX1" fmla="*/ 2293524 w 2617793"/>
                <a:gd name="connsiteY1" fmla="*/ 2905125 h 2971648"/>
                <a:gd name="connsiteX2" fmla="*/ 1102899 w 2617793"/>
                <a:gd name="connsiteY2" fmla="*/ 2895600 h 2971648"/>
                <a:gd name="connsiteX3" fmla="*/ 283749 w 2617793"/>
                <a:gd name="connsiteY3" fmla="*/ 2190750 h 2971648"/>
                <a:gd name="connsiteX4" fmla="*/ 55149 w 2617793"/>
                <a:gd name="connsiteY4" fmla="*/ 990600 h 2971648"/>
                <a:gd name="connsiteX5" fmla="*/ 1226724 w 2617793"/>
                <a:gd name="connsiteY5" fmla="*/ 0 h 2971648"/>
                <a:gd name="connsiteX0" fmla="*/ 2550699 w 2626066"/>
                <a:gd name="connsiteY0" fmla="*/ 2476500 h 2956840"/>
                <a:gd name="connsiteX1" fmla="*/ 2293524 w 2626066"/>
                <a:gd name="connsiteY1" fmla="*/ 2905125 h 2956840"/>
                <a:gd name="connsiteX2" fmla="*/ 1102899 w 2626066"/>
                <a:gd name="connsiteY2" fmla="*/ 2895600 h 2956840"/>
                <a:gd name="connsiteX3" fmla="*/ 283749 w 2626066"/>
                <a:gd name="connsiteY3" fmla="*/ 2190750 h 2956840"/>
                <a:gd name="connsiteX4" fmla="*/ 55149 w 2626066"/>
                <a:gd name="connsiteY4" fmla="*/ 990600 h 2956840"/>
                <a:gd name="connsiteX5" fmla="*/ 1226724 w 2626066"/>
                <a:gd name="connsiteY5" fmla="*/ 0 h 2956840"/>
                <a:gd name="connsiteX0" fmla="*/ 2552491 w 2617599"/>
                <a:gd name="connsiteY0" fmla="*/ 2476500 h 2920042"/>
                <a:gd name="connsiteX1" fmla="*/ 2295316 w 2617599"/>
                <a:gd name="connsiteY1" fmla="*/ 2905125 h 2920042"/>
                <a:gd name="connsiteX2" fmla="*/ 1180891 w 2617599"/>
                <a:gd name="connsiteY2" fmla="*/ 2762250 h 2920042"/>
                <a:gd name="connsiteX3" fmla="*/ 285541 w 2617599"/>
                <a:gd name="connsiteY3" fmla="*/ 2190750 h 2920042"/>
                <a:gd name="connsiteX4" fmla="*/ 56941 w 2617599"/>
                <a:gd name="connsiteY4" fmla="*/ 990600 h 2920042"/>
                <a:gd name="connsiteX5" fmla="*/ 1228516 w 2617599"/>
                <a:gd name="connsiteY5" fmla="*/ 0 h 2920042"/>
                <a:gd name="connsiteX0" fmla="*/ 2552491 w 2617599"/>
                <a:gd name="connsiteY0" fmla="*/ 2476500 h 2878931"/>
                <a:gd name="connsiteX1" fmla="*/ 2295316 w 2617599"/>
                <a:gd name="connsiteY1" fmla="*/ 2857500 h 2878931"/>
                <a:gd name="connsiteX2" fmla="*/ 1180891 w 2617599"/>
                <a:gd name="connsiteY2" fmla="*/ 2762250 h 2878931"/>
                <a:gd name="connsiteX3" fmla="*/ 285541 w 2617599"/>
                <a:gd name="connsiteY3" fmla="*/ 2190750 h 2878931"/>
                <a:gd name="connsiteX4" fmla="*/ 56941 w 2617599"/>
                <a:gd name="connsiteY4" fmla="*/ 990600 h 2878931"/>
                <a:gd name="connsiteX5" fmla="*/ 1228516 w 2617599"/>
                <a:gd name="connsiteY5" fmla="*/ 0 h 2878931"/>
                <a:gd name="connsiteX0" fmla="*/ 2532718 w 2597826"/>
                <a:gd name="connsiteY0" fmla="*/ 2476500 h 2880173"/>
                <a:gd name="connsiteX1" fmla="*/ 2275543 w 2597826"/>
                <a:gd name="connsiteY1" fmla="*/ 2857500 h 2880173"/>
                <a:gd name="connsiteX2" fmla="*/ 1161118 w 2597826"/>
                <a:gd name="connsiteY2" fmla="*/ 2762250 h 2880173"/>
                <a:gd name="connsiteX3" fmla="*/ 370543 w 2597826"/>
                <a:gd name="connsiteY3" fmla="*/ 2152650 h 2880173"/>
                <a:gd name="connsiteX4" fmla="*/ 37168 w 2597826"/>
                <a:gd name="connsiteY4" fmla="*/ 990600 h 2880173"/>
                <a:gd name="connsiteX5" fmla="*/ 1208743 w 2597826"/>
                <a:gd name="connsiteY5" fmla="*/ 0 h 2880173"/>
                <a:gd name="connsiteX0" fmla="*/ 2413125 w 2478233"/>
                <a:gd name="connsiteY0" fmla="*/ 2476500 h 2880173"/>
                <a:gd name="connsiteX1" fmla="*/ 2155950 w 2478233"/>
                <a:gd name="connsiteY1" fmla="*/ 2857500 h 2880173"/>
                <a:gd name="connsiteX2" fmla="*/ 1041525 w 2478233"/>
                <a:gd name="connsiteY2" fmla="*/ 2762250 h 2880173"/>
                <a:gd name="connsiteX3" fmla="*/ 250950 w 2478233"/>
                <a:gd name="connsiteY3" fmla="*/ 2152650 h 2880173"/>
                <a:gd name="connsiteX4" fmla="*/ 50925 w 2478233"/>
                <a:gd name="connsiteY4" fmla="*/ 1019175 h 2880173"/>
                <a:gd name="connsiteX5" fmla="*/ 1089150 w 2478233"/>
                <a:gd name="connsiteY5" fmla="*/ 0 h 2880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78233" h="2880173">
                  <a:moveTo>
                    <a:pt x="2413125" y="2476500"/>
                  </a:moveTo>
                  <a:cubicBezTo>
                    <a:pt x="2586162" y="2622550"/>
                    <a:pt x="2384550" y="2809875"/>
                    <a:pt x="2155950" y="2857500"/>
                  </a:cubicBezTo>
                  <a:cubicBezTo>
                    <a:pt x="1927350" y="2905125"/>
                    <a:pt x="1359025" y="2879725"/>
                    <a:pt x="1041525" y="2762250"/>
                  </a:cubicBezTo>
                  <a:cubicBezTo>
                    <a:pt x="724025" y="2644775"/>
                    <a:pt x="416050" y="2443162"/>
                    <a:pt x="250950" y="2152650"/>
                  </a:cubicBezTo>
                  <a:cubicBezTo>
                    <a:pt x="85850" y="1862138"/>
                    <a:pt x="-88775" y="1377950"/>
                    <a:pt x="50925" y="1019175"/>
                  </a:cubicBezTo>
                  <a:cubicBezTo>
                    <a:pt x="190625" y="660400"/>
                    <a:pt x="581944" y="312737"/>
                    <a:pt x="1089150" y="0"/>
                  </a:cubicBezTo>
                </a:path>
              </a:pathLst>
            </a:custGeom>
            <a:ln>
              <a:prstDash val="lgDash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4" name="Freeform 83"/>
            <p:cNvSpPr/>
            <p:nvPr/>
          </p:nvSpPr>
          <p:spPr>
            <a:xfrm>
              <a:off x="559390" y="3162300"/>
              <a:ext cx="2877117" cy="3465010"/>
            </a:xfrm>
            <a:custGeom>
              <a:avLst/>
              <a:gdLst>
                <a:gd name="connsiteX0" fmla="*/ 2550699 w 2774345"/>
                <a:gd name="connsiteY0" fmla="*/ 2476500 h 2944309"/>
                <a:gd name="connsiteX1" fmla="*/ 2655474 w 2774345"/>
                <a:gd name="connsiteY1" fmla="*/ 2838450 h 2944309"/>
                <a:gd name="connsiteX2" fmla="*/ 1102899 w 2774345"/>
                <a:gd name="connsiteY2" fmla="*/ 2895600 h 2944309"/>
                <a:gd name="connsiteX3" fmla="*/ 283749 w 2774345"/>
                <a:gd name="connsiteY3" fmla="*/ 2190750 h 2944309"/>
                <a:gd name="connsiteX4" fmla="*/ 55149 w 2774345"/>
                <a:gd name="connsiteY4" fmla="*/ 990600 h 2944309"/>
                <a:gd name="connsiteX5" fmla="*/ 1226724 w 2774345"/>
                <a:gd name="connsiteY5" fmla="*/ 0 h 2944309"/>
                <a:gd name="connsiteX0" fmla="*/ 2550699 w 2774345"/>
                <a:gd name="connsiteY0" fmla="*/ 2476500 h 2944309"/>
                <a:gd name="connsiteX1" fmla="*/ 2655474 w 2774345"/>
                <a:gd name="connsiteY1" fmla="*/ 2838450 h 2944309"/>
                <a:gd name="connsiteX2" fmla="*/ 1102899 w 2774345"/>
                <a:gd name="connsiteY2" fmla="*/ 2895600 h 2944309"/>
                <a:gd name="connsiteX3" fmla="*/ 283749 w 2774345"/>
                <a:gd name="connsiteY3" fmla="*/ 2190750 h 2944309"/>
                <a:gd name="connsiteX4" fmla="*/ 55149 w 2774345"/>
                <a:gd name="connsiteY4" fmla="*/ 990600 h 2944309"/>
                <a:gd name="connsiteX5" fmla="*/ 1226724 w 2774345"/>
                <a:gd name="connsiteY5" fmla="*/ 0 h 2944309"/>
                <a:gd name="connsiteX0" fmla="*/ 2550699 w 2617793"/>
                <a:gd name="connsiteY0" fmla="*/ 2476500 h 2971648"/>
                <a:gd name="connsiteX1" fmla="*/ 2293524 w 2617793"/>
                <a:gd name="connsiteY1" fmla="*/ 2905125 h 2971648"/>
                <a:gd name="connsiteX2" fmla="*/ 1102899 w 2617793"/>
                <a:gd name="connsiteY2" fmla="*/ 2895600 h 2971648"/>
                <a:gd name="connsiteX3" fmla="*/ 283749 w 2617793"/>
                <a:gd name="connsiteY3" fmla="*/ 2190750 h 2971648"/>
                <a:gd name="connsiteX4" fmla="*/ 55149 w 2617793"/>
                <a:gd name="connsiteY4" fmla="*/ 990600 h 2971648"/>
                <a:gd name="connsiteX5" fmla="*/ 1226724 w 2617793"/>
                <a:gd name="connsiteY5" fmla="*/ 0 h 2971648"/>
                <a:gd name="connsiteX0" fmla="*/ 2550699 w 2626066"/>
                <a:gd name="connsiteY0" fmla="*/ 2476500 h 2956840"/>
                <a:gd name="connsiteX1" fmla="*/ 2293524 w 2626066"/>
                <a:gd name="connsiteY1" fmla="*/ 2905125 h 2956840"/>
                <a:gd name="connsiteX2" fmla="*/ 1102899 w 2626066"/>
                <a:gd name="connsiteY2" fmla="*/ 2895600 h 2956840"/>
                <a:gd name="connsiteX3" fmla="*/ 283749 w 2626066"/>
                <a:gd name="connsiteY3" fmla="*/ 2190750 h 2956840"/>
                <a:gd name="connsiteX4" fmla="*/ 55149 w 2626066"/>
                <a:gd name="connsiteY4" fmla="*/ 990600 h 2956840"/>
                <a:gd name="connsiteX5" fmla="*/ 1226724 w 2626066"/>
                <a:gd name="connsiteY5" fmla="*/ 0 h 2956840"/>
                <a:gd name="connsiteX0" fmla="*/ 2552491 w 2617599"/>
                <a:gd name="connsiteY0" fmla="*/ 2476500 h 2920042"/>
                <a:gd name="connsiteX1" fmla="*/ 2295316 w 2617599"/>
                <a:gd name="connsiteY1" fmla="*/ 2905125 h 2920042"/>
                <a:gd name="connsiteX2" fmla="*/ 1180891 w 2617599"/>
                <a:gd name="connsiteY2" fmla="*/ 2762250 h 2920042"/>
                <a:gd name="connsiteX3" fmla="*/ 285541 w 2617599"/>
                <a:gd name="connsiteY3" fmla="*/ 2190750 h 2920042"/>
                <a:gd name="connsiteX4" fmla="*/ 56941 w 2617599"/>
                <a:gd name="connsiteY4" fmla="*/ 990600 h 2920042"/>
                <a:gd name="connsiteX5" fmla="*/ 1228516 w 2617599"/>
                <a:gd name="connsiteY5" fmla="*/ 0 h 2920042"/>
                <a:gd name="connsiteX0" fmla="*/ 2552491 w 2617599"/>
                <a:gd name="connsiteY0" fmla="*/ 2476500 h 2878931"/>
                <a:gd name="connsiteX1" fmla="*/ 2295316 w 2617599"/>
                <a:gd name="connsiteY1" fmla="*/ 2857500 h 2878931"/>
                <a:gd name="connsiteX2" fmla="*/ 1180891 w 2617599"/>
                <a:gd name="connsiteY2" fmla="*/ 2762250 h 2878931"/>
                <a:gd name="connsiteX3" fmla="*/ 285541 w 2617599"/>
                <a:gd name="connsiteY3" fmla="*/ 2190750 h 2878931"/>
                <a:gd name="connsiteX4" fmla="*/ 56941 w 2617599"/>
                <a:gd name="connsiteY4" fmla="*/ 990600 h 2878931"/>
                <a:gd name="connsiteX5" fmla="*/ 1228516 w 2617599"/>
                <a:gd name="connsiteY5" fmla="*/ 0 h 2878931"/>
                <a:gd name="connsiteX0" fmla="*/ 2532718 w 2597826"/>
                <a:gd name="connsiteY0" fmla="*/ 2476500 h 2880173"/>
                <a:gd name="connsiteX1" fmla="*/ 2275543 w 2597826"/>
                <a:gd name="connsiteY1" fmla="*/ 2857500 h 2880173"/>
                <a:gd name="connsiteX2" fmla="*/ 1161118 w 2597826"/>
                <a:gd name="connsiteY2" fmla="*/ 2762250 h 2880173"/>
                <a:gd name="connsiteX3" fmla="*/ 370543 w 2597826"/>
                <a:gd name="connsiteY3" fmla="*/ 2152650 h 2880173"/>
                <a:gd name="connsiteX4" fmla="*/ 37168 w 2597826"/>
                <a:gd name="connsiteY4" fmla="*/ 990600 h 2880173"/>
                <a:gd name="connsiteX5" fmla="*/ 1208743 w 2597826"/>
                <a:gd name="connsiteY5" fmla="*/ 0 h 2880173"/>
                <a:gd name="connsiteX0" fmla="*/ 2413125 w 2478233"/>
                <a:gd name="connsiteY0" fmla="*/ 2476500 h 2880173"/>
                <a:gd name="connsiteX1" fmla="*/ 2155950 w 2478233"/>
                <a:gd name="connsiteY1" fmla="*/ 2857500 h 2880173"/>
                <a:gd name="connsiteX2" fmla="*/ 1041525 w 2478233"/>
                <a:gd name="connsiteY2" fmla="*/ 2762250 h 2880173"/>
                <a:gd name="connsiteX3" fmla="*/ 250950 w 2478233"/>
                <a:gd name="connsiteY3" fmla="*/ 2152650 h 2880173"/>
                <a:gd name="connsiteX4" fmla="*/ 50925 w 2478233"/>
                <a:gd name="connsiteY4" fmla="*/ 1019175 h 2880173"/>
                <a:gd name="connsiteX5" fmla="*/ 1089150 w 2478233"/>
                <a:gd name="connsiteY5" fmla="*/ 0 h 2880173"/>
                <a:gd name="connsiteX0" fmla="*/ 2308350 w 2392687"/>
                <a:gd name="connsiteY0" fmla="*/ 1790700 h 2930916"/>
                <a:gd name="connsiteX1" fmla="*/ 2155950 w 2392687"/>
                <a:gd name="connsiteY1" fmla="*/ 2857500 h 2930916"/>
                <a:gd name="connsiteX2" fmla="*/ 1041525 w 2392687"/>
                <a:gd name="connsiteY2" fmla="*/ 2762250 h 2930916"/>
                <a:gd name="connsiteX3" fmla="*/ 250950 w 2392687"/>
                <a:gd name="connsiteY3" fmla="*/ 2152650 h 2930916"/>
                <a:gd name="connsiteX4" fmla="*/ 50925 w 2392687"/>
                <a:gd name="connsiteY4" fmla="*/ 1019175 h 2930916"/>
                <a:gd name="connsiteX5" fmla="*/ 1089150 w 2392687"/>
                <a:gd name="connsiteY5" fmla="*/ 0 h 2930916"/>
                <a:gd name="connsiteX0" fmla="*/ 2308350 w 2494275"/>
                <a:gd name="connsiteY0" fmla="*/ 1790700 h 2930916"/>
                <a:gd name="connsiteX1" fmla="*/ 2155950 w 2494275"/>
                <a:gd name="connsiteY1" fmla="*/ 2857500 h 2930916"/>
                <a:gd name="connsiteX2" fmla="*/ 1041525 w 2494275"/>
                <a:gd name="connsiteY2" fmla="*/ 2762250 h 2930916"/>
                <a:gd name="connsiteX3" fmla="*/ 250950 w 2494275"/>
                <a:gd name="connsiteY3" fmla="*/ 2152650 h 2930916"/>
                <a:gd name="connsiteX4" fmla="*/ 50925 w 2494275"/>
                <a:gd name="connsiteY4" fmla="*/ 1019175 h 2930916"/>
                <a:gd name="connsiteX5" fmla="*/ 1089150 w 2494275"/>
                <a:gd name="connsiteY5" fmla="*/ 0 h 2930916"/>
                <a:gd name="connsiteX0" fmla="*/ 2308350 w 2570574"/>
                <a:gd name="connsiteY0" fmla="*/ 1790700 h 2926685"/>
                <a:gd name="connsiteX1" fmla="*/ 2155950 w 2570574"/>
                <a:gd name="connsiteY1" fmla="*/ 2857500 h 2926685"/>
                <a:gd name="connsiteX2" fmla="*/ 1041525 w 2570574"/>
                <a:gd name="connsiteY2" fmla="*/ 2762250 h 2926685"/>
                <a:gd name="connsiteX3" fmla="*/ 250950 w 2570574"/>
                <a:gd name="connsiteY3" fmla="*/ 2152650 h 2926685"/>
                <a:gd name="connsiteX4" fmla="*/ 50925 w 2570574"/>
                <a:gd name="connsiteY4" fmla="*/ 1019175 h 2926685"/>
                <a:gd name="connsiteX5" fmla="*/ 1089150 w 2570574"/>
                <a:gd name="connsiteY5" fmla="*/ 0 h 2926685"/>
                <a:gd name="connsiteX0" fmla="*/ 2308350 w 2582578"/>
                <a:gd name="connsiteY0" fmla="*/ 1790700 h 2890674"/>
                <a:gd name="connsiteX1" fmla="*/ 2184525 w 2582578"/>
                <a:gd name="connsiteY1" fmla="*/ 2809875 h 2890674"/>
                <a:gd name="connsiteX2" fmla="*/ 1041525 w 2582578"/>
                <a:gd name="connsiteY2" fmla="*/ 2762250 h 2890674"/>
                <a:gd name="connsiteX3" fmla="*/ 250950 w 2582578"/>
                <a:gd name="connsiteY3" fmla="*/ 2152650 h 2890674"/>
                <a:gd name="connsiteX4" fmla="*/ 50925 w 2582578"/>
                <a:gd name="connsiteY4" fmla="*/ 1019175 h 2890674"/>
                <a:gd name="connsiteX5" fmla="*/ 1089150 w 2582578"/>
                <a:gd name="connsiteY5" fmla="*/ 0 h 2890674"/>
                <a:gd name="connsiteX0" fmla="*/ 2308350 w 2609103"/>
                <a:gd name="connsiteY0" fmla="*/ 1790700 h 2869921"/>
                <a:gd name="connsiteX1" fmla="*/ 2184525 w 2609103"/>
                <a:gd name="connsiteY1" fmla="*/ 2809875 h 2869921"/>
                <a:gd name="connsiteX2" fmla="*/ 1041525 w 2609103"/>
                <a:gd name="connsiteY2" fmla="*/ 2762250 h 2869921"/>
                <a:gd name="connsiteX3" fmla="*/ 250950 w 2609103"/>
                <a:gd name="connsiteY3" fmla="*/ 2152650 h 2869921"/>
                <a:gd name="connsiteX4" fmla="*/ 50925 w 2609103"/>
                <a:gd name="connsiteY4" fmla="*/ 1019175 h 2869921"/>
                <a:gd name="connsiteX5" fmla="*/ 1089150 w 2609103"/>
                <a:gd name="connsiteY5" fmla="*/ 0 h 2869921"/>
                <a:gd name="connsiteX0" fmla="*/ 2308350 w 2609103"/>
                <a:gd name="connsiteY0" fmla="*/ 1790700 h 2869921"/>
                <a:gd name="connsiteX1" fmla="*/ 2184525 w 2609103"/>
                <a:gd name="connsiteY1" fmla="*/ 2809875 h 2869921"/>
                <a:gd name="connsiteX2" fmla="*/ 1041525 w 2609103"/>
                <a:gd name="connsiteY2" fmla="*/ 2762250 h 2869921"/>
                <a:gd name="connsiteX3" fmla="*/ 250950 w 2609103"/>
                <a:gd name="connsiteY3" fmla="*/ 2152650 h 2869921"/>
                <a:gd name="connsiteX4" fmla="*/ 50925 w 2609103"/>
                <a:gd name="connsiteY4" fmla="*/ 1019175 h 2869921"/>
                <a:gd name="connsiteX5" fmla="*/ 1089150 w 2609103"/>
                <a:gd name="connsiteY5" fmla="*/ 0 h 2869921"/>
                <a:gd name="connsiteX0" fmla="*/ 2304220 w 2505355"/>
                <a:gd name="connsiteY0" fmla="*/ 1790700 h 2894850"/>
                <a:gd name="connsiteX1" fmla="*/ 2180395 w 2505355"/>
                <a:gd name="connsiteY1" fmla="*/ 2809875 h 2894850"/>
                <a:gd name="connsiteX2" fmla="*/ 856420 w 2505355"/>
                <a:gd name="connsiteY2" fmla="*/ 2762250 h 2894850"/>
                <a:gd name="connsiteX3" fmla="*/ 246820 w 2505355"/>
                <a:gd name="connsiteY3" fmla="*/ 2152650 h 2894850"/>
                <a:gd name="connsiteX4" fmla="*/ 46795 w 2505355"/>
                <a:gd name="connsiteY4" fmla="*/ 1019175 h 2894850"/>
                <a:gd name="connsiteX5" fmla="*/ 1085020 w 2505355"/>
                <a:gd name="connsiteY5" fmla="*/ 0 h 2894850"/>
                <a:gd name="connsiteX0" fmla="*/ 2304220 w 2505355"/>
                <a:gd name="connsiteY0" fmla="*/ 1790700 h 2897433"/>
                <a:gd name="connsiteX1" fmla="*/ 2180395 w 2505355"/>
                <a:gd name="connsiteY1" fmla="*/ 2809875 h 2897433"/>
                <a:gd name="connsiteX2" fmla="*/ 856420 w 2505355"/>
                <a:gd name="connsiteY2" fmla="*/ 2762250 h 2897433"/>
                <a:gd name="connsiteX3" fmla="*/ 246820 w 2505355"/>
                <a:gd name="connsiteY3" fmla="*/ 2152650 h 2897433"/>
                <a:gd name="connsiteX4" fmla="*/ 46795 w 2505355"/>
                <a:gd name="connsiteY4" fmla="*/ 1019175 h 2897433"/>
                <a:gd name="connsiteX5" fmla="*/ 1085020 w 2505355"/>
                <a:gd name="connsiteY5" fmla="*/ 0 h 2897433"/>
                <a:gd name="connsiteX0" fmla="*/ 2406378 w 2607513"/>
                <a:gd name="connsiteY0" fmla="*/ 1790700 h 2898756"/>
                <a:gd name="connsiteX1" fmla="*/ 2282553 w 2607513"/>
                <a:gd name="connsiteY1" fmla="*/ 2809875 h 2898756"/>
                <a:gd name="connsiteX2" fmla="*/ 958578 w 2607513"/>
                <a:gd name="connsiteY2" fmla="*/ 2762250 h 2898756"/>
                <a:gd name="connsiteX3" fmla="*/ 91803 w 2607513"/>
                <a:gd name="connsiteY3" fmla="*/ 2066925 h 2898756"/>
                <a:gd name="connsiteX4" fmla="*/ 148953 w 2607513"/>
                <a:gd name="connsiteY4" fmla="*/ 1019175 h 2898756"/>
                <a:gd name="connsiteX5" fmla="*/ 1187178 w 2607513"/>
                <a:gd name="connsiteY5" fmla="*/ 0 h 2898756"/>
                <a:gd name="connsiteX0" fmla="*/ 2651672 w 2852807"/>
                <a:gd name="connsiteY0" fmla="*/ 1790700 h 2898756"/>
                <a:gd name="connsiteX1" fmla="*/ 2527847 w 2852807"/>
                <a:gd name="connsiteY1" fmla="*/ 2809875 h 2898756"/>
                <a:gd name="connsiteX2" fmla="*/ 1203872 w 2852807"/>
                <a:gd name="connsiteY2" fmla="*/ 2762250 h 2898756"/>
                <a:gd name="connsiteX3" fmla="*/ 337097 w 2852807"/>
                <a:gd name="connsiteY3" fmla="*/ 2066925 h 2898756"/>
                <a:gd name="connsiteX4" fmla="*/ 60872 w 2852807"/>
                <a:gd name="connsiteY4" fmla="*/ 600075 h 2898756"/>
                <a:gd name="connsiteX5" fmla="*/ 1432472 w 2852807"/>
                <a:gd name="connsiteY5" fmla="*/ 0 h 2898756"/>
                <a:gd name="connsiteX0" fmla="*/ 2640638 w 2841773"/>
                <a:gd name="connsiteY0" fmla="*/ 2447925 h 3555981"/>
                <a:gd name="connsiteX1" fmla="*/ 2516813 w 2841773"/>
                <a:gd name="connsiteY1" fmla="*/ 3467100 h 3555981"/>
                <a:gd name="connsiteX2" fmla="*/ 1192838 w 2841773"/>
                <a:gd name="connsiteY2" fmla="*/ 3419475 h 3555981"/>
                <a:gd name="connsiteX3" fmla="*/ 326063 w 2841773"/>
                <a:gd name="connsiteY3" fmla="*/ 2724150 h 3555981"/>
                <a:gd name="connsiteX4" fmla="*/ 49838 w 2841773"/>
                <a:gd name="connsiteY4" fmla="*/ 1257300 h 3555981"/>
                <a:gd name="connsiteX5" fmla="*/ 1259513 w 2841773"/>
                <a:gd name="connsiteY5" fmla="*/ 0 h 3555981"/>
                <a:gd name="connsiteX0" fmla="*/ 2640638 w 2877737"/>
                <a:gd name="connsiteY0" fmla="*/ 2447925 h 3492721"/>
                <a:gd name="connsiteX1" fmla="*/ 2621588 w 2877737"/>
                <a:gd name="connsiteY1" fmla="*/ 3362325 h 3492721"/>
                <a:gd name="connsiteX2" fmla="*/ 1192838 w 2877737"/>
                <a:gd name="connsiteY2" fmla="*/ 3419475 h 3492721"/>
                <a:gd name="connsiteX3" fmla="*/ 326063 w 2877737"/>
                <a:gd name="connsiteY3" fmla="*/ 2724150 h 3492721"/>
                <a:gd name="connsiteX4" fmla="*/ 49838 w 2877737"/>
                <a:gd name="connsiteY4" fmla="*/ 1257300 h 3492721"/>
                <a:gd name="connsiteX5" fmla="*/ 1259513 w 2877737"/>
                <a:gd name="connsiteY5" fmla="*/ 0 h 3492721"/>
                <a:gd name="connsiteX0" fmla="*/ 2640638 w 2855030"/>
                <a:gd name="connsiteY0" fmla="*/ 2447925 h 3480970"/>
                <a:gd name="connsiteX1" fmla="*/ 2621588 w 2855030"/>
                <a:gd name="connsiteY1" fmla="*/ 3362325 h 3480970"/>
                <a:gd name="connsiteX2" fmla="*/ 1192838 w 2855030"/>
                <a:gd name="connsiteY2" fmla="*/ 3419475 h 3480970"/>
                <a:gd name="connsiteX3" fmla="*/ 326063 w 2855030"/>
                <a:gd name="connsiteY3" fmla="*/ 2724150 h 3480970"/>
                <a:gd name="connsiteX4" fmla="*/ 49838 w 2855030"/>
                <a:gd name="connsiteY4" fmla="*/ 1257300 h 3480970"/>
                <a:gd name="connsiteX5" fmla="*/ 1259513 w 2855030"/>
                <a:gd name="connsiteY5" fmla="*/ 0 h 3480970"/>
                <a:gd name="connsiteX0" fmla="*/ 2641011 w 2877117"/>
                <a:gd name="connsiteY0" fmla="*/ 2447925 h 3465010"/>
                <a:gd name="connsiteX1" fmla="*/ 2621961 w 2877117"/>
                <a:gd name="connsiteY1" fmla="*/ 3362325 h 3465010"/>
                <a:gd name="connsiteX2" fmla="*/ 1212261 w 2877117"/>
                <a:gd name="connsiteY2" fmla="*/ 3371850 h 3465010"/>
                <a:gd name="connsiteX3" fmla="*/ 326436 w 2877117"/>
                <a:gd name="connsiteY3" fmla="*/ 2724150 h 3465010"/>
                <a:gd name="connsiteX4" fmla="*/ 50211 w 2877117"/>
                <a:gd name="connsiteY4" fmla="*/ 1257300 h 3465010"/>
                <a:gd name="connsiteX5" fmla="*/ 1259886 w 2877117"/>
                <a:gd name="connsiteY5" fmla="*/ 0 h 3465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77117" h="3465010">
                  <a:moveTo>
                    <a:pt x="2641011" y="2447925"/>
                  </a:moveTo>
                  <a:cubicBezTo>
                    <a:pt x="3042648" y="2755900"/>
                    <a:pt x="2860086" y="3208338"/>
                    <a:pt x="2621961" y="3362325"/>
                  </a:cubicBezTo>
                  <a:cubicBezTo>
                    <a:pt x="2383836" y="3516313"/>
                    <a:pt x="1594848" y="3478212"/>
                    <a:pt x="1212261" y="3371850"/>
                  </a:cubicBezTo>
                  <a:cubicBezTo>
                    <a:pt x="829674" y="3265488"/>
                    <a:pt x="520111" y="3076575"/>
                    <a:pt x="326436" y="2724150"/>
                  </a:cubicBezTo>
                  <a:cubicBezTo>
                    <a:pt x="132761" y="2371725"/>
                    <a:pt x="-105364" y="1711325"/>
                    <a:pt x="50211" y="1257300"/>
                  </a:cubicBezTo>
                  <a:cubicBezTo>
                    <a:pt x="205786" y="803275"/>
                    <a:pt x="752680" y="312737"/>
                    <a:pt x="1259886" y="0"/>
                  </a:cubicBezTo>
                </a:path>
              </a:pathLst>
            </a:custGeom>
            <a:ln>
              <a:prstDash val="lgDash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5" name="Freeform 84"/>
            <p:cNvSpPr/>
            <p:nvPr/>
          </p:nvSpPr>
          <p:spPr>
            <a:xfrm>
              <a:off x="417422" y="2625015"/>
              <a:ext cx="3118937" cy="4082306"/>
            </a:xfrm>
            <a:custGeom>
              <a:avLst/>
              <a:gdLst>
                <a:gd name="connsiteX0" fmla="*/ 2550699 w 2774345"/>
                <a:gd name="connsiteY0" fmla="*/ 2476500 h 2944309"/>
                <a:gd name="connsiteX1" fmla="*/ 2655474 w 2774345"/>
                <a:gd name="connsiteY1" fmla="*/ 2838450 h 2944309"/>
                <a:gd name="connsiteX2" fmla="*/ 1102899 w 2774345"/>
                <a:gd name="connsiteY2" fmla="*/ 2895600 h 2944309"/>
                <a:gd name="connsiteX3" fmla="*/ 283749 w 2774345"/>
                <a:gd name="connsiteY3" fmla="*/ 2190750 h 2944309"/>
                <a:gd name="connsiteX4" fmla="*/ 55149 w 2774345"/>
                <a:gd name="connsiteY4" fmla="*/ 990600 h 2944309"/>
                <a:gd name="connsiteX5" fmla="*/ 1226724 w 2774345"/>
                <a:gd name="connsiteY5" fmla="*/ 0 h 2944309"/>
                <a:gd name="connsiteX0" fmla="*/ 2550699 w 2774345"/>
                <a:gd name="connsiteY0" fmla="*/ 2476500 h 2944309"/>
                <a:gd name="connsiteX1" fmla="*/ 2655474 w 2774345"/>
                <a:gd name="connsiteY1" fmla="*/ 2838450 h 2944309"/>
                <a:gd name="connsiteX2" fmla="*/ 1102899 w 2774345"/>
                <a:gd name="connsiteY2" fmla="*/ 2895600 h 2944309"/>
                <a:gd name="connsiteX3" fmla="*/ 283749 w 2774345"/>
                <a:gd name="connsiteY3" fmla="*/ 2190750 h 2944309"/>
                <a:gd name="connsiteX4" fmla="*/ 55149 w 2774345"/>
                <a:gd name="connsiteY4" fmla="*/ 990600 h 2944309"/>
                <a:gd name="connsiteX5" fmla="*/ 1226724 w 2774345"/>
                <a:gd name="connsiteY5" fmla="*/ 0 h 2944309"/>
                <a:gd name="connsiteX0" fmla="*/ 2550699 w 2617793"/>
                <a:gd name="connsiteY0" fmla="*/ 2476500 h 2971648"/>
                <a:gd name="connsiteX1" fmla="*/ 2293524 w 2617793"/>
                <a:gd name="connsiteY1" fmla="*/ 2905125 h 2971648"/>
                <a:gd name="connsiteX2" fmla="*/ 1102899 w 2617793"/>
                <a:gd name="connsiteY2" fmla="*/ 2895600 h 2971648"/>
                <a:gd name="connsiteX3" fmla="*/ 283749 w 2617793"/>
                <a:gd name="connsiteY3" fmla="*/ 2190750 h 2971648"/>
                <a:gd name="connsiteX4" fmla="*/ 55149 w 2617793"/>
                <a:gd name="connsiteY4" fmla="*/ 990600 h 2971648"/>
                <a:gd name="connsiteX5" fmla="*/ 1226724 w 2617793"/>
                <a:gd name="connsiteY5" fmla="*/ 0 h 2971648"/>
                <a:gd name="connsiteX0" fmla="*/ 2550699 w 2626066"/>
                <a:gd name="connsiteY0" fmla="*/ 2476500 h 2956840"/>
                <a:gd name="connsiteX1" fmla="*/ 2293524 w 2626066"/>
                <a:gd name="connsiteY1" fmla="*/ 2905125 h 2956840"/>
                <a:gd name="connsiteX2" fmla="*/ 1102899 w 2626066"/>
                <a:gd name="connsiteY2" fmla="*/ 2895600 h 2956840"/>
                <a:gd name="connsiteX3" fmla="*/ 283749 w 2626066"/>
                <a:gd name="connsiteY3" fmla="*/ 2190750 h 2956840"/>
                <a:gd name="connsiteX4" fmla="*/ 55149 w 2626066"/>
                <a:gd name="connsiteY4" fmla="*/ 990600 h 2956840"/>
                <a:gd name="connsiteX5" fmla="*/ 1226724 w 2626066"/>
                <a:gd name="connsiteY5" fmla="*/ 0 h 2956840"/>
                <a:gd name="connsiteX0" fmla="*/ 2552491 w 2617599"/>
                <a:gd name="connsiteY0" fmla="*/ 2476500 h 2920042"/>
                <a:gd name="connsiteX1" fmla="*/ 2295316 w 2617599"/>
                <a:gd name="connsiteY1" fmla="*/ 2905125 h 2920042"/>
                <a:gd name="connsiteX2" fmla="*/ 1180891 w 2617599"/>
                <a:gd name="connsiteY2" fmla="*/ 2762250 h 2920042"/>
                <a:gd name="connsiteX3" fmla="*/ 285541 w 2617599"/>
                <a:gd name="connsiteY3" fmla="*/ 2190750 h 2920042"/>
                <a:gd name="connsiteX4" fmla="*/ 56941 w 2617599"/>
                <a:gd name="connsiteY4" fmla="*/ 990600 h 2920042"/>
                <a:gd name="connsiteX5" fmla="*/ 1228516 w 2617599"/>
                <a:gd name="connsiteY5" fmla="*/ 0 h 2920042"/>
                <a:gd name="connsiteX0" fmla="*/ 2552491 w 2617599"/>
                <a:gd name="connsiteY0" fmla="*/ 2476500 h 2878931"/>
                <a:gd name="connsiteX1" fmla="*/ 2295316 w 2617599"/>
                <a:gd name="connsiteY1" fmla="*/ 2857500 h 2878931"/>
                <a:gd name="connsiteX2" fmla="*/ 1180891 w 2617599"/>
                <a:gd name="connsiteY2" fmla="*/ 2762250 h 2878931"/>
                <a:gd name="connsiteX3" fmla="*/ 285541 w 2617599"/>
                <a:gd name="connsiteY3" fmla="*/ 2190750 h 2878931"/>
                <a:gd name="connsiteX4" fmla="*/ 56941 w 2617599"/>
                <a:gd name="connsiteY4" fmla="*/ 990600 h 2878931"/>
                <a:gd name="connsiteX5" fmla="*/ 1228516 w 2617599"/>
                <a:gd name="connsiteY5" fmla="*/ 0 h 2878931"/>
                <a:gd name="connsiteX0" fmla="*/ 2532718 w 2597826"/>
                <a:gd name="connsiteY0" fmla="*/ 2476500 h 2880173"/>
                <a:gd name="connsiteX1" fmla="*/ 2275543 w 2597826"/>
                <a:gd name="connsiteY1" fmla="*/ 2857500 h 2880173"/>
                <a:gd name="connsiteX2" fmla="*/ 1161118 w 2597826"/>
                <a:gd name="connsiteY2" fmla="*/ 2762250 h 2880173"/>
                <a:gd name="connsiteX3" fmla="*/ 370543 w 2597826"/>
                <a:gd name="connsiteY3" fmla="*/ 2152650 h 2880173"/>
                <a:gd name="connsiteX4" fmla="*/ 37168 w 2597826"/>
                <a:gd name="connsiteY4" fmla="*/ 990600 h 2880173"/>
                <a:gd name="connsiteX5" fmla="*/ 1208743 w 2597826"/>
                <a:gd name="connsiteY5" fmla="*/ 0 h 2880173"/>
                <a:gd name="connsiteX0" fmla="*/ 2413125 w 2478233"/>
                <a:gd name="connsiteY0" fmla="*/ 2476500 h 2880173"/>
                <a:gd name="connsiteX1" fmla="*/ 2155950 w 2478233"/>
                <a:gd name="connsiteY1" fmla="*/ 2857500 h 2880173"/>
                <a:gd name="connsiteX2" fmla="*/ 1041525 w 2478233"/>
                <a:gd name="connsiteY2" fmla="*/ 2762250 h 2880173"/>
                <a:gd name="connsiteX3" fmla="*/ 250950 w 2478233"/>
                <a:gd name="connsiteY3" fmla="*/ 2152650 h 2880173"/>
                <a:gd name="connsiteX4" fmla="*/ 50925 w 2478233"/>
                <a:gd name="connsiteY4" fmla="*/ 1019175 h 2880173"/>
                <a:gd name="connsiteX5" fmla="*/ 1089150 w 2478233"/>
                <a:gd name="connsiteY5" fmla="*/ 0 h 2880173"/>
                <a:gd name="connsiteX0" fmla="*/ 2308350 w 2392687"/>
                <a:gd name="connsiteY0" fmla="*/ 1790700 h 2930916"/>
                <a:gd name="connsiteX1" fmla="*/ 2155950 w 2392687"/>
                <a:gd name="connsiteY1" fmla="*/ 2857500 h 2930916"/>
                <a:gd name="connsiteX2" fmla="*/ 1041525 w 2392687"/>
                <a:gd name="connsiteY2" fmla="*/ 2762250 h 2930916"/>
                <a:gd name="connsiteX3" fmla="*/ 250950 w 2392687"/>
                <a:gd name="connsiteY3" fmla="*/ 2152650 h 2930916"/>
                <a:gd name="connsiteX4" fmla="*/ 50925 w 2392687"/>
                <a:gd name="connsiteY4" fmla="*/ 1019175 h 2930916"/>
                <a:gd name="connsiteX5" fmla="*/ 1089150 w 2392687"/>
                <a:gd name="connsiteY5" fmla="*/ 0 h 2930916"/>
                <a:gd name="connsiteX0" fmla="*/ 2308350 w 2494275"/>
                <a:gd name="connsiteY0" fmla="*/ 1790700 h 2930916"/>
                <a:gd name="connsiteX1" fmla="*/ 2155950 w 2494275"/>
                <a:gd name="connsiteY1" fmla="*/ 2857500 h 2930916"/>
                <a:gd name="connsiteX2" fmla="*/ 1041525 w 2494275"/>
                <a:gd name="connsiteY2" fmla="*/ 2762250 h 2930916"/>
                <a:gd name="connsiteX3" fmla="*/ 250950 w 2494275"/>
                <a:gd name="connsiteY3" fmla="*/ 2152650 h 2930916"/>
                <a:gd name="connsiteX4" fmla="*/ 50925 w 2494275"/>
                <a:gd name="connsiteY4" fmla="*/ 1019175 h 2930916"/>
                <a:gd name="connsiteX5" fmla="*/ 1089150 w 2494275"/>
                <a:gd name="connsiteY5" fmla="*/ 0 h 2930916"/>
                <a:gd name="connsiteX0" fmla="*/ 2308350 w 2570574"/>
                <a:gd name="connsiteY0" fmla="*/ 1790700 h 2926685"/>
                <a:gd name="connsiteX1" fmla="*/ 2155950 w 2570574"/>
                <a:gd name="connsiteY1" fmla="*/ 2857500 h 2926685"/>
                <a:gd name="connsiteX2" fmla="*/ 1041525 w 2570574"/>
                <a:gd name="connsiteY2" fmla="*/ 2762250 h 2926685"/>
                <a:gd name="connsiteX3" fmla="*/ 250950 w 2570574"/>
                <a:gd name="connsiteY3" fmla="*/ 2152650 h 2926685"/>
                <a:gd name="connsiteX4" fmla="*/ 50925 w 2570574"/>
                <a:gd name="connsiteY4" fmla="*/ 1019175 h 2926685"/>
                <a:gd name="connsiteX5" fmla="*/ 1089150 w 2570574"/>
                <a:gd name="connsiteY5" fmla="*/ 0 h 2926685"/>
                <a:gd name="connsiteX0" fmla="*/ 2308350 w 2582578"/>
                <a:gd name="connsiteY0" fmla="*/ 1790700 h 2890674"/>
                <a:gd name="connsiteX1" fmla="*/ 2184525 w 2582578"/>
                <a:gd name="connsiteY1" fmla="*/ 2809875 h 2890674"/>
                <a:gd name="connsiteX2" fmla="*/ 1041525 w 2582578"/>
                <a:gd name="connsiteY2" fmla="*/ 2762250 h 2890674"/>
                <a:gd name="connsiteX3" fmla="*/ 250950 w 2582578"/>
                <a:gd name="connsiteY3" fmla="*/ 2152650 h 2890674"/>
                <a:gd name="connsiteX4" fmla="*/ 50925 w 2582578"/>
                <a:gd name="connsiteY4" fmla="*/ 1019175 h 2890674"/>
                <a:gd name="connsiteX5" fmla="*/ 1089150 w 2582578"/>
                <a:gd name="connsiteY5" fmla="*/ 0 h 2890674"/>
                <a:gd name="connsiteX0" fmla="*/ 2308350 w 2609103"/>
                <a:gd name="connsiteY0" fmla="*/ 1790700 h 2869921"/>
                <a:gd name="connsiteX1" fmla="*/ 2184525 w 2609103"/>
                <a:gd name="connsiteY1" fmla="*/ 2809875 h 2869921"/>
                <a:gd name="connsiteX2" fmla="*/ 1041525 w 2609103"/>
                <a:gd name="connsiteY2" fmla="*/ 2762250 h 2869921"/>
                <a:gd name="connsiteX3" fmla="*/ 250950 w 2609103"/>
                <a:gd name="connsiteY3" fmla="*/ 2152650 h 2869921"/>
                <a:gd name="connsiteX4" fmla="*/ 50925 w 2609103"/>
                <a:gd name="connsiteY4" fmla="*/ 1019175 h 2869921"/>
                <a:gd name="connsiteX5" fmla="*/ 1089150 w 2609103"/>
                <a:gd name="connsiteY5" fmla="*/ 0 h 2869921"/>
                <a:gd name="connsiteX0" fmla="*/ 2308350 w 2609103"/>
                <a:gd name="connsiteY0" fmla="*/ 1790700 h 2869921"/>
                <a:gd name="connsiteX1" fmla="*/ 2184525 w 2609103"/>
                <a:gd name="connsiteY1" fmla="*/ 2809875 h 2869921"/>
                <a:gd name="connsiteX2" fmla="*/ 1041525 w 2609103"/>
                <a:gd name="connsiteY2" fmla="*/ 2762250 h 2869921"/>
                <a:gd name="connsiteX3" fmla="*/ 250950 w 2609103"/>
                <a:gd name="connsiteY3" fmla="*/ 2152650 h 2869921"/>
                <a:gd name="connsiteX4" fmla="*/ 50925 w 2609103"/>
                <a:gd name="connsiteY4" fmla="*/ 1019175 h 2869921"/>
                <a:gd name="connsiteX5" fmla="*/ 1089150 w 2609103"/>
                <a:gd name="connsiteY5" fmla="*/ 0 h 2869921"/>
                <a:gd name="connsiteX0" fmla="*/ 2304220 w 2505355"/>
                <a:gd name="connsiteY0" fmla="*/ 1790700 h 2894850"/>
                <a:gd name="connsiteX1" fmla="*/ 2180395 w 2505355"/>
                <a:gd name="connsiteY1" fmla="*/ 2809875 h 2894850"/>
                <a:gd name="connsiteX2" fmla="*/ 856420 w 2505355"/>
                <a:gd name="connsiteY2" fmla="*/ 2762250 h 2894850"/>
                <a:gd name="connsiteX3" fmla="*/ 246820 w 2505355"/>
                <a:gd name="connsiteY3" fmla="*/ 2152650 h 2894850"/>
                <a:gd name="connsiteX4" fmla="*/ 46795 w 2505355"/>
                <a:gd name="connsiteY4" fmla="*/ 1019175 h 2894850"/>
                <a:gd name="connsiteX5" fmla="*/ 1085020 w 2505355"/>
                <a:gd name="connsiteY5" fmla="*/ 0 h 2894850"/>
                <a:gd name="connsiteX0" fmla="*/ 2304220 w 2505355"/>
                <a:gd name="connsiteY0" fmla="*/ 1790700 h 2897433"/>
                <a:gd name="connsiteX1" fmla="*/ 2180395 w 2505355"/>
                <a:gd name="connsiteY1" fmla="*/ 2809875 h 2897433"/>
                <a:gd name="connsiteX2" fmla="*/ 856420 w 2505355"/>
                <a:gd name="connsiteY2" fmla="*/ 2762250 h 2897433"/>
                <a:gd name="connsiteX3" fmla="*/ 246820 w 2505355"/>
                <a:gd name="connsiteY3" fmla="*/ 2152650 h 2897433"/>
                <a:gd name="connsiteX4" fmla="*/ 46795 w 2505355"/>
                <a:gd name="connsiteY4" fmla="*/ 1019175 h 2897433"/>
                <a:gd name="connsiteX5" fmla="*/ 1085020 w 2505355"/>
                <a:gd name="connsiteY5" fmla="*/ 0 h 2897433"/>
                <a:gd name="connsiteX0" fmla="*/ 2406378 w 2607513"/>
                <a:gd name="connsiteY0" fmla="*/ 1790700 h 2898756"/>
                <a:gd name="connsiteX1" fmla="*/ 2282553 w 2607513"/>
                <a:gd name="connsiteY1" fmla="*/ 2809875 h 2898756"/>
                <a:gd name="connsiteX2" fmla="*/ 958578 w 2607513"/>
                <a:gd name="connsiteY2" fmla="*/ 2762250 h 2898756"/>
                <a:gd name="connsiteX3" fmla="*/ 91803 w 2607513"/>
                <a:gd name="connsiteY3" fmla="*/ 2066925 h 2898756"/>
                <a:gd name="connsiteX4" fmla="*/ 148953 w 2607513"/>
                <a:gd name="connsiteY4" fmla="*/ 1019175 h 2898756"/>
                <a:gd name="connsiteX5" fmla="*/ 1187178 w 2607513"/>
                <a:gd name="connsiteY5" fmla="*/ 0 h 2898756"/>
                <a:gd name="connsiteX0" fmla="*/ 2651672 w 2852807"/>
                <a:gd name="connsiteY0" fmla="*/ 1790700 h 2898756"/>
                <a:gd name="connsiteX1" fmla="*/ 2527847 w 2852807"/>
                <a:gd name="connsiteY1" fmla="*/ 2809875 h 2898756"/>
                <a:gd name="connsiteX2" fmla="*/ 1203872 w 2852807"/>
                <a:gd name="connsiteY2" fmla="*/ 2762250 h 2898756"/>
                <a:gd name="connsiteX3" fmla="*/ 337097 w 2852807"/>
                <a:gd name="connsiteY3" fmla="*/ 2066925 h 2898756"/>
                <a:gd name="connsiteX4" fmla="*/ 60872 w 2852807"/>
                <a:gd name="connsiteY4" fmla="*/ 600075 h 2898756"/>
                <a:gd name="connsiteX5" fmla="*/ 1432472 w 2852807"/>
                <a:gd name="connsiteY5" fmla="*/ 0 h 2898756"/>
                <a:gd name="connsiteX0" fmla="*/ 2640638 w 2841773"/>
                <a:gd name="connsiteY0" fmla="*/ 2447925 h 3555981"/>
                <a:gd name="connsiteX1" fmla="*/ 2516813 w 2841773"/>
                <a:gd name="connsiteY1" fmla="*/ 3467100 h 3555981"/>
                <a:gd name="connsiteX2" fmla="*/ 1192838 w 2841773"/>
                <a:gd name="connsiteY2" fmla="*/ 3419475 h 3555981"/>
                <a:gd name="connsiteX3" fmla="*/ 326063 w 2841773"/>
                <a:gd name="connsiteY3" fmla="*/ 2724150 h 3555981"/>
                <a:gd name="connsiteX4" fmla="*/ 49838 w 2841773"/>
                <a:gd name="connsiteY4" fmla="*/ 1257300 h 3555981"/>
                <a:gd name="connsiteX5" fmla="*/ 1259513 w 2841773"/>
                <a:gd name="connsiteY5" fmla="*/ 0 h 3555981"/>
                <a:gd name="connsiteX0" fmla="*/ 2640638 w 2877737"/>
                <a:gd name="connsiteY0" fmla="*/ 2447925 h 3492721"/>
                <a:gd name="connsiteX1" fmla="*/ 2621588 w 2877737"/>
                <a:gd name="connsiteY1" fmla="*/ 3362325 h 3492721"/>
                <a:gd name="connsiteX2" fmla="*/ 1192838 w 2877737"/>
                <a:gd name="connsiteY2" fmla="*/ 3419475 h 3492721"/>
                <a:gd name="connsiteX3" fmla="*/ 326063 w 2877737"/>
                <a:gd name="connsiteY3" fmla="*/ 2724150 h 3492721"/>
                <a:gd name="connsiteX4" fmla="*/ 49838 w 2877737"/>
                <a:gd name="connsiteY4" fmla="*/ 1257300 h 3492721"/>
                <a:gd name="connsiteX5" fmla="*/ 1259513 w 2877737"/>
                <a:gd name="connsiteY5" fmla="*/ 0 h 3492721"/>
                <a:gd name="connsiteX0" fmla="*/ 2640638 w 2855030"/>
                <a:gd name="connsiteY0" fmla="*/ 2447925 h 3480970"/>
                <a:gd name="connsiteX1" fmla="*/ 2621588 w 2855030"/>
                <a:gd name="connsiteY1" fmla="*/ 3362325 h 3480970"/>
                <a:gd name="connsiteX2" fmla="*/ 1192838 w 2855030"/>
                <a:gd name="connsiteY2" fmla="*/ 3419475 h 3480970"/>
                <a:gd name="connsiteX3" fmla="*/ 326063 w 2855030"/>
                <a:gd name="connsiteY3" fmla="*/ 2724150 h 3480970"/>
                <a:gd name="connsiteX4" fmla="*/ 49838 w 2855030"/>
                <a:gd name="connsiteY4" fmla="*/ 1257300 h 3480970"/>
                <a:gd name="connsiteX5" fmla="*/ 1259513 w 2855030"/>
                <a:gd name="connsiteY5" fmla="*/ 0 h 3480970"/>
                <a:gd name="connsiteX0" fmla="*/ 2641011 w 2877117"/>
                <a:gd name="connsiteY0" fmla="*/ 2447925 h 3465010"/>
                <a:gd name="connsiteX1" fmla="*/ 2621961 w 2877117"/>
                <a:gd name="connsiteY1" fmla="*/ 3362325 h 3465010"/>
                <a:gd name="connsiteX2" fmla="*/ 1212261 w 2877117"/>
                <a:gd name="connsiteY2" fmla="*/ 3371850 h 3465010"/>
                <a:gd name="connsiteX3" fmla="*/ 326436 w 2877117"/>
                <a:gd name="connsiteY3" fmla="*/ 2724150 h 3465010"/>
                <a:gd name="connsiteX4" fmla="*/ 50211 w 2877117"/>
                <a:gd name="connsiteY4" fmla="*/ 1257300 h 3465010"/>
                <a:gd name="connsiteX5" fmla="*/ 1259886 w 2877117"/>
                <a:gd name="connsiteY5" fmla="*/ 0 h 3465010"/>
                <a:gd name="connsiteX0" fmla="*/ 2709959 w 2946065"/>
                <a:gd name="connsiteY0" fmla="*/ 2447925 h 3465010"/>
                <a:gd name="connsiteX1" fmla="*/ 2690909 w 2946065"/>
                <a:gd name="connsiteY1" fmla="*/ 3362325 h 3465010"/>
                <a:gd name="connsiteX2" fmla="*/ 1281209 w 2946065"/>
                <a:gd name="connsiteY2" fmla="*/ 3371850 h 3465010"/>
                <a:gd name="connsiteX3" fmla="*/ 395384 w 2946065"/>
                <a:gd name="connsiteY3" fmla="*/ 2724150 h 3465010"/>
                <a:gd name="connsiteX4" fmla="*/ 42959 w 2946065"/>
                <a:gd name="connsiteY4" fmla="*/ 1257300 h 3465010"/>
                <a:gd name="connsiteX5" fmla="*/ 1328834 w 2946065"/>
                <a:gd name="connsiteY5" fmla="*/ 0 h 3465010"/>
                <a:gd name="connsiteX0" fmla="*/ 2791071 w 3027177"/>
                <a:gd name="connsiteY0" fmla="*/ 2447925 h 3456320"/>
                <a:gd name="connsiteX1" fmla="*/ 2772021 w 3027177"/>
                <a:gd name="connsiteY1" fmla="*/ 3362325 h 3456320"/>
                <a:gd name="connsiteX2" fmla="*/ 1362321 w 3027177"/>
                <a:gd name="connsiteY2" fmla="*/ 3371850 h 3456320"/>
                <a:gd name="connsiteX3" fmla="*/ 190746 w 3027177"/>
                <a:gd name="connsiteY3" fmla="*/ 2876550 h 3456320"/>
                <a:gd name="connsiteX4" fmla="*/ 124071 w 3027177"/>
                <a:gd name="connsiteY4" fmla="*/ 1257300 h 3456320"/>
                <a:gd name="connsiteX5" fmla="*/ 1409946 w 3027177"/>
                <a:gd name="connsiteY5" fmla="*/ 0 h 3456320"/>
                <a:gd name="connsiteX0" fmla="*/ 2782980 w 3027655"/>
                <a:gd name="connsiteY0" fmla="*/ 2447925 h 3963059"/>
                <a:gd name="connsiteX1" fmla="*/ 2763930 w 3027655"/>
                <a:gd name="connsiteY1" fmla="*/ 3362325 h 3963059"/>
                <a:gd name="connsiteX2" fmla="*/ 1192305 w 3027655"/>
                <a:gd name="connsiteY2" fmla="*/ 3952875 h 3963059"/>
                <a:gd name="connsiteX3" fmla="*/ 182655 w 3027655"/>
                <a:gd name="connsiteY3" fmla="*/ 2876550 h 3963059"/>
                <a:gd name="connsiteX4" fmla="*/ 115980 w 3027655"/>
                <a:gd name="connsiteY4" fmla="*/ 1257300 h 3963059"/>
                <a:gd name="connsiteX5" fmla="*/ 1401855 w 3027655"/>
                <a:gd name="connsiteY5" fmla="*/ 0 h 3963059"/>
                <a:gd name="connsiteX0" fmla="*/ 2782980 w 3118937"/>
                <a:gd name="connsiteY0" fmla="*/ 2447925 h 4082306"/>
                <a:gd name="connsiteX1" fmla="*/ 2944905 w 3118937"/>
                <a:gd name="connsiteY1" fmla="*/ 3895725 h 4082306"/>
                <a:gd name="connsiteX2" fmla="*/ 1192305 w 3118937"/>
                <a:gd name="connsiteY2" fmla="*/ 3952875 h 4082306"/>
                <a:gd name="connsiteX3" fmla="*/ 182655 w 3118937"/>
                <a:gd name="connsiteY3" fmla="*/ 2876550 h 4082306"/>
                <a:gd name="connsiteX4" fmla="*/ 115980 w 3118937"/>
                <a:gd name="connsiteY4" fmla="*/ 1257300 h 4082306"/>
                <a:gd name="connsiteX5" fmla="*/ 1401855 w 3118937"/>
                <a:gd name="connsiteY5" fmla="*/ 0 h 4082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18937" h="4082306">
                  <a:moveTo>
                    <a:pt x="2782980" y="2447925"/>
                  </a:moveTo>
                  <a:cubicBezTo>
                    <a:pt x="3184617" y="2755900"/>
                    <a:pt x="3210018" y="3644900"/>
                    <a:pt x="2944905" y="3895725"/>
                  </a:cubicBezTo>
                  <a:cubicBezTo>
                    <a:pt x="2679793" y="4146550"/>
                    <a:pt x="1652680" y="4122737"/>
                    <a:pt x="1192305" y="3952875"/>
                  </a:cubicBezTo>
                  <a:cubicBezTo>
                    <a:pt x="731930" y="3783013"/>
                    <a:pt x="362042" y="3325812"/>
                    <a:pt x="182655" y="2876550"/>
                  </a:cubicBezTo>
                  <a:cubicBezTo>
                    <a:pt x="3268" y="2427288"/>
                    <a:pt x="-87220" y="1736725"/>
                    <a:pt x="115980" y="1257300"/>
                  </a:cubicBezTo>
                  <a:cubicBezTo>
                    <a:pt x="319180" y="777875"/>
                    <a:pt x="894649" y="312737"/>
                    <a:pt x="1401855" y="0"/>
                  </a:cubicBezTo>
                </a:path>
              </a:pathLst>
            </a:custGeom>
            <a:ln>
              <a:prstDash val="lgDash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6" name="Freeform 85"/>
            <p:cNvSpPr/>
            <p:nvPr/>
          </p:nvSpPr>
          <p:spPr>
            <a:xfrm>
              <a:off x="303879" y="2022474"/>
              <a:ext cx="3318585" cy="4731069"/>
            </a:xfrm>
            <a:custGeom>
              <a:avLst/>
              <a:gdLst>
                <a:gd name="connsiteX0" fmla="*/ 2550699 w 2774345"/>
                <a:gd name="connsiteY0" fmla="*/ 2476500 h 2944309"/>
                <a:gd name="connsiteX1" fmla="*/ 2655474 w 2774345"/>
                <a:gd name="connsiteY1" fmla="*/ 2838450 h 2944309"/>
                <a:gd name="connsiteX2" fmla="*/ 1102899 w 2774345"/>
                <a:gd name="connsiteY2" fmla="*/ 2895600 h 2944309"/>
                <a:gd name="connsiteX3" fmla="*/ 283749 w 2774345"/>
                <a:gd name="connsiteY3" fmla="*/ 2190750 h 2944309"/>
                <a:gd name="connsiteX4" fmla="*/ 55149 w 2774345"/>
                <a:gd name="connsiteY4" fmla="*/ 990600 h 2944309"/>
                <a:gd name="connsiteX5" fmla="*/ 1226724 w 2774345"/>
                <a:gd name="connsiteY5" fmla="*/ 0 h 2944309"/>
                <a:gd name="connsiteX0" fmla="*/ 2550699 w 2774345"/>
                <a:gd name="connsiteY0" fmla="*/ 2476500 h 2944309"/>
                <a:gd name="connsiteX1" fmla="*/ 2655474 w 2774345"/>
                <a:gd name="connsiteY1" fmla="*/ 2838450 h 2944309"/>
                <a:gd name="connsiteX2" fmla="*/ 1102899 w 2774345"/>
                <a:gd name="connsiteY2" fmla="*/ 2895600 h 2944309"/>
                <a:gd name="connsiteX3" fmla="*/ 283749 w 2774345"/>
                <a:gd name="connsiteY3" fmla="*/ 2190750 h 2944309"/>
                <a:gd name="connsiteX4" fmla="*/ 55149 w 2774345"/>
                <a:gd name="connsiteY4" fmla="*/ 990600 h 2944309"/>
                <a:gd name="connsiteX5" fmla="*/ 1226724 w 2774345"/>
                <a:gd name="connsiteY5" fmla="*/ 0 h 2944309"/>
                <a:gd name="connsiteX0" fmla="*/ 2550699 w 2617793"/>
                <a:gd name="connsiteY0" fmla="*/ 2476500 h 2971648"/>
                <a:gd name="connsiteX1" fmla="*/ 2293524 w 2617793"/>
                <a:gd name="connsiteY1" fmla="*/ 2905125 h 2971648"/>
                <a:gd name="connsiteX2" fmla="*/ 1102899 w 2617793"/>
                <a:gd name="connsiteY2" fmla="*/ 2895600 h 2971648"/>
                <a:gd name="connsiteX3" fmla="*/ 283749 w 2617793"/>
                <a:gd name="connsiteY3" fmla="*/ 2190750 h 2971648"/>
                <a:gd name="connsiteX4" fmla="*/ 55149 w 2617793"/>
                <a:gd name="connsiteY4" fmla="*/ 990600 h 2971648"/>
                <a:gd name="connsiteX5" fmla="*/ 1226724 w 2617793"/>
                <a:gd name="connsiteY5" fmla="*/ 0 h 2971648"/>
                <a:gd name="connsiteX0" fmla="*/ 2550699 w 2626066"/>
                <a:gd name="connsiteY0" fmla="*/ 2476500 h 2956840"/>
                <a:gd name="connsiteX1" fmla="*/ 2293524 w 2626066"/>
                <a:gd name="connsiteY1" fmla="*/ 2905125 h 2956840"/>
                <a:gd name="connsiteX2" fmla="*/ 1102899 w 2626066"/>
                <a:gd name="connsiteY2" fmla="*/ 2895600 h 2956840"/>
                <a:gd name="connsiteX3" fmla="*/ 283749 w 2626066"/>
                <a:gd name="connsiteY3" fmla="*/ 2190750 h 2956840"/>
                <a:gd name="connsiteX4" fmla="*/ 55149 w 2626066"/>
                <a:gd name="connsiteY4" fmla="*/ 990600 h 2956840"/>
                <a:gd name="connsiteX5" fmla="*/ 1226724 w 2626066"/>
                <a:gd name="connsiteY5" fmla="*/ 0 h 2956840"/>
                <a:gd name="connsiteX0" fmla="*/ 2552491 w 2617599"/>
                <a:gd name="connsiteY0" fmla="*/ 2476500 h 2920042"/>
                <a:gd name="connsiteX1" fmla="*/ 2295316 w 2617599"/>
                <a:gd name="connsiteY1" fmla="*/ 2905125 h 2920042"/>
                <a:gd name="connsiteX2" fmla="*/ 1180891 w 2617599"/>
                <a:gd name="connsiteY2" fmla="*/ 2762250 h 2920042"/>
                <a:gd name="connsiteX3" fmla="*/ 285541 w 2617599"/>
                <a:gd name="connsiteY3" fmla="*/ 2190750 h 2920042"/>
                <a:gd name="connsiteX4" fmla="*/ 56941 w 2617599"/>
                <a:gd name="connsiteY4" fmla="*/ 990600 h 2920042"/>
                <a:gd name="connsiteX5" fmla="*/ 1228516 w 2617599"/>
                <a:gd name="connsiteY5" fmla="*/ 0 h 2920042"/>
                <a:gd name="connsiteX0" fmla="*/ 2552491 w 2617599"/>
                <a:gd name="connsiteY0" fmla="*/ 2476500 h 2878931"/>
                <a:gd name="connsiteX1" fmla="*/ 2295316 w 2617599"/>
                <a:gd name="connsiteY1" fmla="*/ 2857500 h 2878931"/>
                <a:gd name="connsiteX2" fmla="*/ 1180891 w 2617599"/>
                <a:gd name="connsiteY2" fmla="*/ 2762250 h 2878931"/>
                <a:gd name="connsiteX3" fmla="*/ 285541 w 2617599"/>
                <a:gd name="connsiteY3" fmla="*/ 2190750 h 2878931"/>
                <a:gd name="connsiteX4" fmla="*/ 56941 w 2617599"/>
                <a:gd name="connsiteY4" fmla="*/ 990600 h 2878931"/>
                <a:gd name="connsiteX5" fmla="*/ 1228516 w 2617599"/>
                <a:gd name="connsiteY5" fmla="*/ 0 h 2878931"/>
                <a:gd name="connsiteX0" fmla="*/ 2532718 w 2597826"/>
                <a:gd name="connsiteY0" fmla="*/ 2476500 h 2880173"/>
                <a:gd name="connsiteX1" fmla="*/ 2275543 w 2597826"/>
                <a:gd name="connsiteY1" fmla="*/ 2857500 h 2880173"/>
                <a:gd name="connsiteX2" fmla="*/ 1161118 w 2597826"/>
                <a:gd name="connsiteY2" fmla="*/ 2762250 h 2880173"/>
                <a:gd name="connsiteX3" fmla="*/ 370543 w 2597826"/>
                <a:gd name="connsiteY3" fmla="*/ 2152650 h 2880173"/>
                <a:gd name="connsiteX4" fmla="*/ 37168 w 2597826"/>
                <a:gd name="connsiteY4" fmla="*/ 990600 h 2880173"/>
                <a:gd name="connsiteX5" fmla="*/ 1208743 w 2597826"/>
                <a:gd name="connsiteY5" fmla="*/ 0 h 2880173"/>
                <a:gd name="connsiteX0" fmla="*/ 2413125 w 2478233"/>
                <a:gd name="connsiteY0" fmla="*/ 2476500 h 2880173"/>
                <a:gd name="connsiteX1" fmla="*/ 2155950 w 2478233"/>
                <a:gd name="connsiteY1" fmla="*/ 2857500 h 2880173"/>
                <a:gd name="connsiteX2" fmla="*/ 1041525 w 2478233"/>
                <a:gd name="connsiteY2" fmla="*/ 2762250 h 2880173"/>
                <a:gd name="connsiteX3" fmla="*/ 250950 w 2478233"/>
                <a:gd name="connsiteY3" fmla="*/ 2152650 h 2880173"/>
                <a:gd name="connsiteX4" fmla="*/ 50925 w 2478233"/>
                <a:gd name="connsiteY4" fmla="*/ 1019175 h 2880173"/>
                <a:gd name="connsiteX5" fmla="*/ 1089150 w 2478233"/>
                <a:gd name="connsiteY5" fmla="*/ 0 h 2880173"/>
                <a:gd name="connsiteX0" fmla="*/ 2308350 w 2392687"/>
                <a:gd name="connsiteY0" fmla="*/ 1790700 h 2930916"/>
                <a:gd name="connsiteX1" fmla="*/ 2155950 w 2392687"/>
                <a:gd name="connsiteY1" fmla="*/ 2857500 h 2930916"/>
                <a:gd name="connsiteX2" fmla="*/ 1041525 w 2392687"/>
                <a:gd name="connsiteY2" fmla="*/ 2762250 h 2930916"/>
                <a:gd name="connsiteX3" fmla="*/ 250950 w 2392687"/>
                <a:gd name="connsiteY3" fmla="*/ 2152650 h 2930916"/>
                <a:gd name="connsiteX4" fmla="*/ 50925 w 2392687"/>
                <a:gd name="connsiteY4" fmla="*/ 1019175 h 2930916"/>
                <a:gd name="connsiteX5" fmla="*/ 1089150 w 2392687"/>
                <a:gd name="connsiteY5" fmla="*/ 0 h 2930916"/>
                <a:gd name="connsiteX0" fmla="*/ 2308350 w 2494275"/>
                <a:gd name="connsiteY0" fmla="*/ 1790700 h 2930916"/>
                <a:gd name="connsiteX1" fmla="*/ 2155950 w 2494275"/>
                <a:gd name="connsiteY1" fmla="*/ 2857500 h 2930916"/>
                <a:gd name="connsiteX2" fmla="*/ 1041525 w 2494275"/>
                <a:gd name="connsiteY2" fmla="*/ 2762250 h 2930916"/>
                <a:gd name="connsiteX3" fmla="*/ 250950 w 2494275"/>
                <a:gd name="connsiteY3" fmla="*/ 2152650 h 2930916"/>
                <a:gd name="connsiteX4" fmla="*/ 50925 w 2494275"/>
                <a:gd name="connsiteY4" fmla="*/ 1019175 h 2930916"/>
                <a:gd name="connsiteX5" fmla="*/ 1089150 w 2494275"/>
                <a:gd name="connsiteY5" fmla="*/ 0 h 2930916"/>
                <a:gd name="connsiteX0" fmla="*/ 2308350 w 2570574"/>
                <a:gd name="connsiteY0" fmla="*/ 1790700 h 2926685"/>
                <a:gd name="connsiteX1" fmla="*/ 2155950 w 2570574"/>
                <a:gd name="connsiteY1" fmla="*/ 2857500 h 2926685"/>
                <a:gd name="connsiteX2" fmla="*/ 1041525 w 2570574"/>
                <a:gd name="connsiteY2" fmla="*/ 2762250 h 2926685"/>
                <a:gd name="connsiteX3" fmla="*/ 250950 w 2570574"/>
                <a:gd name="connsiteY3" fmla="*/ 2152650 h 2926685"/>
                <a:gd name="connsiteX4" fmla="*/ 50925 w 2570574"/>
                <a:gd name="connsiteY4" fmla="*/ 1019175 h 2926685"/>
                <a:gd name="connsiteX5" fmla="*/ 1089150 w 2570574"/>
                <a:gd name="connsiteY5" fmla="*/ 0 h 2926685"/>
                <a:gd name="connsiteX0" fmla="*/ 2308350 w 2582578"/>
                <a:gd name="connsiteY0" fmla="*/ 1790700 h 2890674"/>
                <a:gd name="connsiteX1" fmla="*/ 2184525 w 2582578"/>
                <a:gd name="connsiteY1" fmla="*/ 2809875 h 2890674"/>
                <a:gd name="connsiteX2" fmla="*/ 1041525 w 2582578"/>
                <a:gd name="connsiteY2" fmla="*/ 2762250 h 2890674"/>
                <a:gd name="connsiteX3" fmla="*/ 250950 w 2582578"/>
                <a:gd name="connsiteY3" fmla="*/ 2152650 h 2890674"/>
                <a:gd name="connsiteX4" fmla="*/ 50925 w 2582578"/>
                <a:gd name="connsiteY4" fmla="*/ 1019175 h 2890674"/>
                <a:gd name="connsiteX5" fmla="*/ 1089150 w 2582578"/>
                <a:gd name="connsiteY5" fmla="*/ 0 h 2890674"/>
                <a:gd name="connsiteX0" fmla="*/ 2308350 w 2609103"/>
                <a:gd name="connsiteY0" fmla="*/ 1790700 h 2869921"/>
                <a:gd name="connsiteX1" fmla="*/ 2184525 w 2609103"/>
                <a:gd name="connsiteY1" fmla="*/ 2809875 h 2869921"/>
                <a:gd name="connsiteX2" fmla="*/ 1041525 w 2609103"/>
                <a:gd name="connsiteY2" fmla="*/ 2762250 h 2869921"/>
                <a:gd name="connsiteX3" fmla="*/ 250950 w 2609103"/>
                <a:gd name="connsiteY3" fmla="*/ 2152650 h 2869921"/>
                <a:gd name="connsiteX4" fmla="*/ 50925 w 2609103"/>
                <a:gd name="connsiteY4" fmla="*/ 1019175 h 2869921"/>
                <a:gd name="connsiteX5" fmla="*/ 1089150 w 2609103"/>
                <a:gd name="connsiteY5" fmla="*/ 0 h 2869921"/>
                <a:gd name="connsiteX0" fmla="*/ 2308350 w 2609103"/>
                <a:gd name="connsiteY0" fmla="*/ 1790700 h 2869921"/>
                <a:gd name="connsiteX1" fmla="*/ 2184525 w 2609103"/>
                <a:gd name="connsiteY1" fmla="*/ 2809875 h 2869921"/>
                <a:gd name="connsiteX2" fmla="*/ 1041525 w 2609103"/>
                <a:gd name="connsiteY2" fmla="*/ 2762250 h 2869921"/>
                <a:gd name="connsiteX3" fmla="*/ 250950 w 2609103"/>
                <a:gd name="connsiteY3" fmla="*/ 2152650 h 2869921"/>
                <a:gd name="connsiteX4" fmla="*/ 50925 w 2609103"/>
                <a:gd name="connsiteY4" fmla="*/ 1019175 h 2869921"/>
                <a:gd name="connsiteX5" fmla="*/ 1089150 w 2609103"/>
                <a:gd name="connsiteY5" fmla="*/ 0 h 2869921"/>
                <a:gd name="connsiteX0" fmla="*/ 2304220 w 2505355"/>
                <a:gd name="connsiteY0" fmla="*/ 1790700 h 2894850"/>
                <a:gd name="connsiteX1" fmla="*/ 2180395 w 2505355"/>
                <a:gd name="connsiteY1" fmla="*/ 2809875 h 2894850"/>
                <a:gd name="connsiteX2" fmla="*/ 856420 w 2505355"/>
                <a:gd name="connsiteY2" fmla="*/ 2762250 h 2894850"/>
                <a:gd name="connsiteX3" fmla="*/ 246820 w 2505355"/>
                <a:gd name="connsiteY3" fmla="*/ 2152650 h 2894850"/>
                <a:gd name="connsiteX4" fmla="*/ 46795 w 2505355"/>
                <a:gd name="connsiteY4" fmla="*/ 1019175 h 2894850"/>
                <a:gd name="connsiteX5" fmla="*/ 1085020 w 2505355"/>
                <a:gd name="connsiteY5" fmla="*/ 0 h 2894850"/>
                <a:gd name="connsiteX0" fmla="*/ 2304220 w 2505355"/>
                <a:gd name="connsiteY0" fmla="*/ 1790700 h 2897433"/>
                <a:gd name="connsiteX1" fmla="*/ 2180395 w 2505355"/>
                <a:gd name="connsiteY1" fmla="*/ 2809875 h 2897433"/>
                <a:gd name="connsiteX2" fmla="*/ 856420 w 2505355"/>
                <a:gd name="connsiteY2" fmla="*/ 2762250 h 2897433"/>
                <a:gd name="connsiteX3" fmla="*/ 246820 w 2505355"/>
                <a:gd name="connsiteY3" fmla="*/ 2152650 h 2897433"/>
                <a:gd name="connsiteX4" fmla="*/ 46795 w 2505355"/>
                <a:gd name="connsiteY4" fmla="*/ 1019175 h 2897433"/>
                <a:gd name="connsiteX5" fmla="*/ 1085020 w 2505355"/>
                <a:gd name="connsiteY5" fmla="*/ 0 h 2897433"/>
                <a:gd name="connsiteX0" fmla="*/ 2406378 w 2607513"/>
                <a:gd name="connsiteY0" fmla="*/ 1790700 h 2898756"/>
                <a:gd name="connsiteX1" fmla="*/ 2282553 w 2607513"/>
                <a:gd name="connsiteY1" fmla="*/ 2809875 h 2898756"/>
                <a:gd name="connsiteX2" fmla="*/ 958578 w 2607513"/>
                <a:gd name="connsiteY2" fmla="*/ 2762250 h 2898756"/>
                <a:gd name="connsiteX3" fmla="*/ 91803 w 2607513"/>
                <a:gd name="connsiteY3" fmla="*/ 2066925 h 2898756"/>
                <a:gd name="connsiteX4" fmla="*/ 148953 w 2607513"/>
                <a:gd name="connsiteY4" fmla="*/ 1019175 h 2898756"/>
                <a:gd name="connsiteX5" fmla="*/ 1187178 w 2607513"/>
                <a:gd name="connsiteY5" fmla="*/ 0 h 2898756"/>
                <a:gd name="connsiteX0" fmla="*/ 2651672 w 2852807"/>
                <a:gd name="connsiteY0" fmla="*/ 1790700 h 2898756"/>
                <a:gd name="connsiteX1" fmla="*/ 2527847 w 2852807"/>
                <a:gd name="connsiteY1" fmla="*/ 2809875 h 2898756"/>
                <a:gd name="connsiteX2" fmla="*/ 1203872 w 2852807"/>
                <a:gd name="connsiteY2" fmla="*/ 2762250 h 2898756"/>
                <a:gd name="connsiteX3" fmla="*/ 337097 w 2852807"/>
                <a:gd name="connsiteY3" fmla="*/ 2066925 h 2898756"/>
                <a:gd name="connsiteX4" fmla="*/ 60872 w 2852807"/>
                <a:gd name="connsiteY4" fmla="*/ 600075 h 2898756"/>
                <a:gd name="connsiteX5" fmla="*/ 1432472 w 2852807"/>
                <a:gd name="connsiteY5" fmla="*/ 0 h 2898756"/>
                <a:gd name="connsiteX0" fmla="*/ 2640638 w 2841773"/>
                <a:gd name="connsiteY0" fmla="*/ 2447925 h 3555981"/>
                <a:gd name="connsiteX1" fmla="*/ 2516813 w 2841773"/>
                <a:gd name="connsiteY1" fmla="*/ 3467100 h 3555981"/>
                <a:gd name="connsiteX2" fmla="*/ 1192838 w 2841773"/>
                <a:gd name="connsiteY2" fmla="*/ 3419475 h 3555981"/>
                <a:gd name="connsiteX3" fmla="*/ 326063 w 2841773"/>
                <a:gd name="connsiteY3" fmla="*/ 2724150 h 3555981"/>
                <a:gd name="connsiteX4" fmla="*/ 49838 w 2841773"/>
                <a:gd name="connsiteY4" fmla="*/ 1257300 h 3555981"/>
                <a:gd name="connsiteX5" fmla="*/ 1259513 w 2841773"/>
                <a:gd name="connsiteY5" fmla="*/ 0 h 3555981"/>
                <a:gd name="connsiteX0" fmla="*/ 2640638 w 2877737"/>
                <a:gd name="connsiteY0" fmla="*/ 2447925 h 3492721"/>
                <a:gd name="connsiteX1" fmla="*/ 2621588 w 2877737"/>
                <a:gd name="connsiteY1" fmla="*/ 3362325 h 3492721"/>
                <a:gd name="connsiteX2" fmla="*/ 1192838 w 2877737"/>
                <a:gd name="connsiteY2" fmla="*/ 3419475 h 3492721"/>
                <a:gd name="connsiteX3" fmla="*/ 326063 w 2877737"/>
                <a:gd name="connsiteY3" fmla="*/ 2724150 h 3492721"/>
                <a:gd name="connsiteX4" fmla="*/ 49838 w 2877737"/>
                <a:gd name="connsiteY4" fmla="*/ 1257300 h 3492721"/>
                <a:gd name="connsiteX5" fmla="*/ 1259513 w 2877737"/>
                <a:gd name="connsiteY5" fmla="*/ 0 h 3492721"/>
                <a:gd name="connsiteX0" fmla="*/ 2640638 w 2855030"/>
                <a:gd name="connsiteY0" fmla="*/ 2447925 h 3480970"/>
                <a:gd name="connsiteX1" fmla="*/ 2621588 w 2855030"/>
                <a:gd name="connsiteY1" fmla="*/ 3362325 h 3480970"/>
                <a:gd name="connsiteX2" fmla="*/ 1192838 w 2855030"/>
                <a:gd name="connsiteY2" fmla="*/ 3419475 h 3480970"/>
                <a:gd name="connsiteX3" fmla="*/ 326063 w 2855030"/>
                <a:gd name="connsiteY3" fmla="*/ 2724150 h 3480970"/>
                <a:gd name="connsiteX4" fmla="*/ 49838 w 2855030"/>
                <a:gd name="connsiteY4" fmla="*/ 1257300 h 3480970"/>
                <a:gd name="connsiteX5" fmla="*/ 1259513 w 2855030"/>
                <a:gd name="connsiteY5" fmla="*/ 0 h 3480970"/>
                <a:gd name="connsiteX0" fmla="*/ 2641011 w 2877117"/>
                <a:gd name="connsiteY0" fmla="*/ 2447925 h 3465010"/>
                <a:gd name="connsiteX1" fmla="*/ 2621961 w 2877117"/>
                <a:gd name="connsiteY1" fmla="*/ 3362325 h 3465010"/>
                <a:gd name="connsiteX2" fmla="*/ 1212261 w 2877117"/>
                <a:gd name="connsiteY2" fmla="*/ 3371850 h 3465010"/>
                <a:gd name="connsiteX3" fmla="*/ 326436 w 2877117"/>
                <a:gd name="connsiteY3" fmla="*/ 2724150 h 3465010"/>
                <a:gd name="connsiteX4" fmla="*/ 50211 w 2877117"/>
                <a:gd name="connsiteY4" fmla="*/ 1257300 h 3465010"/>
                <a:gd name="connsiteX5" fmla="*/ 1259886 w 2877117"/>
                <a:gd name="connsiteY5" fmla="*/ 0 h 3465010"/>
                <a:gd name="connsiteX0" fmla="*/ 2709959 w 2946065"/>
                <a:gd name="connsiteY0" fmla="*/ 2447925 h 3465010"/>
                <a:gd name="connsiteX1" fmla="*/ 2690909 w 2946065"/>
                <a:gd name="connsiteY1" fmla="*/ 3362325 h 3465010"/>
                <a:gd name="connsiteX2" fmla="*/ 1281209 w 2946065"/>
                <a:gd name="connsiteY2" fmla="*/ 3371850 h 3465010"/>
                <a:gd name="connsiteX3" fmla="*/ 395384 w 2946065"/>
                <a:gd name="connsiteY3" fmla="*/ 2724150 h 3465010"/>
                <a:gd name="connsiteX4" fmla="*/ 42959 w 2946065"/>
                <a:gd name="connsiteY4" fmla="*/ 1257300 h 3465010"/>
                <a:gd name="connsiteX5" fmla="*/ 1328834 w 2946065"/>
                <a:gd name="connsiteY5" fmla="*/ 0 h 3465010"/>
                <a:gd name="connsiteX0" fmla="*/ 2791071 w 3027177"/>
                <a:gd name="connsiteY0" fmla="*/ 2447925 h 3456320"/>
                <a:gd name="connsiteX1" fmla="*/ 2772021 w 3027177"/>
                <a:gd name="connsiteY1" fmla="*/ 3362325 h 3456320"/>
                <a:gd name="connsiteX2" fmla="*/ 1362321 w 3027177"/>
                <a:gd name="connsiteY2" fmla="*/ 3371850 h 3456320"/>
                <a:gd name="connsiteX3" fmla="*/ 190746 w 3027177"/>
                <a:gd name="connsiteY3" fmla="*/ 2876550 h 3456320"/>
                <a:gd name="connsiteX4" fmla="*/ 124071 w 3027177"/>
                <a:gd name="connsiteY4" fmla="*/ 1257300 h 3456320"/>
                <a:gd name="connsiteX5" fmla="*/ 1409946 w 3027177"/>
                <a:gd name="connsiteY5" fmla="*/ 0 h 3456320"/>
                <a:gd name="connsiteX0" fmla="*/ 2782980 w 3027655"/>
                <a:gd name="connsiteY0" fmla="*/ 2447925 h 3963059"/>
                <a:gd name="connsiteX1" fmla="*/ 2763930 w 3027655"/>
                <a:gd name="connsiteY1" fmla="*/ 3362325 h 3963059"/>
                <a:gd name="connsiteX2" fmla="*/ 1192305 w 3027655"/>
                <a:gd name="connsiteY2" fmla="*/ 3952875 h 3963059"/>
                <a:gd name="connsiteX3" fmla="*/ 182655 w 3027655"/>
                <a:gd name="connsiteY3" fmla="*/ 2876550 h 3963059"/>
                <a:gd name="connsiteX4" fmla="*/ 115980 w 3027655"/>
                <a:gd name="connsiteY4" fmla="*/ 1257300 h 3963059"/>
                <a:gd name="connsiteX5" fmla="*/ 1401855 w 3027655"/>
                <a:gd name="connsiteY5" fmla="*/ 0 h 3963059"/>
                <a:gd name="connsiteX0" fmla="*/ 2782980 w 3118937"/>
                <a:gd name="connsiteY0" fmla="*/ 2447925 h 4082306"/>
                <a:gd name="connsiteX1" fmla="*/ 2944905 w 3118937"/>
                <a:gd name="connsiteY1" fmla="*/ 3895725 h 4082306"/>
                <a:gd name="connsiteX2" fmla="*/ 1192305 w 3118937"/>
                <a:gd name="connsiteY2" fmla="*/ 3952875 h 4082306"/>
                <a:gd name="connsiteX3" fmla="*/ 182655 w 3118937"/>
                <a:gd name="connsiteY3" fmla="*/ 2876550 h 4082306"/>
                <a:gd name="connsiteX4" fmla="*/ 115980 w 3118937"/>
                <a:gd name="connsiteY4" fmla="*/ 1257300 h 4082306"/>
                <a:gd name="connsiteX5" fmla="*/ 1401855 w 3118937"/>
                <a:gd name="connsiteY5" fmla="*/ 0 h 4082306"/>
                <a:gd name="connsiteX0" fmla="*/ 2872659 w 3208616"/>
                <a:gd name="connsiteY0" fmla="*/ 2447925 h 4078004"/>
                <a:gd name="connsiteX1" fmla="*/ 3034584 w 3208616"/>
                <a:gd name="connsiteY1" fmla="*/ 3895725 h 4078004"/>
                <a:gd name="connsiteX2" fmla="*/ 1281984 w 3208616"/>
                <a:gd name="connsiteY2" fmla="*/ 3952875 h 4078004"/>
                <a:gd name="connsiteX3" fmla="*/ 110409 w 3208616"/>
                <a:gd name="connsiteY3" fmla="*/ 2943225 h 4078004"/>
                <a:gd name="connsiteX4" fmla="*/ 205659 w 3208616"/>
                <a:gd name="connsiteY4" fmla="*/ 1257300 h 4078004"/>
                <a:gd name="connsiteX5" fmla="*/ 1491534 w 3208616"/>
                <a:gd name="connsiteY5" fmla="*/ 0 h 4078004"/>
                <a:gd name="connsiteX0" fmla="*/ 2846657 w 3208798"/>
                <a:gd name="connsiteY0" fmla="*/ 2447925 h 4503503"/>
                <a:gd name="connsiteX1" fmla="*/ 3008582 w 3208798"/>
                <a:gd name="connsiteY1" fmla="*/ 3895725 h 4503503"/>
                <a:gd name="connsiteX2" fmla="*/ 884507 w 3208798"/>
                <a:gd name="connsiteY2" fmla="*/ 4467225 h 4503503"/>
                <a:gd name="connsiteX3" fmla="*/ 84407 w 3208798"/>
                <a:gd name="connsiteY3" fmla="*/ 2943225 h 4503503"/>
                <a:gd name="connsiteX4" fmla="*/ 179657 w 3208798"/>
                <a:gd name="connsiteY4" fmla="*/ 1257300 h 4503503"/>
                <a:gd name="connsiteX5" fmla="*/ 1465532 w 3208798"/>
                <a:gd name="connsiteY5" fmla="*/ 0 h 4503503"/>
                <a:gd name="connsiteX0" fmla="*/ 2886026 w 3248167"/>
                <a:gd name="connsiteY0" fmla="*/ 2447925 h 4501914"/>
                <a:gd name="connsiteX1" fmla="*/ 3047951 w 3248167"/>
                <a:gd name="connsiteY1" fmla="*/ 3895725 h 4501914"/>
                <a:gd name="connsiteX2" fmla="*/ 923876 w 3248167"/>
                <a:gd name="connsiteY2" fmla="*/ 4467225 h 4501914"/>
                <a:gd name="connsiteX3" fmla="*/ 66626 w 3248167"/>
                <a:gd name="connsiteY3" fmla="*/ 2971800 h 4501914"/>
                <a:gd name="connsiteX4" fmla="*/ 219026 w 3248167"/>
                <a:gd name="connsiteY4" fmla="*/ 1257300 h 4501914"/>
                <a:gd name="connsiteX5" fmla="*/ 1504901 w 3248167"/>
                <a:gd name="connsiteY5" fmla="*/ 0 h 4501914"/>
                <a:gd name="connsiteX0" fmla="*/ 2886026 w 3332374"/>
                <a:gd name="connsiteY0" fmla="*/ 2447925 h 4764138"/>
                <a:gd name="connsiteX1" fmla="*/ 3171776 w 3332374"/>
                <a:gd name="connsiteY1" fmla="*/ 4581525 h 4764138"/>
                <a:gd name="connsiteX2" fmla="*/ 923876 w 3332374"/>
                <a:gd name="connsiteY2" fmla="*/ 4467225 h 4764138"/>
                <a:gd name="connsiteX3" fmla="*/ 66626 w 3332374"/>
                <a:gd name="connsiteY3" fmla="*/ 2971800 h 4764138"/>
                <a:gd name="connsiteX4" fmla="*/ 219026 w 3332374"/>
                <a:gd name="connsiteY4" fmla="*/ 1257300 h 4764138"/>
                <a:gd name="connsiteX5" fmla="*/ 1504901 w 3332374"/>
                <a:gd name="connsiteY5" fmla="*/ 0 h 4764138"/>
                <a:gd name="connsiteX0" fmla="*/ 2884628 w 3332386"/>
                <a:gd name="connsiteY0" fmla="*/ 2447925 h 4772026"/>
                <a:gd name="connsiteX1" fmla="*/ 3170378 w 3332386"/>
                <a:gd name="connsiteY1" fmla="*/ 4581525 h 4772026"/>
                <a:gd name="connsiteX2" fmla="*/ 903428 w 3332386"/>
                <a:gd name="connsiteY2" fmla="*/ 4486275 h 4772026"/>
                <a:gd name="connsiteX3" fmla="*/ 65228 w 3332386"/>
                <a:gd name="connsiteY3" fmla="*/ 2971800 h 4772026"/>
                <a:gd name="connsiteX4" fmla="*/ 217628 w 3332386"/>
                <a:gd name="connsiteY4" fmla="*/ 1257300 h 4772026"/>
                <a:gd name="connsiteX5" fmla="*/ 1503503 w 3332386"/>
                <a:gd name="connsiteY5" fmla="*/ 0 h 4772026"/>
                <a:gd name="connsiteX0" fmla="*/ 2889526 w 3332347"/>
                <a:gd name="connsiteY0" fmla="*/ 2447925 h 4764138"/>
                <a:gd name="connsiteX1" fmla="*/ 3175276 w 3332347"/>
                <a:gd name="connsiteY1" fmla="*/ 4581525 h 4764138"/>
                <a:gd name="connsiteX2" fmla="*/ 975001 w 3332347"/>
                <a:gd name="connsiteY2" fmla="*/ 4467225 h 4764138"/>
                <a:gd name="connsiteX3" fmla="*/ 70126 w 3332347"/>
                <a:gd name="connsiteY3" fmla="*/ 2971800 h 4764138"/>
                <a:gd name="connsiteX4" fmla="*/ 222526 w 3332347"/>
                <a:gd name="connsiteY4" fmla="*/ 1257300 h 4764138"/>
                <a:gd name="connsiteX5" fmla="*/ 1508401 w 3332347"/>
                <a:gd name="connsiteY5" fmla="*/ 0 h 4764138"/>
                <a:gd name="connsiteX0" fmla="*/ 2889526 w 3318585"/>
                <a:gd name="connsiteY0" fmla="*/ 2447925 h 4731069"/>
                <a:gd name="connsiteX1" fmla="*/ 3156226 w 3318585"/>
                <a:gd name="connsiteY1" fmla="*/ 4533900 h 4731069"/>
                <a:gd name="connsiteX2" fmla="*/ 975001 w 3318585"/>
                <a:gd name="connsiteY2" fmla="*/ 4467225 h 4731069"/>
                <a:gd name="connsiteX3" fmla="*/ 70126 w 3318585"/>
                <a:gd name="connsiteY3" fmla="*/ 2971800 h 4731069"/>
                <a:gd name="connsiteX4" fmla="*/ 222526 w 3318585"/>
                <a:gd name="connsiteY4" fmla="*/ 1257300 h 4731069"/>
                <a:gd name="connsiteX5" fmla="*/ 1508401 w 3318585"/>
                <a:gd name="connsiteY5" fmla="*/ 0 h 4731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18585" h="4731069">
                  <a:moveTo>
                    <a:pt x="2889526" y="2447925"/>
                  </a:moveTo>
                  <a:cubicBezTo>
                    <a:pt x="3291163" y="2755900"/>
                    <a:pt x="3475313" y="4197350"/>
                    <a:pt x="3156226" y="4533900"/>
                  </a:cubicBezTo>
                  <a:cubicBezTo>
                    <a:pt x="2837139" y="4870450"/>
                    <a:pt x="1489351" y="4727575"/>
                    <a:pt x="975001" y="4467225"/>
                  </a:cubicBezTo>
                  <a:cubicBezTo>
                    <a:pt x="460651" y="4206875"/>
                    <a:pt x="195538" y="3506787"/>
                    <a:pt x="70126" y="2971800"/>
                  </a:cubicBezTo>
                  <a:cubicBezTo>
                    <a:pt x="-55286" y="2436813"/>
                    <a:pt x="-17187" y="1752600"/>
                    <a:pt x="222526" y="1257300"/>
                  </a:cubicBezTo>
                  <a:cubicBezTo>
                    <a:pt x="462239" y="762000"/>
                    <a:pt x="1001195" y="312737"/>
                    <a:pt x="1508401" y="0"/>
                  </a:cubicBezTo>
                </a:path>
              </a:pathLst>
            </a:custGeom>
            <a:ln>
              <a:prstDash val="lgDash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7" name="Freeform 86"/>
            <p:cNvSpPr/>
            <p:nvPr/>
          </p:nvSpPr>
          <p:spPr>
            <a:xfrm>
              <a:off x="210090" y="1427500"/>
              <a:ext cx="3517988" cy="5420712"/>
            </a:xfrm>
            <a:custGeom>
              <a:avLst/>
              <a:gdLst>
                <a:gd name="connsiteX0" fmla="*/ 2550699 w 2774345"/>
                <a:gd name="connsiteY0" fmla="*/ 2476500 h 2944309"/>
                <a:gd name="connsiteX1" fmla="*/ 2655474 w 2774345"/>
                <a:gd name="connsiteY1" fmla="*/ 2838450 h 2944309"/>
                <a:gd name="connsiteX2" fmla="*/ 1102899 w 2774345"/>
                <a:gd name="connsiteY2" fmla="*/ 2895600 h 2944309"/>
                <a:gd name="connsiteX3" fmla="*/ 283749 w 2774345"/>
                <a:gd name="connsiteY3" fmla="*/ 2190750 h 2944309"/>
                <a:gd name="connsiteX4" fmla="*/ 55149 w 2774345"/>
                <a:gd name="connsiteY4" fmla="*/ 990600 h 2944309"/>
                <a:gd name="connsiteX5" fmla="*/ 1226724 w 2774345"/>
                <a:gd name="connsiteY5" fmla="*/ 0 h 2944309"/>
                <a:gd name="connsiteX0" fmla="*/ 2550699 w 2774345"/>
                <a:gd name="connsiteY0" fmla="*/ 2476500 h 2944309"/>
                <a:gd name="connsiteX1" fmla="*/ 2655474 w 2774345"/>
                <a:gd name="connsiteY1" fmla="*/ 2838450 h 2944309"/>
                <a:gd name="connsiteX2" fmla="*/ 1102899 w 2774345"/>
                <a:gd name="connsiteY2" fmla="*/ 2895600 h 2944309"/>
                <a:gd name="connsiteX3" fmla="*/ 283749 w 2774345"/>
                <a:gd name="connsiteY3" fmla="*/ 2190750 h 2944309"/>
                <a:gd name="connsiteX4" fmla="*/ 55149 w 2774345"/>
                <a:gd name="connsiteY4" fmla="*/ 990600 h 2944309"/>
                <a:gd name="connsiteX5" fmla="*/ 1226724 w 2774345"/>
                <a:gd name="connsiteY5" fmla="*/ 0 h 2944309"/>
                <a:gd name="connsiteX0" fmla="*/ 2550699 w 2617793"/>
                <a:gd name="connsiteY0" fmla="*/ 2476500 h 2971648"/>
                <a:gd name="connsiteX1" fmla="*/ 2293524 w 2617793"/>
                <a:gd name="connsiteY1" fmla="*/ 2905125 h 2971648"/>
                <a:gd name="connsiteX2" fmla="*/ 1102899 w 2617793"/>
                <a:gd name="connsiteY2" fmla="*/ 2895600 h 2971648"/>
                <a:gd name="connsiteX3" fmla="*/ 283749 w 2617793"/>
                <a:gd name="connsiteY3" fmla="*/ 2190750 h 2971648"/>
                <a:gd name="connsiteX4" fmla="*/ 55149 w 2617793"/>
                <a:gd name="connsiteY4" fmla="*/ 990600 h 2971648"/>
                <a:gd name="connsiteX5" fmla="*/ 1226724 w 2617793"/>
                <a:gd name="connsiteY5" fmla="*/ 0 h 2971648"/>
                <a:gd name="connsiteX0" fmla="*/ 2550699 w 2626066"/>
                <a:gd name="connsiteY0" fmla="*/ 2476500 h 2956840"/>
                <a:gd name="connsiteX1" fmla="*/ 2293524 w 2626066"/>
                <a:gd name="connsiteY1" fmla="*/ 2905125 h 2956840"/>
                <a:gd name="connsiteX2" fmla="*/ 1102899 w 2626066"/>
                <a:gd name="connsiteY2" fmla="*/ 2895600 h 2956840"/>
                <a:gd name="connsiteX3" fmla="*/ 283749 w 2626066"/>
                <a:gd name="connsiteY3" fmla="*/ 2190750 h 2956840"/>
                <a:gd name="connsiteX4" fmla="*/ 55149 w 2626066"/>
                <a:gd name="connsiteY4" fmla="*/ 990600 h 2956840"/>
                <a:gd name="connsiteX5" fmla="*/ 1226724 w 2626066"/>
                <a:gd name="connsiteY5" fmla="*/ 0 h 2956840"/>
                <a:gd name="connsiteX0" fmla="*/ 2552491 w 2617599"/>
                <a:gd name="connsiteY0" fmla="*/ 2476500 h 2920042"/>
                <a:gd name="connsiteX1" fmla="*/ 2295316 w 2617599"/>
                <a:gd name="connsiteY1" fmla="*/ 2905125 h 2920042"/>
                <a:gd name="connsiteX2" fmla="*/ 1180891 w 2617599"/>
                <a:gd name="connsiteY2" fmla="*/ 2762250 h 2920042"/>
                <a:gd name="connsiteX3" fmla="*/ 285541 w 2617599"/>
                <a:gd name="connsiteY3" fmla="*/ 2190750 h 2920042"/>
                <a:gd name="connsiteX4" fmla="*/ 56941 w 2617599"/>
                <a:gd name="connsiteY4" fmla="*/ 990600 h 2920042"/>
                <a:gd name="connsiteX5" fmla="*/ 1228516 w 2617599"/>
                <a:gd name="connsiteY5" fmla="*/ 0 h 2920042"/>
                <a:gd name="connsiteX0" fmla="*/ 2552491 w 2617599"/>
                <a:gd name="connsiteY0" fmla="*/ 2476500 h 2878931"/>
                <a:gd name="connsiteX1" fmla="*/ 2295316 w 2617599"/>
                <a:gd name="connsiteY1" fmla="*/ 2857500 h 2878931"/>
                <a:gd name="connsiteX2" fmla="*/ 1180891 w 2617599"/>
                <a:gd name="connsiteY2" fmla="*/ 2762250 h 2878931"/>
                <a:gd name="connsiteX3" fmla="*/ 285541 w 2617599"/>
                <a:gd name="connsiteY3" fmla="*/ 2190750 h 2878931"/>
                <a:gd name="connsiteX4" fmla="*/ 56941 w 2617599"/>
                <a:gd name="connsiteY4" fmla="*/ 990600 h 2878931"/>
                <a:gd name="connsiteX5" fmla="*/ 1228516 w 2617599"/>
                <a:gd name="connsiteY5" fmla="*/ 0 h 2878931"/>
                <a:gd name="connsiteX0" fmla="*/ 2532718 w 2597826"/>
                <a:gd name="connsiteY0" fmla="*/ 2476500 h 2880173"/>
                <a:gd name="connsiteX1" fmla="*/ 2275543 w 2597826"/>
                <a:gd name="connsiteY1" fmla="*/ 2857500 h 2880173"/>
                <a:gd name="connsiteX2" fmla="*/ 1161118 w 2597826"/>
                <a:gd name="connsiteY2" fmla="*/ 2762250 h 2880173"/>
                <a:gd name="connsiteX3" fmla="*/ 370543 w 2597826"/>
                <a:gd name="connsiteY3" fmla="*/ 2152650 h 2880173"/>
                <a:gd name="connsiteX4" fmla="*/ 37168 w 2597826"/>
                <a:gd name="connsiteY4" fmla="*/ 990600 h 2880173"/>
                <a:gd name="connsiteX5" fmla="*/ 1208743 w 2597826"/>
                <a:gd name="connsiteY5" fmla="*/ 0 h 2880173"/>
                <a:gd name="connsiteX0" fmla="*/ 2413125 w 2478233"/>
                <a:gd name="connsiteY0" fmla="*/ 2476500 h 2880173"/>
                <a:gd name="connsiteX1" fmla="*/ 2155950 w 2478233"/>
                <a:gd name="connsiteY1" fmla="*/ 2857500 h 2880173"/>
                <a:gd name="connsiteX2" fmla="*/ 1041525 w 2478233"/>
                <a:gd name="connsiteY2" fmla="*/ 2762250 h 2880173"/>
                <a:gd name="connsiteX3" fmla="*/ 250950 w 2478233"/>
                <a:gd name="connsiteY3" fmla="*/ 2152650 h 2880173"/>
                <a:gd name="connsiteX4" fmla="*/ 50925 w 2478233"/>
                <a:gd name="connsiteY4" fmla="*/ 1019175 h 2880173"/>
                <a:gd name="connsiteX5" fmla="*/ 1089150 w 2478233"/>
                <a:gd name="connsiteY5" fmla="*/ 0 h 2880173"/>
                <a:gd name="connsiteX0" fmla="*/ 2308350 w 2392687"/>
                <a:gd name="connsiteY0" fmla="*/ 1790700 h 2930916"/>
                <a:gd name="connsiteX1" fmla="*/ 2155950 w 2392687"/>
                <a:gd name="connsiteY1" fmla="*/ 2857500 h 2930916"/>
                <a:gd name="connsiteX2" fmla="*/ 1041525 w 2392687"/>
                <a:gd name="connsiteY2" fmla="*/ 2762250 h 2930916"/>
                <a:gd name="connsiteX3" fmla="*/ 250950 w 2392687"/>
                <a:gd name="connsiteY3" fmla="*/ 2152650 h 2930916"/>
                <a:gd name="connsiteX4" fmla="*/ 50925 w 2392687"/>
                <a:gd name="connsiteY4" fmla="*/ 1019175 h 2930916"/>
                <a:gd name="connsiteX5" fmla="*/ 1089150 w 2392687"/>
                <a:gd name="connsiteY5" fmla="*/ 0 h 2930916"/>
                <a:gd name="connsiteX0" fmla="*/ 2308350 w 2494275"/>
                <a:gd name="connsiteY0" fmla="*/ 1790700 h 2930916"/>
                <a:gd name="connsiteX1" fmla="*/ 2155950 w 2494275"/>
                <a:gd name="connsiteY1" fmla="*/ 2857500 h 2930916"/>
                <a:gd name="connsiteX2" fmla="*/ 1041525 w 2494275"/>
                <a:gd name="connsiteY2" fmla="*/ 2762250 h 2930916"/>
                <a:gd name="connsiteX3" fmla="*/ 250950 w 2494275"/>
                <a:gd name="connsiteY3" fmla="*/ 2152650 h 2930916"/>
                <a:gd name="connsiteX4" fmla="*/ 50925 w 2494275"/>
                <a:gd name="connsiteY4" fmla="*/ 1019175 h 2930916"/>
                <a:gd name="connsiteX5" fmla="*/ 1089150 w 2494275"/>
                <a:gd name="connsiteY5" fmla="*/ 0 h 2930916"/>
                <a:gd name="connsiteX0" fmla="*/ 2308350 w 2570574"/>
                <a:gd name="connsiteY0" fmla="*/ 1790700 h 2926685"/>
                <a:gd name="connsiteX1" fmla="*/ 2155950 w 2570574"/>
                <a:gd name="connsiteY1" fmla="*/ 2857500 h 2926685"/>
                <a:gd name="connsiteX2" fmla="*/ 1041525 w 2570574"/>
                <a:gd name="connsiteY2" fmla="*/ 2762250 h 2926685"/>
                <a:gd name="connsiteX3" fmla="*/ 250950 w 2570574"/>
                <a:gd name="connsiteY3" fmla="*/ 2152650 h 2926685"/>
                <a:gd name="connsiteX4" fmla="*/ 50925 w 2570574"/>
                <a:gd name="connsiteY4" fmla="*/ 1019175 h 2926685"/>
                <a:gd name="connsiteX5" fmla="*/ 1089150 w 2570574"/>
                <a:gd name="connsiteY5" fmla="*/ 0 h 2926685"/>
                <a:gd name="connsiteX0" fmla="*/ 2308350 w 2582578"/>
                <a:gd name="connsiteY0" fmla="*/ 1790700 h 2890674"/>
                <a:gd name="connsiteX1" fmla="*/ 2184525 w 2582578"/>
                <a:gd name="connsiteY1" fmla="*/ 2809875 h 2890674"/>
                <a:gd name="connsiteX2" fmla="*/ 1041525 w 2582578"/>
                <a:gd name="connsiteY2" fmla="*/ 2762250 h 2890674"/>
                <a:gd name="connsiteX3" fmla="*/ 250950 w 2582578"/>
                <a:gd name="connsiteY3" fmla="*/ 2152650 h 2890674"/>
                <a:gd name="connsiteX4" fmla="*/ 50925 w 2582578"/>
                <a:gd name="connsiteY4" fmla="*/ 1019175 h 2890674"/>
                <a:gd name="connsiteX5" fmla="*/ 1089150 w 2582578"/>
                <a:gd name="connsiteY5" fmla="*/ 0 h 2890674"/>
                <a:gd name="connsiteX0" fmla="*/ 2308350 w 2609103"/>
                <a:gd name="connsiteY0" fmla="*/ 1790700 h 2869921"/>
                <a:gd name="connsiteX1" fmla="*/ 2184525 w 2609103"/>
                <a:gd name="connsiteY1" fmla="*/ 2809875 h 2869921"/>
                <a:gd name="connsiteX2" fmla="*/ 1041525 w 2609103"/>
                <a:gd name="connsiteY2" fmla="*/ 2762250 h 2869921"/>
                <a:gd name="connsiteX3" fmla="*/ 250950 w 2609103"/>
                <a:gd name="connsiteY3" fmla="*/ 2152650 h 2869921"/>
                <a:gd name="connsiteX4" fmla="*/ 50925 w 2609103"/>
                <a:gd name="connsiteY4" fmla="*/ 1019175 h 2869921"/>
                <a:gd name="connsiteX5" fmla="*/ 1089150 w 2609103"/>
                <a:gd name="connsiteY5" fmla="*/ 0 h 2869921"/>
                <a:gd name="connsiteX0" fmla="*/ 2308350 w 2609103"/>
                <a:gd name="connsiteY0" fmla="*/ 1790700 h 2869921"/>
                <a:gd name="connsiteX1" fmla="*/ 2184525 w 2609103"/>
                <a:gd name="connsiteY1" fmla="*/ 2809875 h 2869921"/>
                <a:gd name="connsiteX2" fmla="*/ 1041525 w 2609103"/>
                <a:gd name="connsiteY2" fmla="*/ 2762250 h 2869921"/>
                <a:gd name="connsiteX3" fmla="*/ 250950 w 2609103"/>
                <a:gd name="connsiteY3" fmla="*/ 2152650 h 2869921"/>
                <a:gd name="connsiteX4" fmla="*/ 50925 w 2609103"/>
                <a:gd name="connsiteY4" fmla="*/ 1019175 h 2869921"/>
                <a:gd name="connsiteX5" fmla="*/ 1089150 w 2609103"/>
                <a:gd name="connsiteY5" fmla="*/ 0 h 2869921"/>
                <a:gd name="connsiteX0" fmla="*/ 2304220 w 2505355"/>
                <a:gd name="connsiteY0" fmla="*/ 1790700 h 2894850"/>
                <a:gd name="connsiteX1" fmla="*/ 2180395 w 2505355"/>
                <a:gd name="connsiteY1" fmla="*/ 2809875 h 2894850"/>
                <a:gd name="connsiteX2" fmla="*/ 856420 w 2505355"/>
                <a:gd name="connsiteY2" fmla="*/ 2762250 h 2894850"/>
                <a:gd name="connsiteX3" fmla="*/ 246820 w 2505355"/>
                <a:gd name="connsiteY3" fmla="*/ 2152650 h 2894850"/>
                <a:gd name="connsiteX4" fmla="*/ 46795 w 2505355"/>
                <a:gd name="connsiteY4" fmla="*/ 1019175 h 2894850"/>
                <a:gd name="connsiteX5" fmla="*/ 1085020 w 2505355"/>
                <a:gd name="connsiteY5" fmla="*/ 0 h 2894850"/>
                <a:gd name="connsiteX0" fmla="*/ 2304220 w 2505355"/>
                <a:gd name="connsiteY0" fmla="*/ 1790700 h 2897433"/>
                <a:gd name="connsiteX1" fmla="*/ 2180395 w 2505355"/>
                <a:gd name="connsiteY1" fmla="*/ 2809875 h 2897433"/>
                <a:gd name="connsiteX2" fmla="*/ 856420 w 2505355"/>
                <a:gd name="connsiteY2" fmla="*/ 2762250 h 2897433"/>
                <a:gd name="connsiteX3" fmla="*/ 246820 w 2505355"/>
                <a:gd name="connsiteY3" fmla="*/ 2152650 h 2897433"/>
                <a:gd name="connsiteX4" fmla="*/ 46795 w 2505355"/>
                <a:gd name="connsiteY4" fmla="*/ 1019175 h 2897433"/>
                <a:gd name="connsiteX5" fmla="*/ 1085020 w 2505355"/>
                <a:gd name="connsiteY5" fmla="*/ 0 h 2897433"/>
                <a:gd name="connsiteX0" fmla="*/ 2406378 w 2607513"/>
                <a:gd name="connsiteY0" fmla="*/ 1790700 h 2898756"/>
                <a:gd name="connsiteX1" fmla="*/ 2282553 w 2607513"/>
                <a:gd name="connsiteY1" fmla="*/ 2809875 h 2898756"/>
                <a:gd name="connsiteX2" fmla="*/ 958578 w 2607513"/>
                <a:gd name="connsiteY2" fmla="*/ 2762250 h 2898756"/>
                <a:gd name="connsiteX3" fmla="*/ 91803 w 2607513"/>
                <a:gd name="connsiteY3" fmla="*/ 2066925 h 2898756"/>
                <a:gd name="connsiteX4" fmla="*/ 148953 w 2607513"/>
                <a:gd name="connsiteY4" fmla="*/ 1019175 h 2898756"/>
                <a:gd name="connsiteX5" fmla="*/ 1187178 w 2607513"/>
                <a:gd name="connsiteY5" fmla="*/ 0 h 2898756"/>
                <a:gd name="connsiteX0" fmla="*/ 2651672 w 2852807"/>
                <a:gd name="connsiteY0" fmla="*/ 1790700 h 2898756"/>
                <a:gd name="connsiteX1" fmla="*/ 2527847 w 2852807"/>
                <a:gd name="connsiteY1" fmla="*/ 2809875 h 2898756"/>
                <a:gd name="connsiteX2" fmla="*/ 1203872 w 2852807"/>
                <a:gd name="connsiteY2" fmla="*/ 2762250 h 2898756"/>
                <a:gd name="connsiteX3" fmla="*/ 337097 w 2852807"/>
                <a:gd name="connsiteY3" fmla="*/ 2066925 h 2898756"/>
                <a:gd name="connsiteX4" fmla="*/ 60872 w 2852807"/>
                <a:gd name="connsiteY4" fmla="*/ 600075 h 2898756"/>
                <a:gd name="connsiteX5" fmla="*/ 1432472 w 2852807"/>
                <a:gd name="connsiteY5" fmla="*/ 0 h 2898756"/>
                <a:gd name="connsiteX0" fmla="*/ 2640638 w 2841773"/>
                <a:gd name="connsiteY0" fmla="*/ 2447925 h 3555981"/>
                <a:gd name="connsiteX1" fmla="*/ 2516813 w 2841773"/>
                <a:gd name="connsiteY1" fmla="*/ 3467100 h 3555981"/>
                <a:gd name="connsiteX2" fmla="*/ 1192838 w 2841773"/>
                <a:gd name="connsiteY2" fmla="*/ 3419475 h 3555981"/>
                <a:gd name="connsiteX3" fmla="*/ 326063 w 2841773"/>
                <a:gd name="connsiteY3" fmla="*/ 2724150 h 3555981"/>
                <a:gd name="connsiteX4" fmla="*/ 49838 w 2841773"/>
                <a:gd name="connsiteY4" fmla="*/ 1257300 h 3555981"/>
                <a:gd name="connsiteX5" fmla="*/ 1259513 w 2841773"/>
                <a:gd name="connsiteY5" fmla="*/ 0 h 3555981"/>
                <a:gd name="connsiteX0" fmla="*/ 2640638 w 2877737"/>
                <a:gd name="connsiteY0" fmla="*/ 2447925 h 3492721"/>
                <a:gd name="connsiteX1" fmla="*/ 2621588 w 2877737"/>
                <a:gd name="connsiteY1" fmla="*/ 3362325 h 3492721"/>
                <a:gd name="connsiteX2" fmla="*/ 1192838 w 2877737"/>
                <a:gd name="connsiteY2" fmla="*/ 3419475 h 3492721"/>
                <a:gd name="connsiteX3" fmla="*/ 326063 w 2877737"/>
                <a:gd name="connsiteY3" fmla="*/ 2724150 h 3492721"/>
                <a:gd name="connsiteX4" fmla="*/ 49838 w 2877737"/>
                <a:gd name="connsiteY4" fmla="*/ 1257300 h 3492721"/>
                <a:gd name="connsiteX5" fmla="*/ 1259513 w 2877737"/>
                <a:gd name="connsiteY5" fmla="*/ 0 h 3492721"/>
                <a:gd name="connsiteX0" fmla="*/ 2640638 w 2855030"/>
                <a:gd name="connsiteY0" fmla="*/ 2447925 h 3480970"/>
                <a:gd name="connsiteX1" fmla="*/ 2621588 w 2855030"/>
                <a:gd name="connsiteY1" fmla="*/ 3362325 h 3480970"/>
                <a:gd name="connsiteX2" fmla="*/ 1192838 w 2855030"/>
                <a:gd name="connsiteY2" fmla="*/ 3419475 h 3480970"/>
                <a:gd name="connsiteX3" fmla="*/ 326063 w 2855030"/>
                <a:gd name="connsiteY3" fmla="*/ 2724150 h 3480970"/>
                <a:gd name="connsiteX4" fmla="*/ 49838 w 2855030"/>
                <a:gd name="connsiteY4" fmla="*/ 1257300 h 3480970"/>
                <a:gd name="connsiteX5" fmla="*/ 1259513 w 2855030"/>
                <a:gd name="connsiteY5" fmla="*/ 0 h 3480970"/>
                <a:gd name="connsiteX0" fmla="*/ 2641011 w 2877117"/>
                <a:gd name="connsiteY0" fmla="*/ 2447925 h 3465010"/>
                <a:gd name="connsiteX1" fmla="*/ 2621961 w 2877117"/>
                <a:gd name="connsiteY1" fmla="*/ 3362325 h 3465010"/>
                <a:gd name="connsiteX2" fmla="*/ 1212261 w 2877117"/>
                <a:gd name="connsiteY2" fmla="*/ 3371850 h 3465010"/>
                <a:gd name="connsiteX3" fmla="*/ 326436 w 2877117"/>
                <a:gd name="connsiteY3" fmla="*/ 2724150 h 3465010"/>
                <a:gd name="connsiteX4" fmla="*/ 50211 w 2877117"/>
                <a:gd name="connsiteY4" fmla="*/ 1257300 h 3465010"/>
                <a:gd name="connsiteX5" fmla="*/ 1259886 w 2877117"/>
                <a:gd name="connsiteY5" fmla="*/ 0 h 3465010"/>
                <a:gd name="connsiteX0" fmla="*/ 2709959 w 2946065"/>
                <a:gd name="connsiteY0" fmla="*/ 2447925 h 3465010"/>
                <a:gd name="connsiteX1" fmla="*/ 2690909 w 2946065"/>
                <a:gd name="connsiteY1" fmla="*/ 3362325 h 3465010"/>
                <a:gd name="connsiteX2" fmla="*/ 1281209 w 2946065"/>
                <a:gd name="connsiteY2" fmla="*/ 3371850 h 3465010"/>
                <a:gd name="connsiteX3" fmla="*/ 395384 w 2946065"/>
                <a:gd name="connsiteY3" fmla="*/ 2724150 h 3465010"/>
                <a:gd name="connsiteX4" fmla="*/ 42959 w 2946065"/>
                <a:gd name="connsiteY4" fmla="*/ 1257300 h 3465010"/>
                <a:gd name="connsiteX5" fmla="*/ 1328834 w 2946065"/>
                <a:gd name="connsiteY5" fmla="*/ 0 h 3465010"/>
                <a:gd name="connsiteX0" fmla="*/ 2791071 w 3027177"/>
                <a:gd name="connsiteY0" fmla="*/ 2447925 h 3456320"/>
                <a:gd name="connsiteX1" fmla="*/ 2772021 w 3027177"/>
                <a:gd name="connsiteY1" fmla="*/ 3362325 h 3456320"/>
                <a:gd name="connsiteX2" fmla="*/ 1362321 w 3027177"/>
                <a:gd name="connsiteY2" fmla="*/ 3371850 h 3456320"/>
                <a:gd name="connsiteX3" fmla="*/ 190746 w 3027177"/>
                <a:gd name="connsiteY3" fmla="*/ 2876550 h 3456320"/>
                <a:gd name="connsiteX4" fmla="*/ 124071 w 3027177"/>
                <a:gd name="connsiteY4" fmla="*/ 1257300 h 3456320"/>
                <a:gd name="connsiteX5" fmla="*/ 1409946 w 3027177"/>
                <a:gd name="connsiteY5" fmla="*/ 0 h 3456320"/>
                <a:gd name="connsiteX0" fmla="*/ 2782980 w 3027655"/>
                <a:gd name="connsiteY0" fmla="*/ 2447925 h 3963059"/>
                <a:gd name="connsiteX1" fmla="*/ 2763930 w 3027655"/>
                <a:gd name="connsiteY1" fmla="*/ 3362325 h 3963059"/>
                <a:gd name="connsiteX2" fmla="*/ 1192305 w 3027655"/>
                <a:gd name="connsiteY2" fmla="*/ 3952875 h 3963059"/>
                <a:gd name="connsiteX3" fmla="*/ 182655 w 3027655"/>
                <a:gd name="connsiteY3" fmla="*/ 2876550 h 3963059"/>
                <a:gd name="connsiteX4" fmla="*/ 115980 w 3027655"/>
                <a:gd name="connsiteY4" fmla="*/ 1257300 h 3963059"/>
                <a:gd name="connsiteX5" fmla="*/ 1401855 w 3027655"/>
                <a:gd name="connsiteY5" fmla="*/ 0 h 3963059"/>
                <a:gd name="connsiteX0" fmla="*/ 2782980 w 3118937"/>
                <a:gd name="connsiteY0" fmla="*/ 2447925 h 4082306"/>
                <a:gd name="connsiteX1" fmla="*/ 2944905 w 3118937"/>
                <a:gd name="connsiteY1" fmla="*/ 3895725 h 4082306"/>
                <a:gd name="connsiteX2" fmla="*/ 1192305 w 3118937"/>
                <a:gd name="connsiteY2" fmla="*/ 3952875 h 4082306"/>
                <a:gd name="connsiteX3" fmla="*/ 182655 w 3118937"/>
                <a:gd name="connsiteY3" fmla="*/ 2876550 h 4082306"/>
                <a:gd name="connsiteX4" fmla="*/ 115980 w 3118937"/>
                <a:gd name="connsiteY4" fmla="*/ 1257300 h 4082306"/>
                <a:gd name="connsiteX5" fmla="*/ 1401855 w 3118937"/>
                <a:gd name="connsiteY5" fmla="*/ 0 h 4082306"/>
                <a:gd name="connsiteX0" fmla="*/ 2872659 w 3208616"/>
                <a:gd name="connsiteY0" fmla="*/ 2447925 h 4078004"/>
                <a:gd name="connsiteX1" fmla="*/ 3034584 w 3208616"/>
                <a:gd name="connsiteY1" fmla="*/ 3895725 h 4078004"/>
                <a:gd name="connsiteX2" fmla="*/ 1281984 w 3208616"/>
                <a:gd name="connsiteY2" fmla="*/ 3952875 h 4078004"/>
                <a:gd name="connsiteX3" fmla="*/ 110409 w 3208616"/>
                <a:gd name="connsiteY3" fmla="*/ 2943225 h 4078004"/>
                <a:gd name="connsiteX4" fmla="*/ 205659 w 3208616"/>
                <a:gd name="connsiteY4" fmla="*/ 1257300 h 4078004"/>
                <a:gd name="connsiteX5" fmla="*/ 1491534 w 3208616"/>
                <a:gd name="connsiteY5" fmla="*/ 0 h 4078004"/>
                <a:gd name="connsiteX0" fmla="*/ 2846657 w 3208798"/>
                <a:gd name="connsiteY0" fmla="*/ 2447925 h 4503503"/>
                <a:gd name="connsiteX1" fmla="*/ 3008582 w 3208798"/>
                <a:gd name="connsiteY1" fmla="*/ 3895725 h 4503503"/>
                <a:gd name="connsiteX2" fmla="*/ 884507 w 3208798"/>
                <a:gd name="connsiteY2" fmla="*/ 4467225 h 4503503"/>
                <a:gd name="connsiteX3" fmla="*/ 84407 w 3208798"/>
                <a:gd name="connsiteY3" fmla="*/ 2943225 h 4503503"/>
                <a:gd name="connsiteX4" fmla="*/ 179657 w 3208798"/>
                <a:gd name="connsiteY4" fmla="*/ 1257300 h 4503503"/>
                <a:gd name="connsiteX5" fmla="*/ 1465532 w 3208798"/>
                <a:gd name="connsiteY5" fmla="*/ 0 h 4503503"/>
                <a:gd name="connsiteX0" fmla="*/ 2886026 w 3248167"/>
                <a:gd name="connsiteY0" fmla="*/ 2447925 h 4501914"/>
                <a:gd name="connsiteX1" fmla="*/ 3047951 w 3248167"/>
                <a:gd name="connsiteY1" fmla="*/ 3895725 h 4501914"/>
                <a:gd name="connsiteX2" fmla="*/ 923876 w 3248167"/>
                <a:gd name="connsiteY2" fmla="*/ 4467225 h 4501914"/>
                <a:gd name="connsiteX3" fmla="*/ 66626 w 3248167"/>
                <a:gd name="connsiteY3" fmla="*/ 2971800 h 4501914"/>
                <a:gd name="connsiteX4" fmla="*/ 219026 w 3248167"/>
                <a:gd name="connsiteY4" fmla="*/ 1257300 h 4501914"/>
                <a:gd name="connsiteX5" fmla="*/ 1504901 w 3248167"/>
                <a:gd name="connsiteY5" fmla="*/ 0 h 4501914"/>
                <a:gd name="connsiteX0" fmla="*/ 2886026 w 3332374"/>
                <a:gd name="connsiteY0" fmla="*/ 2447925 h 4764138"/>
                <a:gd name="connsiteX1" fmla="*/ 3171776 w 3332374"/>
                <a:gd name="connsiteY1" fmla="*/ 4581525 h 4764138"/>
                <a:gd name="connsiteX2" fmla="*/ 923876 w 3332374"/>
                <a:gd name="connsiteY2" fmla="*/ 4467225 h 4764138"/>
                <a:gd name="connsiteX3" fmla="*/ 66626 w 3332374"/>
                <a:gd name="connsiteY3" fmla="*/ 2971800 h 4764138"/>
                <a:gd name="connsiteX4" fmla="*/ 219026 w 3332374"/>
                <a:gd name="connsiteY4" fmla="*/ 1257300 h 4764138"/>
                <a:gd name="connsiteX5" fmla="*/ 1504901 w 3332374"/>
                <a:gd name="connsiteY5" fmla="*/ 0 h 4764138"/>
                <a:gd name="connsiteX0" fmla="*/ 2884628 w 3332386"/>
                <a:gd name="connsiteY0" fmla="*/ 2447925 h 4772026"/>
                <a:gd name="connsiteX1" fmla="*/ 3170378 w 3332386"/>
                <a:gd name="connsiteY1" fmla="*/ 4581525 h 4772026"/>
                <a:gd name="connsiteX2" fmla="*/ 903428 w 3332386"/>
                <a:gd name="connsiteY2" fmla="*/ 4486275 h 4772026"/>
                <a:gd name="connsiteX3" fmla="*/ 65228 w 3332386"/>
                <a:gd name="connsiteY3" fmla="*/ 2971800 h 4772026"/>
                <a:gd name="connsiteX4" fmla="*/ 217628 w 3332386"/>
                <a:gd name="connsiteY4" fmla="*/ 1257300 h 4772026"/>
                <a:gd name="connsiteX5" fmla="*/ 1503503 w 3332386"/>
                <a:gd name="connsiteY5" fmla="*/ 0 h 4772026"/>
                <a:gd name="connsiteX0" fmla="*/ 2889526 w 3332347"/>
                <a:gd name="connsiteY0" fmla="*/ 2447925 h 4764138"/>
                <a:gd name="connsiteX1" fmla="*/ 3175276 w 3332347"/>
                <a:gd name="connsiteY1" fmla="*/ 4581525 h 4764138"/>
                <a:gd name="connsiteX2" fmla="*/ 975001 w 3332347"/>
                <a:gd name="connsiteY2" fmla="*/ 4467225 h 4764138"/>
                <a:gd name="connsiteX3" fmla="*/ 70126 w 3332347"/>
                <a:gd name="connsiteY3" fmla="*/ 2971800 h 4764138"/>
                <a:gd name="connsiteX4" fmla="*/ 222526 w 3332347"/>
                <a:gd name="connsiteY4" fmla="*/ 1257300 h 4764138"/>
                <a:gd name="connsiteX5" fmla="*/ 1508401 w 3332347"/>
                <a:gd name="connsiteY5" fmla="*/ 0 h 4764138"/>
                <a:gd name="connsiteX0" fmla="*/ 2889526 w 3318585"/>
                <a:gd name="connsiteY0" fmla="*/ 2447925 h 4731069"/>
                <a:gd name="connsiteX1" fmla="*/ 3156226 w 3318585"/>
                <a:gd name="connsiteY1" fmla="*/ 4533900 h 4731069"/>
                <a:gd name="connsiteX2" fmla="*/ 975001 w 3318585"/>
                <a:gd name="connsiteY2" fmla="*/ 4467225 h 4731069"/>
                <a:gd name="connsiteX3" fmla="*/ 70126 w 3318585"/>
                <a:gd name="connsiteY3" fmla="*/ 2971800 h 4731069"/>
                <a:gd name="connsiteX4" fmla="*/ 222526 w 3318585"/>
                <a:gd name="connsiteY4" fmla="*/ 1257300 h 4731069"/>
                <a:gd name="connsiteX5" fmla="*/ 1508401 w 3318585"/>
                <a:gd name="connsiteY5" fmla="*/ 0 h 4731069"/>
                <a:gd name="connsiteX0" fmla="*/ 2989590 w 3418649"/>
                <a:gd name="connsiteY0" fmla="*/ 2447925 h 4730107"/>
                <a:gd name="connsiteX1" fmla="*/ 3256290 w 3418649"/>
                <a:gd name="connsiteY1" fmla="*/ 4533900 h 4730107"/>
                <a:gd name="connsiteX2" fmla="*/ 1075065 w 3418649"/>
                <a:gd name="connsiteY2" fmla="*/ 4467225 h 4730107"/>
                <a:gd name="connsiteX3" fmla="*/ 46365 w 3418649"/>
                <a:gd name="connsiteY3" fmla="*/ 2990850 h 4730107"/>
                <a:gd name="connsiteX4" fmla="*/ 322590 w 3418649"/>
                <a:gd name="connsiteY4" fmla="*/ 1257300 h 4730107"/>
                <a:gd name="connsiteX5" fmla="*/ 1608465 w 3418649"/>
                <a:gd name="connsiteY5" fmla="*/ 0 h 4730107"/>
                <a:gd name="connsiteX0" fmla="*/ 2973653 w 3419609"/>
                <a:gd name="connsiteY0" fmla="*/ 2447925 h 5112543"/>
                <a:gd name="connsiteX1" fmla="*/ 3240353 w 3419609"/>
                <a:gd name="connsiteY1" fmla="*/ 4533900 h 5112543"/>
                <a:gd name="connsiteX2" fmla="*/ 830528 w 3419609"/>
                <a:gd name="connsiteY2" fmla="*/ 5019675 h 5112543"/>
                <a:gd name="connsiteX3" fmla="*/ 30428 w 3419609"/>
                <a:gd name="connsiteY3" fmla="*/ 2990850 h 5112543"/>
                <a:gd name="connsiteX4" fmla="*/ 306653 w 3419609"/>
                <a:gd name="connsiteY4" fmla="*/ 1257300 h 5112543"/>
                <a:gd name="connsiteX5" fmla="*/ 1592528 w 3419609"/>
                <a:gd name="connsiteY5" fmla="*/ 0 h 5112543"/>
                <a:gd name="connsiteX0" fmla="*/ 2951324 w 3397280"/>
                <a:gd name="connsiteY0" fmla="*/ 2447925 h 5112543"/>
                <a:gd name="connsiteX1" fmla="*/ 3218024 w 3397280"/>
                <a:gd name="connsiteY1" fmla="*/ 4533900 h 5112543"/>
                <a:gd name="connsiteX2" fmla="*/ 808199 w 3397280"/>
                <a:gd name="connsiteY2" fmla="*/ 5019675 h 5112543"/>
                <a:gd name="connsiteX3" fmla="*/ 8099 w 3397280"/>
                <a:gd name="connsiteY3" fmla="*/ 2990850 h 5112543"/>
                <a:gd name="connsiteX4" fmla="*/ 284324 w 3397280"/>
                <a:gd name="connsiteY4" fmla="*/ 1257300 h 5112543"/>
                <a:gd name="connsiteX5" fmla="*/ 1570199 w 3397280"/>
                <a:gd name="connsiteY5" fmla="*/ 0 h 5112543"/>
                <a:gd name="connsiteX0" fmla="*/ 2978326 w 3424282"/>
                <a:gd name="connsiteY0" fmla="*/ 2447925 h 5110535"/>
                <a:gd name="connsiteX1" fmla="*/ 3245026 w 3424282"/>
                <a:gd name="connsiteY1" fmla="*/ 4533900 h 5110535"/>
                <a:gd name="connsiteX2" fmla="*/ 835201 w 3424282"/>
                <a:gd name="connsiteY2" fmla="*/ 5019675 h 5110535"/>
                <a:gd name="connsiteX3" fmla="*/ 6526 w 3424282"/>
                <a:gd name="connsiteY3" fmla="*/ 3019425 h 5110535"/>
                <a:gd name="connsiteX4" fmla="*/ 311326 w 3424282"/>
                <a:gd name="connsiteY4" fmla="*/ 1257300 h 5110535"/>
                <a:gd name="connsiteX5" fmla="*/ 1597201 w 3424282"/>
                <a:gd name="connsiteY5" fmla="*/ 0 h 5110535"/>
                <a:gd name="connsiteX0" fmla="*/ 2978326 w 3548513"/>
                <a:gd name="connsiteY0" fmla="*/ 2447925 h 5407083"/>
                <a:gd name="connsiteX1" fmla="*/ 3406951 w 3548513"/>
                <a:gd name="connsiteY1" fmla="*/ 5172075 h 5407083"/>
                <a:gd name="connsiteX2" fmla="*/ 835201 w 3548513"/>
                <a:gd name="connsiteY2" fmla="*/ 5019675 h 5407083"/>
                <a:gd name="connsiteX3" fmla="*/ 6526 w 3548513"/>
                <a:gd name="connsiteY3" fmla="*/ 3019425 h 5407083"/>
                <a:gd name="connsiteX4" fmla="*/ 311326 w 3548513"/>
                <a:gd name="connsiteY4" fmla="*/ 1257300 h 5407083"/>
                <a:gd name="connsiteX5" fmla="*/ 1597201 w 3548513"/>
                <a:gd name="connsiteY5" fmla="*/ 0 h 5407083"/>
                <a:gd name="connsiteX0" fmla="*/ 2978326 w 3517988"/>
                <a:gd name="connsiteY0" fmla="*/ 2447925 h 5420712"/>
                <a:gd name="connsiteX1" fmla="*/ 3368851 w 3517988"/>
                <a:gd name="connsiteY1" fmla="*/ 5191125 h 5420712"/>
                <a:gd name="connsiteX2" fmla="*/ 835201 w 3517988"/>
                <a:gd name="connsiteY2" fmla="*/ 5019675 h 5420712"/>
                <a:gd name="connsiteX3" fmla="*/ 6526 w 3517988"/>
                <a:gd name="connsiteY3" fmla="*/ 3019425 h 5420712"/>
                <a:gd name="connsiteX4" fmla="*/ 311326 w 3517988"/>
                <a:gd name="connsiteY4" fmla="*/ 1257300 h 5420712"/>
                <a:gd name="connsiteX5" fmla="*/ 1597201 w 3517988"/>
                <a:gd name="connsiteY5" fmla="*/ 0 h 5420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17988" h="5420712">
                  <a:moveTo>
                    <a:pt x="2978326" y="2447925"/>
                  </a:moveTo>
                  <a:cubicBezTo>
                    <a:pt x="3379963" y="2755900"/>
                    <a:pt x="3726039" y="4762500"/>
                    <a:pt x="3368851" y="5191125"/>
                  </a:cubicBezTo>
                  <a:cubicBezTo>
                    <a:pt x="3011664" y="5619750"/>
                    <a:pt x="1395589" y="5381625"/>
                    <a:pt x="835201" y="5019675"/>
                  </a:cubicBezTo>
                  <a:cubicBezTo>
                    <a:pt x="274814" y="4657725"/>
                    <a:pt x="36689" y="3636962"/>
                    <a:pt x="6526" y="3019425"/>
                  </a:cubicBezTo>
                  <a:cubicBezTo>
                    <a:pt x="-23637" y="2401888"/>
                    <a:pt x="46214" y="1760537"/>
                    <a:pt x="311326" y="1257300"/>
                  </a:cubicBezTo>
                  <a:cubicBezTo>
                    <a:pt x="576438" y="754063"/>
                    <a:pt x="1089995" y="312737"/>
                    <a:pt x="1597201" y="0"/>
                  </a:cubicBezTo>
                </a:path>
              </a:pathLst>
            </a:custGeom>
            <a:ln>
              <a:prstDash val="lgDash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cxnSp>
        <p:nvCxnSpPr>
          <p:cNvPr id="93" name="Straight Arrow Connector 92"/>
          <p:cNvCxnSpPr>
            <a:stCxn id="74" idx="6"/>
            <a:endCxn id="166" idx="1"/>
          </p:cNvCxnSpPr>
          <p:nvPr/>
        </p:nvCxnSpPr>
        <p:spPr>
          <a:xfrm>
            <a:off x="2239192" y="3143111"/>
            <a:ext cx="528456" cy="77233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>
            <a:stCxn id="76" idx="6"/>
            <a:endCxn id="165" idx="2"/>
          </p:cNvCxnSpPr>
          <p:nvPr/>
        </p:nvCxnSpPr>
        <p:spPr>
          <a:xfrm>
            <a:off x="2239192" y="3646282"/>
            <a:ext cx="499442" cy="26736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/>
          <p:cNvCxnSpPr>
            <a:stCxn id="75" idx="6"/>
            <a:endCxn id="164" idx="2"/>
          </p:cNvCxnSpPr>
          <p:nvPr/>
        </p:nvCxnSpPr>
        <p:spPr>
          <a:xfrm>
            <a:off x="2234617" y="2588814"/>
            <a:ext cx="499442" cy="190008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/>
          <p:cNvCxnSpPr>
            <a:stCxn id="77" idx="6"/>
            <a:endCxn id="165" idx="2"/>
          </p:cNvCxnSpPr>
          <p:nvPr/>
        </p:nvCxnSpPr>
        <p:spPr>
          <a:xfrm>
            <a:off x="2235010" y="2001729"/>
            <a:ext cx="503624" cy="191191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>
            <a:stCxn id="75" idx="6"/>
            <a:endCxn id="166" idx="1"/>
          </p:cNvCxnSpPr>
          <p:nvPr/>
        </p:nvCxnSpPr>
        <p:spPr>
          <a:xfrm>
            <a:off x="2234617" y="2588814"/>
            <a:ext cx="533031" cy="132663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>
            <a:stCxn id="78" idx="6"/>
            <a:endCxn id="140" idx="2"/>
          </p:cNvCxnSpPr>
          <p:nvPr/>
        </p:nvCxnSpPr>
        <p:spPr>
          <a:xfrm>
            <a:off x="2230435" y="1426477"/>
            <a:ext cx="507806" cy="420380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>
            <a:stCxn id="74" idx="6"/>
            <a:endCxn id="270" idx="1"/>
          </p:cNvCxnSpPr>
          <p:nvPr/>
        </p:nvCxnSpPr>
        <p:spPr>
          <a:xfrm>
            <a:off x="2239192" y="3143111"/>
            <a:ext cx="518410" cy="246835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/>
          <p:cNvCxnSpPr>
            <a:stCxn id="78" idx="6"/>
            <a:endCxn id="165" idx="2"/>
          </p:cNvCxnSpPr>
          <p:nvPr/>
        </p:nvCxnSpPr>
        <p:spPr>
          <a:xfrm>
            <a:off x="2230435" y="1426477"/>
            <a:ext cx="508199" cy="248716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/>
          <p:cNvCxnSpPr>
            <a:stCxn id="78" idx="6"/>
            <a:endCxn id="167" idx="1"/>
          </p:cNvCxnSpPr>
          <p:nvPr/>
        </p:nvCxnSpPr>
        <p:spPr>
          <a:xfrm>
            <a:off x="2230435" y="1426477"/>
            <a:ext cx="537213" cy="308365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>
            <a:stCxn id="75" idx="6"/>
            <a:endCxn id="141" idx="2"/>
          </p:cNvCxnSpPr>
          <p:nvPr/>
        </p:nvCxnSpPr>
        <p:spPr>
          <a:xfrm>
            <a:off x="2234617" y="2588814"/>
            <a:ext cx="508199" cy="248716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/>
          <p:cNvCxnSpPr>
            <a:stCxn id="76" idx="6"/>
            <a:endCxn id="271" idx="1"/>
          </p:cNvCxnSpPr>
          <p:nvPr/>
        </p:nvCxnSpPr>
        <p:spPr>
          <a:xfrm>
            <a:off x="2239192" y="3646282"/>
            <a:ext cx="518410" cy="248556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/>
          <p:cNvCxnSpPr>
            <a:stCxn id="77" idx="6"/>
            <a:endCxn id="167" idx="1"/>
          </p:cNvCxnSpPr>
          <p:nvPr/>
        </p:nvCxnSpPr>
        <p:spPr>
          <a:xfrm>
            <a:off x="2235010" y="2001729"/>
            <a:ext cx="532638" cy="250839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/>
          <p:cNvCxnSpPr>
            <a:stCxn id="76" idx="6"/>
            <a:endCxn id="141" idx="2"/>
          </p:cNvCxnSpPr>
          <p:nvPr/>
        </p:nvCxnSpPr>
        <p:spPr>
          <a:xfrm>
            <a:off x="2239192" y="3646282"/>
            <a:ext cx="503624" cy="142970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/>
          <p:cNvCxnSpPr>
            <a:stCxn id="76" idx="6"/>
            <a:endCxn id="164" idx="2"/>
          </p:cNvCxnSpPr>
          <p:nvPr/>
        </p:nvCxnSpPr>
        <p:spPr>
          <a:xfrm>
            <a:off x="2239192" y="3646282"/>
            <a:ext cx="494867" cy="84261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/>
          <p:cNvCxnSpPr>
            <a:stCxn id="74" idx="6"/>
            <a:endCxn id="164" idx="2"/>
          </p:cNvCxnSpPr>
          <p:nvPr/>
        </p:nvCxnSpPr>
        <p:spPr>
          <a:xfrm>
            <a:off x="2239192" y="3143111"/>
            <a:ext cx="494867" cy="134578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/>
          <p:cNvCxnSpPr>
            <a:stCxn id="75" idx="6"/>
            <a:endCxn id="271" idx="1"/>
          </p:cNvCxnSpPr>
          <p:nvPr/>
        </p:nvCxnSpPr>
        <p:spPr>
          <a:xfrm>
            <a:off x="2234617" y="2588814"/>
            <a:ext cx="522985" cy="354303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8" name="Object 8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15969599"/>
              </p:ext>
            </p:extLst>
          </p:nvPr>
        </p:nvGraphicFramePr>
        <p:xfrm>
          <a:off x="5105400" y="915988"/>
          <a:ext cx="3335338" cy="636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162" name="Equation" r:id="rId30" imgW="1320480" imgH="253800" progId="Equation.3">
                  <p:embed/>
                </p:oleObj>
              </mc:Choice>
              <mc:Fallback>
                <p:oleObj name="Equation" r:id="rId30" imgW="1320480" imgH="253800" progId="Equation.3">
                  <p:embed/>
                  <p:pic>
                    <p:nvPicPr>
                      <p:cNvPr id="52" name="Object 5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05400" y="915988"/>
                        <a:ext cx="3335338" cy="636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89" name="Straight Arrow Connector 88"/>
          <p:cNvCxnSpPr/>
          <p:nvPr/>
        </p:nvCxnSpPr>
        <p:spPr>
          <a:xfrm>
            <a:off x="7232650" y="1629387"/>
            <a:ext cx="0" cy="50755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aphicFrame>
        <p:nvGraphicFramePr>
          <p:cNvPr id="90" name="Object 8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9764043"/>
              </p:ext>
            </p:extLst>
          </p:nvPr>
        </p:nvGraphicFramePr>
        <p:xfrm>
          <a:off x="6027738" y="2182813"/>
          <a:ext cx="2408237" cy="127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163" name="Equation" r:id="rId32" imgW="1002960" imgH="533160" progId="Equation.3">
                  <p:embed/>
                </p:oleObj>
              </mc:Choice>
              <mc:Fallback>
                <p:oleObj name="Equation" r:id="rId32" imgW="1002960" imgH="533160" progId="Equation.3">
                  <p:embed/>
                  <p:pic>
                    <p:nvPicPr>
                      <p:cNvPr id="54" name="Object 5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27738" y="2182813"/>
                        <a:ext cx="2408237" cy="1271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" name="Object 9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65689492"/>
              </p:ext>
            </p:extLst>
          </p:nvPr>
        </p:nvGraphicFramePr>
        <p:xfrm>
          <a:off x="6665913" y="3740150"/>
          <a:ext cx="1670050" cy="3063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164" name="Equation" r:id="rId34" imgW="660240" imgH="1218960" progId="Equation.3">
                  <p:embed/>
                </p:oleObj>
              </mc:Choice>
              <mc:Fallback>
                <p:oleObj name="Equation" r:id="rId34" imgW="660240" imgH="1218960" progId="Equation.3">
                  <p:embed/>
                  <p:pic>
                    <p:nvPicPr>
                      <p:cNvPr id="55" name="Object 5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65913" y="3740150"/>
                        <a:ext cx="1670050" cy="3063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9" name="Object 10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82788742"/>
              </p:ext>
            </p:extLst>
          </p:nvPr>
        </p:nvGraphicFramePr>
        <p:xfrm>
          <a:off x="1963738" y="5940425"/>
          <a:ext cx="400050" cy="354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165" name="Equation" r:id="rId36" imgW="228600" imgH="203040" progId="Equation.3">
                  <p:embed/>
                </p:oleObj>
              </mc:Choice>
              <mc:Fallback>
                <p:oleObj name="Equation" r:id="rId36" imgW="228600" imgH="203040" progId="Equation.3">
                  <p:embed/>
                  <p:pic>
                    <p:nvPicPr>
                      <p:cNvPr id="59" name="Object 5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63738" y="5940425"/>
                        <a:ext cx="400050" cy="354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1" name="Rectangle 110"/>
          <p:cNvSpPr/>
          <p:nvPr/>
        </p:nvSpPr>
        <p:spPr>
          <a:xfrm>
            <a:off x="4395892" y="4771211"/>
            <a:ext cx="3385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dirty="0" smtClean="0"/>
              <a:t>y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27636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0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2140824" y="1626061"/>
            <a:ext cx="2496935" cy="980780"/>
          </a:xfrm>
          <a:prstGeom prst="roundRect">
            <a:avLst/>
          </a:prstGeom>
          <a:solidFill>
            <a:schemeClr val="accent3">
              <a:lumMod val="95000"/>
            </a:schemeClr>
          </a:solidFill>
          <a:ln>
            <a:solidFill>
              <a:schemeClr val="accent3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4371975" y="1978025"/>
          <a:ext cx="288925" cy="373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9938" name="Equation" r:id="rId3" imgW="164880" imgH="215640" progId="Equation.3">
                  <p:embed/>
                </p:oleObj>
              </mc:Choice>
              <mc:Fallback>
                <p:oleObj name="Equation" r:id="rId3" imgW="164880" imgH="215640" progId="Equation.3">
                  <p:embed/>
                  <p:pic>
                    <p:nvPicPr>
                      <p:cNvPr id="6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71975" y="1978025"/>
                        <a:ext cx="288925" cy="373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/>
          <p:cNvSpPr/>
          <p:nvPr/>
        </p:nvSpPr>
        <p:spPr>
          <a:xfrm>
            <a:off x="2547123" y="1816562"/>
            <a:ext cx="279501" cy="6700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Rectangle 7"/>
          <p:cNvSpPr/>
          <p:nvPr/>
        </p:nvSpPr>
        <p:spPr>
          <a:xfrm>
            <a:off x="3290073" y="1816562"/>
            <a:ext cx="279501" cy="670028"/>
          </a:xfrm>
          <a:prstGeom prst="rect">
            <a:avLst/>
          </a:prstGeom>
          <a:solidFill>
            <a:srgbClr val="FFC000"/>
          </a:solidFill>
          <a:ln>
            <a:solidFill>
              <a:srgbClr val="B8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Rectangle 8"/>
          <p:cNvSpPr/>
          <p:nvPr/>
        </p:nvSpPr>
        <p:spPr>
          <a:xfrm>
            <a:off x="4033023" y="1816562"/>
            <a:ext cx="279501" cy="670028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0" name="Straight Arrow Connector 9"/>
          <p:cNvCxnSpPr>
            <a:stCxn id="7" idx="3"/>
            <a:endCxn id="8" idx="1"/>
          </p:cNvCxnSpPr>
          <p:nvPr/>
        </p:nvCxnSpPr>
        <p:spPr>
          <a:xfrm>
            <a:off x="2826624" y="2151576"/>
            <a:ext cx="463449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8" idx="3"/>
            <a:endCxn id="9" idx="1"/>
          </p:cNvCxnSpPr>
          <p:nvPr/>
        </p:nvCxnSpPr>
        <p:spPr>
          <a:xfrm>
            <a:off x="3569574" y="2151576"/>
            <a:ext cx="463449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aphicFrame>
        <p:nvGraphicFramePr>
          <p:cNvPr id="12" name="Object 11"/>
          <p:cNvGraphicFramePr>
            <a:graphicFrameLocks noChangeAspect="1"/>
          </p:cNvGraphicFramePr>
          <p:nvPr>
            <p:extLst/>
          </p:nvPr>
        </p:nvGraphicFramePr>
        <p:xfrm>
          <a:off x="2565400" y="1957388"/>
          <a:ext cx="266700" cy="374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9939" name="Equation" r:id="rId5" imgW="152280" imgH="215640" progId="Equation.3">
                  <p:embed/>
                </p:oleObj>
              </mc:Choice>
              <mc:Fallback>
                <p:oleObj name="Equation" r:id="rId5" imgW="152280" imgH="215640" progId="Equation.3">
                  <p:embed/>
                  <p:pic>
                    <p:nvPicPr>
                      <p:cNvPr id="12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65400" y="1957388"/>
                        <a:ext cx="266700" cy="374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Oval 17"/>
          <p:cNvSpPr/>
          <p:nvPr/>
        </p:nvSpPr>
        <p:spPr>
          <a:xfrm>
            <a:off x="5016588" y="1831206"/>
            <a:ext cx="1060952" cy="632259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chemeClr val="tx1"/>
              </a:solidFill>
            </a:endParaRPr>
          </a:p>
        </p:txBody>
      </p:sp>
      <p:cxnSp>
        <p:nvCxnSpPr>
          <p:cNvPr id="19" name="Straight Arrow Connector 18"/>
          <p:cNvCxnSpPr>
            <a:endCxn id="18" idx="2"/>
          </p:cNvCxnSpPr>
          <p:nvPr/>
        </p:nvCxnSpPr>
        <p:spPr>
          <a:xfrm flipV="1">
            <a:off x="4637759" y="2147336"/>
            <a:ext cx="378829" cy="1124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aphicFrame>
        <p:nvGraphicFramePr>
          <p:cNvPr id="20" name="Object 19"/>
          <p:cNvGraphicFramePr>
            <a:graphicFrameLocks noChangeAspect="1"/>
          </p:cNvGraphicFramePr>
          <p:nvPr>
            <p:extLst/>
          </p:nvPr>
        </p:nvGraphicFramePr>
        <p:xfrm>
          <a:off x="5094288" y="1974850"/>
          <a:ext cx="866775" cy="373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9940" name="Equation" r:id="rId7" imgW="495000" imgH="215640" progId="Equation.3">
                  <p:embed/>
                </p:oleObj>
              </mc:Choice>
              <mc:Fallback>
                <p:oleObj name="Equation" r:id="rId7" imgW="495000" imgH="215640" progId="Equation.3">
                  <p:embed/>
                  <p:pic>
                    <p:nvPicPr>
                      <p:cNvPr id="2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94288" y="1974850"/>
                        <a:ext cx="866775" cy="373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1" name="Straight Arrow Connector 20"/>
          <p:cNvCxnSpPr/>
          <p:nvPr/>
        </p:nvCxnSpPr>
        <p:spPr>
          <a:xfrm flipV="1">
            <a:off x="6077540" y="2130641"/>
            <a:ext cx="378829" cy="1124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489513" y="1899808"/>
            <a:ext cx="5261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L1</a:t>
            </a:r>
            <a:endParaRPr lang="en-CA" dirty="0"/>
          </a:p>
        </p:txBody>
      </p:sp>
      <p:graphicFrame>
        <p:nvGraphicFramePr>
          <p:cNvPr id="28" name="Object 27"/>
          <p:cNvGraphicFramePr>
            <a:graphicFrameLocks noChangeAspect="1"/>
          </p:cNvGraphicFramePr>
          <p:nvPr>
            <p:extLst/>
          </p:nvPr>
        </p:nvGraphicFramePr>
        <p:xfrm>
          <a:off x="4046538" y="1989138"/>
          <a:ext cx="266700" cy="371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9941" name="Equation" r:id="rId9" imgW="152280" imgH="215640" progId="Equation.3">
                  <p:embed/>
                </p:oleObj>
              </mc:Choice>
              <mc:Fallback>
                <p:oleObj name="Equation" r:id="rId9" imgW="152280" imgH="215640" progId="Equation.3">
                  <p:embed/>
                  <p:pic>
                    <p:nvPicPr>
                      <p:cNvPr id="28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46538" y="1989138"/>
                        <a:ext cx="266700" cy="371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28"/>
          <p:cNvGraphicFramePr>
            <a:graphicFrameLocks noChangeAspect="1"/>
          </p:cNvGraphicFramePr>
          <p:nvPr>
            <p:extLst/>
          </p:nvPr>
        </p:nvGraphicFramePr>
        <p:xfrm>
          <a:off x="3298825" y="1951038"/>
          <a:ext cx="266700" cy="41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9942" name="Equation" r:id="rId11" imgW="152280" imgH="241200" progId="Equation.3">
                  <p:embed/>
                </p:oleObj>
              </mc:Choice>
              <mc:Fallback>
                <p:oleObj name="Equation" r:id="rId11" imgW="152280" imgH="241200" progId="Equation.3">
                  <p:embed/>
                  <p:pic>
                    <p:nvPicPr>
                      <p:cNvPr id="29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98825" y="1951038"/>
                        <a:ext cx="266700" cy="415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Object 6"/>
          <p:cNvGraphicFramePr>
            <a:graphicFrameLocks noChangeAspect="1"/>
          </p:cNvGraphicFramePr>
          <p:nvPr>
            <p:extLst/>
          </p:nvPr>
        </p:nvGraphicFramePr>
        <p:xfrm>
          <a:off x="2857500" y="1830388"/>
          <a:ext cx="442913" cy="300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9943" name="Equation" r:id="rId13" imgW="279360" imgH="203040" progId="Equation.3">
                  <p:embed/>
                </p:oleObj>
              </mc:Choice>
              <mc:Fallback>
                <p:oleObj name="Equation" r:id="rId13" imgW="279360" imgH="203040" progId="Equation.3">
                  <p:embed/>
                  <p:pic>
                    <p:nvPicPr>
                      <p:cNvPr id="3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57500" y="1830388"/>
                        <a:ext cx="442913" cy="300037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Object 6"/>
          <p:cNvGraphicFramePr>
            <a:graphicFrameLocks noChangeAspect="1"/>
          </p:cNvGraphicFramePr>
          <p:nvPr>
            <p:extLst/>
          </p:nvPr>
        </p:nvGraphicFramePr>
        <p:xfrm>
          <a:off x="3592513" y="1835150"/>
          <a:ext cx="442912" cy="301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9944" name="Equation" r:id="rId15" imgW="279360" imgH="203040" progId="Equation.3">
                  <p:embed/>
                </p:oleObj>
              </mc:Choice>
              <mc:Fallback>
                <p:oleObj name="Equation" r:id="rId15" imgW="279360" imgH="203040" progId="Equation.3">
                  <p:embed/>
                  <p:pic>
                    <p:nvPicPr>
                      <p:cNvPr id="31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92513" y="1835150"/>
                        <a:ext cx="442912" cy="301625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" name="Rounded Rectangle 26"/>
          <p:cNvSpPr/>
          <p:nvPr/>
        </p:nvSpPr>
        <p:spPr>
          <a:xfrm>
            <a:off x="2140824" y="3324707"/>
            <a:ext cx="2496935" cy="980780"/>
          </a:xfrm>
          <a:prstGeom prst="roundRect">
            <a:avLst/>
          </a:prstGeom>
          <a:solidFill>
            <a:schemeClr val="accent3">
              <a:lumMod val="95000"/>
            </a:schemeClr>
          </a:solidFill>
          <a:ln>
            <a:solidFill>
              <a:schemeClr val="accent3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37" name="Object 36"/>
          <p:cNvGraphicFramePr>
            <a:graphicFrameLocks noChangeAspect="1"/>
          </p:cNvGraphicFramePr>
          <p:nvPr>
            <p:extLst/>
          </p:nvPr>
        </p:nvGraphicFramePr>
        <p:xfrm>
          <a:off x="4360863" y="3676650"/>
          <a:ext cx="311150" cy="373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9945" name="Equation" r:id="rId17" imgW="177480" imgH="215640" progId="Equation.3">
                  <p:embed/>
                </p:oleObj>
              </mc:Choice>
              <mc:Fallback>
                <p:oleObj name="Equation" r:id="rId17" imgW="177480" imgH="215640" progId="Equation.3">
                  <p:embed/>
                  <p:pic>
                    <p:nvPicPr>
                      <p:cNvPr id="37" name="Object 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60863" y="3676650"/>
                        <a:ext cx="311150" cy="373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" name="Rectangle 37"/>
          <p:cNvSpPr/>
          <p:nvPr/>
        </p:nvSpPr>
        <p:spPr>
          <a:xfrm>
            <a:off x="2547123" y="3515208"/>
            <a:ext cx="279501" cy="6700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9" name="Rectangle 38"/>
          <p:cNvSpPr/>
          <p:nvPr/>
        </p:nvSpPr>
        <p:spPr>
          <a:xfrm>
            <a:off x="3290073" y="3515208"/>
            <a:ext cx="279501" cy="670028"/>
          </a:xfrm>
          <a:prstGeom prst="rect">
            <a:avLst/>
          </a:prstGeom>
          <a:solidFill>
            <a:srgbClr val="FFC000"/>
          </a:solidFill>
          <a:ln>
            <a:solidFill>
              <a:srgbClr val="B8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" name="Rectangle 39"/>
          <p:cNvSpPr/>
          <p:nvPr/>
        </p:nvSpPr>
        <p:spPr>
          <a:xfrm>
            <a:off x="4033023" y="3515208"/>
            <a:ext cx="279501" cy="670028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41" name="Straight Arrow Connector 40"/>
          <p:cNvCxnSpPr>
            <a:stCxn id="38" idx="3"/>
            <a:endCxn id="39" idx="1"/>
          </p:cNvCxnSpPr>
          <p:nvPr/>
        </p:nvCxnSpPr>
        <p:spPr>
          <a:xfrm>
            <a:off x="2826624" y="3850222"/>
            <a:ext cx="463449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39" idx="3"/>
            <a:endCxn id="40" idx="1"/>
          </p:cNvCxnSpPr>
          <p:nvPr/>
        </p:nvCxnSpPr>
        <p:spPr>
          <a:xfrm>
            <a:off x="3569574" y="3850222"/>
            <a:ext cx="463449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aphicFrame>
        <p:nvGraphicFramePr>
          <p:cNvPr id="43" name="Object 42"/>
          <p:cNvGraphicFramePr>
            <a:graphicFrameLocks noChangeAspect="1"/>
          </p:cNvGraphicFramePr>
          <p:nvPr>
            <p:extLst/>
          </p:nvPr>
        </p:nvGraphicFramePr>
        <p:xfrm>
          <a:off x="2554288" y="3654425"/>
          <a:ext cx="288925" cy="376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9946" name="Equation" r:id="rId19" imgW="164880" imgH="215640" progId="Equation.3">
                  <p:embed/>
                </p:oleObj>
              </mc:Choice>
              <mc:Fallback>
                <p:oleObj name="Equation" r:id="rId19" imgW="164880" imgH="215640" progId="Equation.3">
                  <p:embed/>
                  <p:pic>
                    <p:nvPicPr>
                      <p:cNvPr id="43" name="Object 4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54288" y="3654425"/>
                        <a:ext cx="288925" cy="376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" name="Oval 43"/>
          <p:cNvSpPr/>
          <p:nvPr/>
        </p:nvSpPr>
        <p:spPr>
          <a:xfrm>
            <a:off x="5016588" y="3529852"/>
            <a:ext cx="1060952" cy="632259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chemeClr val="tx1"/>
              </a:solidFill>
            </a:endParaRPr>
          </a:p>
        </p:txBody>
      </p:sp>
      <p:cxnSp>
        <p:nvCxnSpPr>
          <p:cNvPr id="45" name="Straight Arrow Connector 44"/>
          <p:cNvCxnSpPr>
            <a:endCxn id="44" idx="2"/>
          </p:cNvCxnSpPr>
          <p:nvPr/>
        </p:nvCxnSpPr>
        <p:spPr>
          <a:xfrm flipV="1">
            <a:off x="4637759" y="3845982"/>
            <a:ext cx="378829" cy="1124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aphicFrame>
        <p:nvGraphicFramePr>
          <p:cNvPr id="46" name="Object 45"/>
          <p:cNvGraphicFramePr>
            <a:graphicFrameLocks noChangeAspect="1"/>
          </p:cNvGraphicFramePr>
          <p:nvPr>
            <p:extLst/>
          </p:nvPr>
        </p:nvGraphicFramePr>
        <p:xfrm>
          <a:off x="5060950" y="3673475"/>
          <a:ext cx="933450" cy="373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9947" name="Equation" r:id="rId21" imgW="533160" imgH="215640" progId="Equation.3">
                  <p:embed/>
                </p:oleObj>
              </mc:Choice>
              <mc:Fallback>
                <p:oleObj name="Equation" r:id="rId21" imgW="533160" imgH="215640" progId="Equation.3">
                  <p:embed/>
                  <p:pic>
                    <p:nvPicPr>
                      <p:cNvPr id="46" name="Object 4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60950" y="3673475"/>
                        <a:ext cx="933450" cy="373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7" name="Straight Arrow Connector 46"/>
          <p:cNvCxnSpPr/>
          <p:nvPr/>
        </p:nvCxnSpPr>
        <p:spPr>
          <a:xfrm flipV="1">
            <a:off x="6077540" y="3829287"/>
            <a:ext cx="378829" cy="1124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6489513" y="3598454"/>
            <a:ext cx="5261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L2</a:t>
            </a:r>
            <a:endParaRPr lang="en-CA" dirty="0"/>
          </a:p>
        </p:txBody>
      </p:sp>
      <p:graphicFrame>
        <p:nvGraphicFramePr>
          <p:cNvPr id="49" name="Object 48"/>
          <p:cNvGraphicFramePr>
            <a:graphicFrameLocks noChangeAspect="1"/>
          </p:cNvGraphicFramePr>
          <p:nvPr>
            <p:extLst/>
          </p:nvPr>
        </p:nvGraphicFramePr>
        <p:xfrm>
          <a:off x="4035425" y="3687763"/>
          <a:ext cx="288925" cy="371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9948" name="Equation" r:id="rId23" imgW="164880" imgH="215640" progId="Equation.3">
                  <p:embed/>
                </p:oleObj>
              </mc:Choice>
              <mc:Fallback>
                <p:oleObj name="Equation" r:id="rId23" imgW="164880" imgH="215640" progId="Equation.3">
                  <p:embed/>
                  <p:pic>
                    <p:nvPicPr>
                      <p:cNvPr id="49" name="Object 4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35425" y="3687763"/>
                        <a:ext cx="288925" cy="371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" name="Object 49"/>
          <p:cNvGraphicFramePr>
            <a:graphicFrameLocks noChangeAspect="1"/>
          </p:cNvGraphicFramePr>
          <p:nvPr>
            <p:extLst/>
          </p:nvPr>
        </p:nvGraphicFramePr>
        <p:xfrm>
          <a:off x="3287713" y="3649663"/>
          <a:ext cx="288925" cy="41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9949" name="Equation" r:id="rId25" imgW="164880" imgH="241200" progId="Equation.3">
                  <p:embed/>
                </p:oleObj>
              </mc:Choice>
              <mc:Fallback>
                <p:oleObj name="Equation" r:id="rId25" imgW="164880" imgH="241200" progId="Equation.3">
                  <p:embed/>
                  <p:pic>
                    <p:nvPicPr>
                      <p:cNvPr id="50" name="Object 4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87713" y="3649663"/>
                        <a:ext cx="288925" cy="415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" name="Rounded Rectangle 52"/>
          <p:cNvSpPr/>
          <p:nvPr/>
        </p:nvSpPr>
        <p:spPr>
          <a:xfrm>
            <a:off x="2140824" y="5068325"/>
            <a:ext cx="2496935" cy="980780"/>
          </a:xfrm>
          <a:prstGeom prst="roundRect">
            <a:avLst/>
          </a:prstGeom>
          <a:solidFill>
            <a:schemeClr val="accent3">
              <a:lumMod val="95000"/>
            </a:schemeClr>
          </a:solidFill>
          <a:ln>
            <a:solidFill>
              <a:schemeClr val="accent3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54" name="Object 53"/>
          <p:cNvGraphicFramePr>
            <a:graphicFrameLocks noChangeAspect="1"/>
          </p:cNvGraphicFramePr>
          <p:nvPr>
            <p:extLst/>
          </p:nvPr>
        </p:nvGraphicFramePr>
        <p:xfrm>
          <a:off x="4360863" y="5410200"/>
          <a:ext cx="31115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9950" name="Equation" r:id="rId27" imgW="177480" imgH="228600" progId="Equation.3">
                  <p:embed/>
                </p:oleObj>
              </mc:Choice>
              <mc:Fallback>
                <p:oleObj name="Equation" r:id="rId27" imgW="177480" imgH="228600" progId="Equation.3">
                  <p:embed/>
                  <p:pic>
                    <p:nvPicPr>
                      <p:cNvPr id="54" name="Object 5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60863" y="5410200"/>
                        <a:ext cx="311150" cy="393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5" name="Rectangle 54"/>
          <p:cNvSpPr/>
          <p:nvPr/>
        </p:nvSpPr>
        <p:spPr>
          <a:xfrm>
            <a:off x="2547123" y="5258826"/>
            <a:ext cx="279501" cy="6700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6" name="Rectangle 55"/>
          <p:cNvSpPr/>
          <p:nvPr/>
        </p:nvSpPr>
        <p:spPr>
          <a:xfrm>
            <a:off x="3290073" y="5258826"/>
            <a:ext cx="279501" cy="670028"/>
          </a:xfrm>
          <a:prstGeom prst="rect">
            <a:avLst/>
          </a:prstGeom>
          <a:solidFill>
            <a:srgbClr val="FFC000"/>
          </a:solidFill>
          <a:ln>
            <a:solidFill>
              <a:srgbClr val="B8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7" name="Rectangle 56"/>
          <p:cNvSpPr/>
          <p:nvPr/>
        </p:nvSpPr>
        <p:spPr>
          <a:xfrm>
            <a:off x="4033023" y="5258826"/>
            <a:ext cx="279501" cy="670028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58" name="Straight Arrow Connector 57"/>
          <p:cNvCxnSpPr>
            <a:stCxn id="55" idx="3"/>
            <a:endCxn id="56" idx="1"/>
          </p:cNvCxnSpPr>
          <p:nvPr/>
        </p:nvCxnSpPr>
        <p:spPr>
          <a:xfrm>
            <a:off x="2826624" y="5593840"/>
            <a:ext cx="463449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56" idx="3"/>
            <a:endCxn id="57" idx="1"/>
          </p:cNvCxnSpPr>
          <p:nvPr/>
        </p:nvCxnSpPr>
        <p:spPr>
          <a:xfrm>
            <a:off x="3569574" y="5593840"/>
            <a:ext cx="463449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aphicFrame>
        <p:nvGraphicFramePr>
          <p:cNvPr id="60" name="Object 59"/>
          <p:cNvGraphicFramePr>
            <a:graphicFrameLocks noChangeAspect="1"/>
          </p:cNvGraphicFramePr>
          <p:nvPr>
            <p:extLst/>
          </p:nvPr>
        </p:nvGraphicFramePr>
        <p:xfrm>
          <a:off x="2554288" y="5386388"/>
          <a:ext cx="288925" cy="398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9951" name="Equation" r:id="rId29" imgW="164880" imgH="228600" progId="Equation.3">
                  <p:embed/>
                </p:oleObj>
              </mc:Choice>
              <mc:Fallback>
                <p:oleObj name="Equation" r:id="rId29" imgW="164880" imgH="228600" progId="Equation.3">
                  <p:embed/>
                  <p:pic>
                    <p:nvPicPr>
                      <p:cNvPr id="60" name="Object 5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54288" y="5386388"/>
                        <a:ext cx="288925" cy="398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" name="Oval 60"/>
          <p:cNvSpPr/>
          <p:nvPr/>
        </p:nvSpPr>
        <p:spPr>
          <a:xfrm>
            <a:off x="5016588" y="5273470"/>
            <a:ext cx="1060952" cy="632259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chemeClr val="tx1"/>
              </a:solidFill>
            </a:endParaRPr>
          </a:p>
        </p:txBody>
      </p:sp>
      <p:cxnSp>
        <p:nvCxnSpPr>
          <p:cNvPr id="62" name="Straight Arrow Connector 61"/>
          <p:cNvCxnSpPr>
            <a:endCxn id="61" idx="2"/>
          </p:cNvCxnSpPr>
          <p:nvPr/>
        </p:nvCxnSpPr>
        <p:spPr>
          <a:xfrm flipV="1">
            <a:off x="4637759" y="5589600"/>
            <a:ext cx="378829" cy="1124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aphicFrame>
        <p:nvGraphicFramePr>
          <p:cNvPr id="63" name="Object 62"/>
          <p:cNvGraphicFramePr>
            <a:graphicFrameLocks noChangeAspect="1"/>
          </p:cNvGraphicFramePr>
          <p:nvPr>
            <p:extLst/>
          </p:nvPr>
        </p:nvGraphicFramePr>
        <p:xfrm>
          <a:off x="5072063" y="5407025"/>
          <a:ext cx="911225" cy="395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9952" name="Equation" r:id="rId31" imgW="520560" imgH="228600" progId="Equation.3">
                  <p:embed/>
                </p:oleObj>
              </mc:Choice>
              <mc:Fallback>
                <p:oleObj name="Equation" r:id="rId31" imgW="520560" imgH="228600" progId="Equation.3">
                  <p:embed/>
                  <p:pic>
                    <p:nvPicPr>
                      <p:cNvPr id="63" name="Object 6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72063" y="5407025"/>
                        <a:ext cx="911225" cy="395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4" name="Straight Arrow Connector 63"/>
          <p:cNvCxnSpPr/>
          <p:nvPr/>
        </p:nvCxnSpPr>
        <p:spPr>
          <a:xfrm flipV="1">
            <a:off x="6077540" y="5572905"/>
            <a:ext cx="378829" cy="1124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6489513" y="5342072"/>
            <a:ext cx="5261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L3</a:t>
            </a:r>
            <a:endParaRPr lang="en-CA" dirty="0"/>
          </a:p>
        </p:txBody>
      </p:sp>
      <p:graphicFrame>
        <p:nvGraphicFramePr>
          <p:cNvPr id="66" name="Object 65"/>
          <p:cNvGraphicFramePr>
            <a:graphicFrameLocks noChangeAspect="1"/>
          </p:cNvGraphicFramePr>
          <p:nvPr>
            <p:extLst/>
          </p:nvPr>
        </p:nvGraphicFramePr>
        <p:xfrm>
          <a:off x="4035425" y="5419725"/>
          <a:ext cx="288925" cy="395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9953" name="Equation" r:id="rId33" imgW="164880" imgH="228600" progId="Equation.3">
                  <p:embed/>
                </p:oleObj>
              </mc:Choice>
              <mc:Fallback>
                <p:oleObj name="Equation" r:id="rId33" imgW="164880" imgH="228600" progId="Equation.3">
                  <p:embed/>
                  <p:pic>
                    <p:nvPicPr>
                      <p:cNvPr id="66" name="Object 6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35425" y="5419725"/>
                        <a:ext cx="288925" cy="395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7" name="Object 66"/>
          <p:cNvGraphicFramePr>
            <a:graphicFrameLocks noChangeAspect="1"/>
          </p:cNvGraphicFramePr>
          <p:nvPr>
            <p:extLst/>
          </p:nvPr>
        </p:nvGraphicFramePr>
        <p:xfrm>
          <a:off x="3287713" y="5383213"/>
          <a:ext cx="288925" cy="436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9954" name="Equation" r:id="rId35" imgW="164880" imgH="253800" progId="Equation.3">
                  <p:embed/>
                </p:oleObj>
              </mc:Choice>
              <mc:Fallback>
                <p:oleObj name="Equation" r:id="rId35" imgW="164880" imgH="253800" progId="Equation.3">
                  <p:embed/>
                  <p:pic>
                    <p:nvPicPr>
                      <p:cNvPr id="67" name="Object 6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87713" y="5383213"/>
                        <a:ext cx="288925" cy="4365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2" name="Straight Arrow Connector 71"/>
          <p:cNvCxnSpPr/>
          <p:nvPr/>
        </p:nvCxnSpPr>
        <p:spPr>
          <a:xfrm>
            <a:off x="3429823" y="1464136"/>
            <a:ext cx="5063" cy="323850"/>
          </a:xfrm>
          <a:prstGeom prst="straightConnector1">
            <a:avLst/>
          </a:prstGeom>
          <a:ln>
            <a:solidFill>
              <a:srgbClr val="B88C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endCxn id="39" idx="0"/>
          </p:cNvCxnSpPr>
          <p:nvPr/>
        </p:nvCxnSpPr>
        <p:spPr>
          <a:xfrm>
            <a:off x="3424760" y="2473492"/>
            <a:ext cx="5064" cy="1041716"/>
          </a:xfrm>
          <a:prstGeom prst="straightConnector1">
            <a:avLst/>
          </a:prstGeom>
          <a:ln>
            <a:solidFill>
              <a:srgbClr val="B88C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/>
          <p:nvPr/>
        </p:nvCxnSpPr>
        <p:spPr>
          <a:xfrm>
            <a:off x="3432175" y="4184053"/>
            <a:ext cx="5064" cy="1041716"/>
          </a:xfrm>
          <a:prstGeom prst="straightConnector1">
            <a:avLst/>
          </a:prstGeom>
          <a:ln>
            <a:solidFill>
              <a:srgbClr val="B88C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aphicFrame>
        <p:nvGraphicFramePr>
          <p:cNvPr id="79" name="Object 6"/>
          <p:cNvGraphicFramePr>
            <a:graphicFrameLocks noChangeAspect="1"/>
          </p:cNvGraphicFramePr>
          <p:nvPr>
            <p:extLst/>
          </p:nvPr>
        </p:nvGraphicFramePr>
        <p:xfrm>
          <a:off x="2870986" y="3504324"/>
          <a:ext cx="442913" cy="300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9955" name="Equation" r:id="rId37" imgW="279360" imgH="203040" progId="Equation.3">
                  <p:embed/>
                </p:oleObj>
              </mc:Choice>
              <mc:Fallback>
                <p:oleObj name="Equation" r:id="rId37" imgW="279360" imgH="203040" progId="Equation.3">
                  <p:embed/>
                  <p:pic>
                    <p:nvPicPr>
                      <p:cNvPr id="79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70986" y="3504324"/>
                        <a:ext cx="442913" cy="300037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0" name="Object 6"/>
          <p:cNvGraphicFramePr>
            <a:graphicFrameLocks noChangeAspect="1"/>
          </p:cNvGraphicFramePr>
          <p:nvPr>
            <p:extLst/>
          </p:nvPr>
        </p:nvGraphicFramePr>
        <p:xfrm>
          <a:off x="3605999" y="3509086"/>
          <a:ext cx="442912" cy="301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9956" name="Equation" r:id="rId38" imgW="279360" imgH="203040" progId="Equation.3">
                  <p:embed/>
                </p:oleObj>
              </mc:Choice>
              <mc:Fallback>
                <p:oleObj name="Equation" r:id="rId38" imgW="279360" imgH="203040" progId="Equation.3">
                  <p:embed/>
                  <p:pic>
                    <p:nvPicPr>
                      <p:cNvPr id="8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05999" y="3509086"/>
                        <a:ext cx="442912" cy="301625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" name="Object 6"/>
          <p:cNvGraphicFramePr>
            <a:graphicFrameLocks noChangeAspect="1"/>
          </p:cNvGraphicFramePr>
          <p:nvPr>
            <p:extLst/>
          </p:nvPr>
        </p:nvGraphicFramePr>
        <p:xfrm>
          <a:off x="2875061" y="5242344"/>
          <a:ext cx="442913" cy="300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9957" name="Equation" r:id="rId39" imgW="279360" imgH="203040" progId="Equation.3">
                  <p:embed/>
                </p:oleObj>
              </mc:Choice>
              <mc:Fallback>
                <p:oleObj name="Equation" r:id="rId39" imgW="279360" imgH="203040" progId="Equation.3">
                  <p:embed/>
                  <p:pic>
                    <p:nvPicPr>
                      <p:cNvPr id="81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75061" y="5242344"/>
                        <a:ext cx="442913" cy="300037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2" name="Object 6"/>
          <p:cNvGraphicFramePr>
            <a:graphicFrameLocks noChangeAspect="1"/>
          </p:cNvGraphicFramePr>
          <p:nvPr>
            <p:extLst/>
          </p:nvPr>
        </p:nvGraphicFramePr>
        <p:xfrm>
          <a:off x="3610074" y="5247106"/>
          <a:ext cx="442912" cy="301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9958" name="Equation" r:id="rId40" imgW="279360" imgH="203040" progId="Equation.3">
                  <p:embed/>
                </p:oleObj>
              </mc:Choice>
              <mc:Fallback>
                <p:oleObj name="Equation" r:id="rId40" imgW="279360" imgH="203040" progId="Equation.3">
                  <p:embed/>
                  <p:pic>
                    <p:nvPicPr>
                      <p:cNvPr id="82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10074" y="5247106"/>
                        <a:ext cx="442912" cy="301625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3" name="Object 6"/>
          <p:cNvGraphicFramePr>
            <a:graphicFrameLocks noChangeAspect="1"/>
          </p:cNvGraphicFramePr>
          <p:nvPr>
            <p:extLst/>
          </p:nvPr>
        </p:nvGraphicFramePr>
        <p:xfrm>
          <a:off x="2951164" y="2771710"/>
          <a:ext cx="442913" cy="300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9959" name="Equation" r:id="rId41" imgW="279360" imgH="203040" progId="Equation.3">
                  <p:embed/>
                </p:oleObj>
              </mc:Choice>
              <mc:Fallback>
                <p:oleObj name="Equation" r:id="rId41" imgW="279360" imgH="203040" progId="Equation.3">
                  <p:embed/>
                  <p:pic>
                    <p:nvPicPr>
                      <p:cNvPr id="83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51164" y="2771710"/>
                        <a:ext cx="442913" cy="300037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4" name="Object 6"/>
          <p:cNvGraphicFramePr>
            <a:graphicFrameLocks noChangeAspect="1"/>
          </p:cNvGraphicFramePr>
          <p:nvPr>
            <p:extLst/>
          </p:nvPr>
        </p:nvGraphicFramePr>
        <p:xfrm>
          <a:off x="2926873" y="4511052"/>
          <a:ext cx="442913" cy="300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9960" name="Equation" r:id="rId43" imgW="279360" imgH="203040" progId="Equation.3">
                  <p:embed/>
                </p:oleObj>
              </mc:Choice>
              <mc:Fallback>
                <p:oleObj name="Equation" r:id="rId43" imgW="279360" imgH="203040" progId="Equation.3">
                  <p:embed/>
                  <p:pic>
                    <p:nvPicPr>
                      <p:cNvPr id="84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26873" y="4511052"/>
                        <a:ext cx="442913" cy="300037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5" name="Object 6"/>
          <p:cNvGraphicFramePr>
            <a:graphicFrameLocks noChangeAspect="1"/>
          </p:cNvGraphicFramePr>
          <p:nvPr>
            <p:extLst/>
          </p:nvPr>
        </p:nvGraphicFramePr>
        <p:xfrm>
          <a:off x="2855912" y="1272845"/>
          <a:ext cx="442913" cy="300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9961" name="Equation" r:id="rId45" imgW="279360" imgH="203040" progId="Equation.3">
                  <p:embed/>
                </p:oleObj>
              </mc:Choice>
              <mc:Fallback>
                <p:oleObj name="Equation" r:id="rId45" imgW="279360" imgH="203040" progId="Equation.3">
                  <p:embed/>
                  <p:pic>
                    <p:nvPicPr>
                      <p:cNvPr id="85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55912" y="1272845"/>
                        <a:ext cx="442913" cy="300037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6" name="Object 85"/>
          <p:cNvGraphicFramePr>
            <a:graphicFrameLocks noChangeAspect="1"/>
          </p:cNvGraphicFramePr>
          <p:nvPr>
            <p:extLst/>
          </p:nvPr>
        </p:nvGraphicFramePr>
        <p:xfrm>
          <a:off x="3302000" y="952500"/>
          <a:ext cx="288925" cy="438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9962" name="Equation" r:id="rId46" imgW="164880" imgH="253800" progId="Equation.3">
                  <p:embed/>
                </p:oleObj>
              </mc:Choice>
              <mc:Fallback>
                <p:oleObj name="Equation" r:id="rId46" imgW="164880" imgH="253800" progId="Equation.3">
                  <p:embed/>
                  <p:pic>
                    <p:nvPicPr>
                      <p:cNvPr id="86" name="Object 8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02000" y="952500"/>
                        <a:ext cx="288925" cy="438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Freeform 2"/>
          <p:cNvSpPr/>
          <p:nvPr/>
        </p:nvSpPr>
        <p:spPr>
          <a:xfrm>
            <a:off x="3721923" y="1272845"/>
            <a:ext cx="2612375" cy="2174695"/>
          </a:xfrm>
          <a:custGeom>
            <a:avLst/>
            <a:gdLst>
              <a:gd name="connsiteX0" fmla="*/ 2502131 w 2502131"/>
              <a:gd name="connsiteY0" fmla="*/ 382385 h 390698"/>
              <a:gd name="connsiteX1" fmla="*/ 0 w 2502131"/>
              <a:gd name="connsiteY1" fmla="*/ 390698 h 390698"/>
              <a:gd name="connsiteX2" fmla="*/ 0 w 2502131"/>
              <a:gd name="connsiteY2" fmla="*/ 0 h 3906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02131" h="390698">
                <a:moveTo>
                  <a:pt x="2502131" y="382385"/>
                </a:moveTo>
                <a:lnTo>
                  <a:pt x="0" y="390698"/>
                </a:lnTo>
                <a:lnTo>
                  <a:pt x="0" y="0"/>
                </a:lnTo>
              </a:path>
            </a:pathLst>
          </a:custGeom>
          <a:ln>
            <a:solidFill>
              <a:srgbClr val="B88C00"/>
            </a:solidFill>
            <a:prstDash val="sysDot"/>
            <a:headEnd type="none" w="med" len="med"/>
            <a:tailEnd type="triangl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87" name="Object 6"/>
          <p:cNvGraphicFramePr>
            <a:graphicFrameLocks noChangeAspect="1"/>
          </p:cNvGraphicFramePr>
          <p:nvPr>
            <p:extLst/>
          </p:nvPr>
        </p:nvGraphicFramePr>
        <p:xfrm>
          <a:off x="3939804" y="2857265"/>
          <a:ext cx="3092450" cy="501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9963" name="Equation" r:id="rId48" imgW="1676160" imgH="291960" progId="Equation.3">
                  <p:embed/>
                </p:oleObj>
              </mc:Choice>
              <mc:Fallback>
                <p:oleObj name="Equation" r:id="rId48" imgW="1676160" imgH="291960" progId="Equation.3">
                  <p:embed/>
                  <p:pic>
                    <p:nvPicPr>
                      <p:cNvPr id="87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39804" y="2857265"/>
                        <a:ext cx="3092450" cy="501650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8" name="Title 1"/>
          <p:cNvSpPr>
            <a:spLocks noGrp="1"/>
          </p:cNvSpPr>
          <p:nvPr>
            <p:ph type="title"/>
          </p:nvPr>
        </p:nvSpPr>
        <p:spPr>
          <a:xfrm>
            <a:off x="200025" y="61869"/>
            <a:ext cx="7772400" cy="1143000"/>
          </a:xfrm>
        </p:spPr>
        <p:txBody>
          <a:bodyPr/>
          <a:lstStyle/>
          <a:p>
            <a:pPr algn="l"/>
            <a:r>
              <a:rPr lang="fr-CA" dirty="0" smtClean="0"/>
              <a:t>Réseau récurrent: </a:t>
            </a:r>
            <a:r>
              <a:rPr lang="fr-CA" sz="2800" dirty="0" smtClean="0"/>
              <a:t>gradient pour</a:t>
            </a:r>
            <a:endParaRPr lang="en-CA" dirty="0"/>
          </a:p>
        </p:txBody>
      </p:sp>
      <p:graphicFrame>
        <p:nvGraphicFramePr>
          <p:cNvPr id="69" name="Object 6"/>
          <p:cNvGraphicFramePr>
            <a:graphicFrameLocks noChangeAspect="1"/>
          </p:cNvGraphicFramePr>
          <p:nvPr>
            <p:extLst/>
          </p:nvPr>
        </p:nvGraphicFramePr>
        <p:xfrm>
          <a:off x="6358393" y="435234"/>
          <a:ext cx="657225" cy="4475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9964" name="Equation" r:id="rId50" imgW="279360" imgH="203040" progId="Equation.3">
                  <p:embed/>
                </p:oleObj>
              </mc:Choice>
              <mc:Fallback>
                <p:oleObj name="Equation" r:id="rId50" imgW="279360" imgH="203040" progId="Equation.3">
                  <p:embed/>
                  <p:pic>
                    <p:nvPicPr>
                      <p:cNvPr id="69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58393" y="435234"/>
                        <a:ext cx="657225" cy="447573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0" name="Oval 69"/>
          <p:cNvSpPr/>
          <p:nvPr/>
        </p:nvSpPr>
        <p:spPr>
          <a:xfrm>
            <a:off x="2772252" y="1250063"/>
            <a:ext cx="526573" cy="372895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1" name="Rectangle 70"/>
          <p:cNvSpPr/>
          <p:nvPr/>
        </p:nvSpPr>
        <p:spPr>
          <a:xfrm>
            <a:off x="1560914" y="2373803"/>
            <a:ext cx="5787537" cy="2796713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7777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74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19000067"/>
              </p:ext>
            </p:extLst>
          </p:nvPr>
        </p:nvGraphicFramePr>
        <p:xfrm>
          <a:off x="1733550" y="3282950"/>
          <a:ext cx="5440363" cy="1004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9965" name="Equation" r:id="rId52" imgW="2311200" imgH="457200" progId="Equation.3">
                  <p:embed/>
                </p:oleObj>
              </mc:Choice>
              <mc:Fallback>
                <p:oleObj name="Equation" r:id="rId52" imgW="2311200" imgH="457200" progId="Equation.3">
                  <p:embed/>
                  <p:pic>
                    <p:nvPicPr>
                      <p:cNvPr id="74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33550" y="3282950"/>
                        <a:ext cx="5440363" cy="1004888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68849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1"/>
          <p:cNvSpPr>
            <a:spLocks noGrp="1"/>
          </p:cNvSpPr>
          <p:nvPr>
            <p:ph type="title"/>
          </p:nvPr>
        </p:nvSpPr>
        <p:spPr>
          <a:xfrm>
            <a:off x="200025" y="61869"/>
            <a:ext cx="7772400" cy="1143000"/>
          </a:xfrm>
        </p:spPr>
        <p:txBody>
          <a:bodyPr/>
          <a:lstStyle/>
          <a:p>
            <a:pPr algn="l"/>
            <a:r>
              <a:rPr lang="fr-CA" dirty="0" smtClean="0"/>
              <a:t>Réseau récurrent: </a:t>
            </a:r>
            <a:r>
              <a:rPr lang="fr-CA" sz="2800" dirty="0" smtClean="0"/>
              <a:t>gradient pour</a:t>
            </a:r>
            <a:endParaRPr lang="en-CA" dirty="0"/>
          </a:p>
        </p:txBody>
      </p:sp>
      <p:sp>
        <p:nvSpPr>
          <p:cNvPr id="5" name="Rounded Rectangle 4"/>
          <p:cNvSpPr/>
          <p:nvPr/>
        </p:nvSpPr>
        <p:spPr>
          <a:xfrm>
            <a:off x="2140824" y="1626061"/>
            <a:ext cx="2496935" cy="980780"/>
          </a:xfrm>
          <a:prstGeom prst="roundRect">
            <a:avLst/>
          </a:prstGeom>
          <a:solidFill>
            <a:schemeClr val="accent3">
              <a:lumMod val="95000"/>
            </a:schemeClr>
          </a:solidFill>
          <a:ln>
            <a:solidFill>
              <a:schemeClr val="accent3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4371975" y="1978025"/>
          <a:ext cx="288925" cy="373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554" name="Equation" r:id="rId3" imgW="164880" imgH="215640" progId="Equation.3">
                  <p:embed/>
                </p:oleObj>
              </mc:Choice>
              <mc:Fallback>
                <p:oleObj name="Equation" r:id="rId3" imgW="164880" imgH="215640" progId="Equation.3">
                  <p:embed/>
                  <p:pic>
                    <p:nvPicPr>
                      <p:cNvPr id="6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71975" y="1978025"/>
                        <a:ext cx="288925" cy="373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/>
          <p:cNvSpPr/>
          <p:nvPr/>
        </p:nvSpPr>
        <p:spPr>
          <a:xfrm>
            <a:off x="2547123" y="1816562"/>
            <a:ext cx="279501" cy="6700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Rectangle 7"/>
          <p:cNvSpPr/>
          <p:nvPr/>
        </p:nvSpPr>
        <p:spPr>
          <a:xfrm>
            <a:off x="3290073" y="1816562"/>
            <a:ext cx="279501" cy="670028"/>
          </a:xfrm>
          <a:prstGeom prst="rect">
            <a:avLst/>
          </a:prstGeom>
          <a:solidFill>
            <a:srgbClr val="FFC000"/>
          </a:solidFill>
          <a:ln>
            <a:solidFill>
              <a:srgbClr val="B8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Rectangle 8"/>
          <p:cNvSpPr/>
          <p:nvPr/>
        </p:nvSpPr>
        <p:spPr>
          <a:xfrm>
            <a:off x="4033023" y="1816562"/>
            <a:ext cx="279501" cy="670028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0" name="Straight Arrow Connector 9"/>
          <p:cNvCxnSpPr>
            <a:stCxn id="7" idx="3"/>
            <a:endCxn id="8" idx="1"/>
          </p:cNvCxnSpPr>
          <p:nvPr/>
        </p:nvCxnSpPr>
        <p:spPr>
          <a:xfrm>
            <a:off x="2826624" y="2151576"/>
            <a:ext cx="463449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8" idx="3"/>
            <a:endCxn id="9" idx="1"/>
          </p:cNvCxnSpPr>
          <p:nvPr/>
        </p:nvCxnSpPr>
        <p:spPr>
          <a:xfrm>
            <a:off x="3569574" y="2151576"/>
            <a:ext cx="463449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aphicFrame>
        <p:nvGraphicFramePr>
          <p:cNvPr id="12" name="Object 11"/>
          <p:cNvGraphicFramePr>
            <a:graphicFrameLocks noChangeAspect="1"/>
          </p:cNvGraphicFramePr>
          <p:nvPr>
            <p:extLst/>
          </p:nvPr>
        </p:nvGraphicFramePr>
        <p:xfrm>
          <a:off x="2565400" y="1957388"/>
          <a:ext cx="266700" cy="374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555" name="Equation" r:id="rId5" imgW="152280" imgH="215640" progId="Equation.3">
                  <p:embed/>
                </p:oleObj>
              </mc:Choice>
              <mc:Fallback>
                <p:oleObj name="Equation" r:id="rId5" imgW="152280" imgH="215640" progId="Equation.3">
                  <p:embed/>
                  <p:pic>
                    <p:nvPicPr>
                      <p:cNvPr id="12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65400" y="1957388"/>
                        <a:ext cx="266700" cy="374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Oval 17"/>
          <p:cNvSpPr/>
          <p:nvPr/>
        </p:nvSpPr>
        <p:spPr>
          <a:xfrm>
            <a:off x="5016588" y="1831206"/>
            <a:ext cx="1060952" cy="632259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chemeClr val="tx1"/>
              </a:solidFill>
            </a:endParaRPr>
          </a:p>
        </p:txBody>
      </p:sp>
      <p:cxnSp>
        <p:nvCxnSpPr>
          <p:cNvPr id="19" name="Straight Arrow Connector 18"/>
          <p:cNvCxnSpPr>
            <a:endCxn id="18" idx="2"/>
          </p:cNvCxnSpPr>
          <p:nvPr/>
        </p:nvCxnSpPr>
        <p:spPr>
          <a:xfrm flipV="1">
            <a:off x="4637759" y="2147336"/>
            <a:ext cx="378829" cy="1124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aphicFrame>
        <p:nvGraphicFramePr>
          <p:cNvPr id="20" name="Object 19"/>
          <p:cNvGraphicFramePr>
            <a:graphicFrameLocks noChangeAspect="1"/>
          </p:cNvGraphicFramePr>
          <p:nvPr>
            <p:extLst/>
          </p:nvPr>
        </p:nvGraphicFramePr>
        <p:xfrm>
          <a:off x="5094288" y="1974850"/>
          <a:ext cx="866775" cy="373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556" name="Equation" r:id="rId7" imgW="495000" imgH="215640" progId="Equation.3">
                  <p:embed/>
                </p:oleObj>
              </mc:Choice>
              <mc:Fallback>
                <p:oleObj name="Equation" r:id="rId7" imgW="495000" imgH="215640" progId="Equation.3">
                  <p:embed/>
                  <p:pic>
                    <p:nvPicPr>
                      <p:cNvPr id="2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94288" y="1974850"/>
                        <a:ext cx="866775" cy="373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1" name="Straight Arrow Connector 20"/>
          <p:cNvCxnSpPr/>
          <p:nvPr/>
        </p:nvCxnSpPr>
        <p:spPr>
          <a:xfrm flipV="1">
            <a:off x="6077540" y="2130641"/>
            <a:ext cx="378829" cy="1124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489513" y="1899808"/>
            <a:ext cx="5261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L1</a:t>
            </a:r>
            <a:endParaRPr lang="en-CA" dirty="0"/>
          </a:p>
        </p:txBody>
      </p:sp>
      <p:graphicFrame>
        <p:nvGraphicFramePr>
          <p:cNvPr id="28" name="Object 27"/>
          <p:cNvGraphicFramePr>
            <a:graphicFrameLocks noChangeAspect="1"/>
          </p:cNvGraphicFramePr>
          <p:nvPr>
            <p:extLst/>
          </p:nvPr>
        </p:nvGraphicFramePr>
        <p:xfrm>
          <a:off x="4046538" y="1989138"/>
          <a:ext cx="266700" cy="371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557" name="Equation" r:id="rId9" imgW="152280" imgH="215640" progId="Equation.3">
                  <p:embed/>
                </p:oleObj>
              </mc:Choice>
              <mc:Fallback>
                <p:oleObj name="Equation" r:id="rId9" imgW="152280" imgH="215640" progId="Equation.3">
                  <p:embed/>
                  <p:pic>
                    <p:nvPicPr>
                      <p:cNvPr id="28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46538" y="1989138"/>
                        <a:ext cx="266700" cy="371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28"/>
          <p:cNvGraphicFramePr>
            <a:graphicFrameLocks noChangeAspect="1"/>
          </p:cNvGraphicFramePr>
          <p:nvPr>
            <p:extLst/>
          </p:nvPr>
        </p:nvGraphicFramePr>
        <p:xfrm>
          <a:off x="3298825" y="1951038"/>
          <a:ext cx="266700" cy="41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558" name="Equation" r:id="rId11" imgW="152280" imgH="241200" progId="Equation.3">
                  <p:embed/>
                </p:oleObj>
              </mc:Choice>
              <mc:Fallback>
                <p:oleObj name="Equation" r:id="rId11" imgW="152280" imgH="241200" progId="Equation.3">
                  <p:embed/>
                  <p:pic>
                    <p:nvPicPr>
                      <p:cNvPr id="29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98825" y="1951038"/>
                        <a:ext cx="266700" cy="415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Object 6"/>
          <p:cNvGraphicFramePr>
            <a:graphicFrameLocks noChangeAspect="1"/>
          </p:cNvGraphicFramePr>
          <p:nvPr>
            <p:extLst/>
          </p:nvPr>
        </p:nvGraphicFramePr>
        <p:xfrm>
          <a:off x="2857500" y="1830388"/>
          <a:ext cx="442913" cy="300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559" name="Equation" r:id="rId13" imgW="279360" imgH="203040" progId="Equation.3">
                  <p:embed/>
                </p:oleObj>
              </mc:Choice>
              <mc:Fallback>
                <p:oleObj name="Equation" r:id="rId13" imgW="279360" imgH="203040" progId="Equation.3">
                  <p:embed/>
                  <p:pic>
                    <p:nvPicPr>
                      <p:cNvPr id="3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57500" y="1830388"/>
                        <a:ext cx="442913" cy="300037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Object 6"/>
          <p:cNvGraphicFramePr>
            <a:graphicFrameLocks noChangeAspect="1"/>
          </p:cNvGraphicFramePr>
          <p:nvPr>
            <p:extLst/>
          </p:nvPr>
        </p:nvGraphicFramePr>
        <p:xfrm>
          <a:off x="3592513" y="1835150"/>
          <a:ext cx="442912" cy="301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560" name="Equation" r:id="rId15" imgW="279360" imgH="203040" progId="Equation.3">
                  <p:embed/>
                </p:oleObj>
              </mc:Choice>
              <mc:Fallback>
                <p:oleObj name="Equation" r:id="rId15" imgW="279360" imgH="203040" progId="Equation.3">
                  <p:embed/>
                  <p:pic>
                    <p:nvPicPr>
                      <p:cNvPr id="31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92513" y="1835150"/>
                        <a:ext cx="442912" cy="301625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" name="Rounded Rectangle 26"/>
          <p:cNvSpPr/>
          <p:nvPr/>
        </p:nvSpPr>
        <p:spPr>
          <a:xfrm>
            <a:off x="2140824" y="3324707"/>
            <a:ext cx="2496935" cy="980780"/>
          </a:xfrm>
          <a:prstGeom prst="roundRect">
            <a:avLst/>
          </a:prstGeom>
          <a:solidFill>
            <a:schemeClr val="accent3">
              <a:lumMod val="95000"/>
            </a:schemeClr>
          </a:solidFill>
          <a:ln>
            <a:solidFill>
              <a:schemeClr val="accent3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37" name="Object 36"/>
          <p:cNvGraphicFramePr>
            <a:graphicFrameLocks noChangeAspect="1"/>
          </p:cNvGraphicFramePr>
          <p:nvPr>
            <p:extLst/>
          </p:nvPr>
        </p:nvGraphicFramePr>
        <p:xfrm>
          <a:off x="4360863" y="3676650"/>
          <a:ext cx="311150" cy="373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561" name="Equation" r:id="rId17" imgW="177480" imgH="215640" progId="Equation.3">
                  <p:embed/>
                </p:oleObj>
              </mc:Choice>
              <mc:Fallback>
                <p:oleObj name="Equation" r:id="rId17" imgW="177480" imgH="215640" progId="Equation.3">
                  <p:embed/>
                  <p:pic>
                    <p:nvPicPr>
                      <p:cNvPr id="37" name="Object 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60863" y="3676650"/>
                        <a:ext cx="311150" cy="373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" name="Rectangle 37"/>
          <p:cNvSpPr/>
          <p:nvPr/>
        </p:nvSpPr>
        <p:spPr>
          <a:xfrm>
            <a:off x="2547123" y="3515208"/>
            <a:ext cx="279501" cy="6700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9" name="Rectangle 38"/>
          <p:cNvSpPr/>
          <p:nvPr/>
        </p:nvSpPr>
        <p:spPr>
          <a:xfrm>
            <a:off x="3290073" y="3515208"/>
            <a:ext cx="279501" cy="670028"/>
          </a:xfrm>
          <a:prstGeom prst="rect">
            <a:avLst/>
          </a:prstGeom>
          <a:solidFill>
            <a:srgbClr val="FFC000"/>
          </a:solidFill>
          <a:ln>
            <a:solidFill>
              <a:srgbClr val="B8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" name="Rectangle 39"/>
          <p:cNvSpPr/>
          <p:nvPr/>
        </p:nvSpPr>
        <p:spPr>
          <a:xfrm>
            <a:off x="4033023" y="3515208"/>
            <a:ext cx="279501" cy="670028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41" name="Straight Arrow Connector 40"/>
          <p:cNvCxnSpPr>
            <a:stCxn id="38" idx="3"/>
            <a:endCxn id="39" idx="1"/>
          </p:cNvCxnSpPr>
          <p:nvPr/>
        </p:nvCxnSpPr>
        <p:spPr>
          <a:xfrm>
            <a:off x="2826624" y="3850222"/>
            <a:ext cx="463449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39" idx="3"/>
            <a:endCxn id="40" idx="1"/>
          </p:cNvCxnSpPr>
          <p:nvPr/>
        </p:nvCxnSpPr>
        <p:spPr>
          <a:xfrm>
            <a:off x="3569574" y="3850222"/>
            <a:ext cx="463449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aphicFrame>
        <p:nvGraphicFramePr>
          <p:cNvPr id="43" name="Object 42"/>
          <p:cNvGraphicFramePr>
            <a:graphicFrameLocks noChangeAspect="1"/>
          </p:cNvGraphicFramePr>
          <p:nvPr>
            <p:extLst/>
          </p:nvPr>
        </p:nvGraphicFramePr>
        <p:xfrm>
          <a:off x="2554288" y="3654425"/>
          <a:ext cx="288925" cy="376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562" name="Equation" r:id="rId19" imgW="164880" imgH="215640" progId="Equation.3">
                  <p:embed/>
                </p:oleObj>
              </mc:Choice>
              <mc:Fallback>
                <p:oleObj name="Equation" r:id="rId19" imgW="164880" imgH="215640" progId="Equation.3">
                  <p:embed/>
                  <p:pic>
                    <p:nvPicPr>
                      <p:cNvPr id="43" name="Object 4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54288" y="3654425"/>
                        <a:ext cx="288925" cy="376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" name="Oval 43"/>
          <p:cNvSpPr/>
          <p:nvPr/>
        </p:nvSpPr>
        <p:spPr>
          <a:xfrm>
            <a:off x="5016588" y="3529852"/>
            <a:ext cx="1060952" cy="632259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chemeClr val="tx1"/>
              </a:solidFill>
            </a:endParaRPr>
          </a:p>
        </p:txBody>
      </p:sp>
      <p:cxnSp>
        <p:nvCxnSpPr>
          <p:cNvPr id="45" name="Straight Arrow Connector 44"/>
          <p:cNvCxnSpPr>
            <a:endCxn id="44" idx="2"/>
          </p:cNvCxnSpPr>
          <p:nvPr/>
        </p:nvCxnSpPr>
        <p:spPr>
          <a:xfrm flipV="1">
            <a:off x="4637759" y="3845982"/>
            <a:ext cx="378829" cy="1124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aphicFrame>
        <p:nvGraphicFramePr>
          <p:cNvPr id="46" name="Object 45"/>
          <p:cNvGraphicFramePr>
            <a:graphicFrameLocks noChangeAspect="1"/>
          </p:cNvGraphicFramePr>
          <p:nvPr>
            <p:extLst/>
          </p:nvPr>
        </p:nvGraphicFramePr>
        <p:xfrm>
          <a:off x="5060950" y="3673475"/>
          <a:ext cx="933450" cy="373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563" name="Equation" r:id="rId21" imgW="533160" imgH="215640" progId="Equation.3">
                  <p:embed/>
                </p:oleObj>
              </mc:Choice>
              <mc:Fallback>
                <p:oleObj name="Equation" r:id="rId21" imgW="533160" imgH="215640" progId="Equation.3">
                  <p:embed/>
                  <p:pic>
                    <p:nvPicPr>
                      <p:cNvPr id="46" name="Object 4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60950" y="3673475"/>
                        <a:ext cx="933450" cy="373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7" name="Straight Arrow Connector 46"/>
          <p:cNvCxnSpPr/>
          <p:nvPr/>
        </p:nvCxnSpPr>
        <p:spPr>
          <a:xfrm flipV="1">
            <a:off x="6077540" y="3829287"/>
            <a:ext cx="378829" cy="1124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6489513" y="3598454"/>
            <a:ext cx="5261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L2</a:t>
            </a:r>
            <a:endParaRPr lang="en-CA" dirty="0"/>
          </a:p>
        </p:txBody>
      </p:sp>
      <p:graphicFrame>
        <p:nvGraphicFramePr>
          <p:cNvPr id="49" name="Object 48"/>
          <p:cNvGraphicFramePr>
            <a:graphicFrameLocks noChangeAspect="1"/>
          </p:cNvGraphicFramePr>
          <p:nvPr>
            <p:extLst/>
          </p:nvPr>
        </p:nvGraphicFramePr>
        <p:xfrm>
          <a:off x="4035425" y="3687763"/>
          <a:ext cx="288925" cy="371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564" name="Equation" r:id="rId23" imgW="164880" imgH="215640" progId="Equation.3">
                  <p:embed/>
                </p:oleObj>
              </mc:Choice>
              <mc:Fallback>
                <p:oleObj name="Equation" r:id="rId23" imgW="164880" imgH="215640" progId="Equation.3">
                  <p:embed/>
                  <p:pic>
                    <p:nvPicPr>
                      <p:cNvPr id="49" name="Object 4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35425" y="3687763"/>
                        <a:ext cx="288925" cy="371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" name="Object 49"/>
          <p:cNvGraphicFramePr>
            <a:graphicFrameLocks noChangeAspect="1"/>
          </p:cNvGraphicFramePr>
          <p:nvPr>
            <p:extLst/>
          </p:nvPr>
        </p:nvGraphicFramePr>
        <p:xfrm>
          <a:off x="3287713" y="3649663"/>
          <a:ext cx="288925" cy="41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565" name="Equation" r:id="rId25" imgW="164880" imgH="241200" progId="Equation.3">
                  <p:embed/>
                </p:oleObj>
              </mc:Choice>
              <mc:Fallback>
                <p:oleObj name="Equation" r:id="rId25" imgW="164880" imgH="241200" progId="Equation.3">
                  <p:embed/>
                  <p:pic>
                    <p:nvPicPr>
                      <p:cNvPr id="50" name="Object 4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87713" y="3649663"/>
                        <a:ext cx="288925" cy="415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" name="Rounded Rectangle 52"/>
          <p:cNvSpPr/>
          <p:nvPr/>
        </p:nvSpPr>
        <p:spPr>
          <a:xfrm>
            <a:off x="2140824" y="5068325"/>
            <a:ext cx="2496935" cy="980780"/>
          </a:xfrm>
          <a:prstGeom prst="roundRect">
            <a:avLst/>
          </a:prstGeom>
          <a:solidFill>
            <a:schemeClr val="accent3">
              <a:lumMod val="95000"/>
            </a:schemeClr>
          </a:solidFill>
          <a:ln>
            <a:solidFill>
              <a:schemeClr val="accent3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54" name="Object 53"/>
          <p:cNvGraphicFramePr>
            <a:graphicFrameLocks noChangeAspect="1"/>
          </p:cNvGraphicFramePr>
          <p:nvPr>
            <p:extLst/>
          </p:nvPr>
        </p:nvGraphicFramePr>
        <p:xfrm>
          <a:off x="4360863" y="5410200"/>
          <a:ext cx="31115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566" name="Equation" r:id="rId27" imgW="177480" imgH="228600" progId="Equation.3">
                  <p:embed/>
                </p:oleObj>
              </mc:Choice>
              <mc:Fallback>
                <p:oleObj name="Equation" r:id="rId27" imgW="177480" imgH="228600" progId="Equation.3">
                  <p:embed/>
                  <p:pic>
                    <p:nvPicPr>
                      <p:cNvPr id="54" name="Object 5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60863" y="5410200"/>
                        <a:ext cx="311150" cy="393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5" name="Rectangle 54"/>
          <p:cNvSpPr/>
          <p:nvPr/>
        </p:nvSpPr>
        <p:spPr>
          <a:xfrm>
            <a:off x="2547123" y="5258826"/>
            <a:ext cx="279501" cy="6700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6" name="Rectangle 55"/>
          <p:cNvSpPr/>
          <p:nvPr/>
        </p:nvSpPr>
        <p:spPr>
          <a:xfrm>
            <a:off x="3290073" y="5258826"/>
            <a:ext cx="279501" cy="670028"/>
          </a:xfrm>
          <a:prstGeom prst="rect">
            <a:avLst/>
          </a:prstGeom>
          <a:solidFill>
            <a:srgbClr val="FFC000"/>
          </a:solidFill>
          <a:ln>
            <a:solidFill>
              <a:srgbClr val="B8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7" name="Rectangle 56"/>
          <p:cNvSpPr/>
          <p:nvPr/>
        </p:nvSpPr>
        <p:spPr>
          <a:xfrm>
            <a:off x="4033023" y="5258826"/>
            <a:ext cx="279501" cy="670028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58" name="Straight Arrow Connector 57"/>
          <p:cNvCxnSpPr>
            <a:stCxn id="55" idx="3"/>
            <a:endCxn id="56" idx="1"/>
          </p:cNvCxnSpPr>
          <p:nvPr/>
        </p:nvCxnSpPr>
        <p:spPr>
          <a:xfrm>
            <a:off x="2826624" y="5593840"/>
            <a:ext cx="463449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56" idx="3"/>
            <a:endCxn id="57" idx="1"/>
          </p:cNvCxnSpPr>
          <p:nvPr/>
        </p:nvCxnSpPr>
        <p:spPr>
          <a:xfrm>
            <a:off x="3569574" y="5593840"/>
            <a:ext cx="463449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aphicFrame>
        <p:nvGraphicFramePr>
          <p:cNvPr id="60" name="Object 59"/>
          <p:cNvGraphicFramePr>
            <a:graphicFrameLocks noChangeAspect="1"/>
          </p:cNvGraphicFramePr>
          <p:nvPr>
            <p:extLst/>
          </p:nvPr>
        </p:nvGraphicFramePr>
        <p:xfrm>
          <a:off x="2554288" y="5386388"/>
          <a:ext cx="288925" cy="398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567" name="Equation" r:id="rId29" imgW="164880" imgH="228600" progId="Equation.3">
                  <p:embed/>
                </p:oleObj>
              </mc:Choice>
              <mc:Fallback>
                <p:oleObj name="Equation" r:id="rId29" imgW="164880" imgH="228600" progId="Equation.3">
                  <p:embed/>
                  <p:pic>
                    <p:nvPicPr>
                      <p:cNvPr id="60" name="Object 5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54288" y="5386388"/>
                        <a:ext cx="288925" cy="398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" name="Oval 60"/>
          <p:cNvSpPr/>
          <p:nvPr/>
        </p:nvSpPr>
        <p:spPr>
          <a:xfrm>
            <a:off x="5016588" y="5273470"/>
            <a:ext cx="1060952" cy="632259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chemeClr val="tx1"/>
              </a:solidFill>
            </a:endParaRPr>
          </a:p>
        </p:txBody>
      </p:sp>
      <p:cxnSp>
        <p:nvCxnSpPr>
          <p:cNvPr id="62" name="Straight Arrow Connector 61"/>
          <p:cNvCxnSpPr>
            <a:endCxn id="61" idx="2"/>
          </p:cNvCxnSpPr>
          <p:nvPr/>
        </p:nvCxnSpPr>
        <p:spPr>
          <a:xfrm flipV="1">
            <a:off x="4637759" y="5589600"/>
            <a:ext cx="378829" cy="1124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aphicFrame>
        <p:nvGraphicFramePr>
          <p:cNvPr id="63" name="Object 62"/>
          <p:cNvGraphicFramePr>
            <a:graphicFrameLocks noChangeAspect="1"/>
          </p:cNvGraphicFramePr>
          <p:nvPr>
            <p:extLst/>
          </p:nvPr>
        </p:nvGraphicFramePr>
        <p:xfrm>
          <a:off x="5072063" y="5407025"/>
          <a:ext cx="911225" cy="395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568" name="Equation" r:id="rId31" imgW="520560" imgH="228600" progId="Equation.3">
                  <p:embed/>
                </p:oleObj>
              </mc:Choice>
              <mc:Fallback>
                <p:oleObj name="Equation" r:id="rId31" imgW="520560" imgH="228600" progId="Equation.3">
                  <p:embed/>
                  <p:pic>
                    <p:nvPicPr>
                      <p:cNvPr id="63" name="Object 6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72063" y="5407025"/>
                        <a:ext cx="911225" cy="395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4" name="Straight Arrow Connector 63"/>
          <p:cNvCxnSpPr/>
          <p:nvPr/>
        </p:nvCxnSpPr>
        <p:spPr>
          <a:xfrm flipV="1">
            <a:off x="6077540" y="5572905"/>
            <a:ext cx="378829" cy="1124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6489513" y="5342072"/>
            <a:ext cx="5261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L3</a:t>
            </a:r>
            <a:endParaRPr lang="en-CA" dirty="0"/>
          </a:p>
        </p:txBody>
      </p:sp>
      <p:graphicFrame>
        <p:nvGraphicFramePr>
          <p:cNvPr id="66" name="Object 65"/>
          <p:cNvGraphicFramePr>
            <a:graphicFrameLocks noChangeAspect="1"/>
          </p:cNvGraphicFramePr>
          <p:nvPr>
            <p:extLst/>
          </p:nvPr>
        </p:nvGraphicFramePr>
        <p:xfrm>
          <a:off x="4035425" y="5419725"/>
          <a:ext cx="288925" cy="395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569" name="Equation" r:id="rId33" imgW="164880" imgH="228600" progId="Equation.3">
                  <p:embed/>
                </p:oleObj>
              </mc:Choice>
              <mc:Fallback>
                <p:oleObj name="Equation" r:id="rId33" imgW="164880" imgH="228600" progId="Equation.3">
                  <p:embed/>
                  <p:pic>
                    <p:nvPicPr>
                      <p:cNvPr id="66" name="Object 6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35425" y="5419725"/>
                        <a:ext cx="288925" cy="395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7" name="Object 66"/>
          <p:cNvGraphicFramePr>
            <a:graphicFrameLocks noChangeAspect="1"/>
          </p:cNvGraphicFramePr>
          <p:nvPr>
            <p:extLst/>
          </p:nvPr>
        </p:nvGraphicFramePr>
        <p:xfrm>
          <a:off x="3287713" y="5383213"/>
          <a:ext cx="288925" cy="436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570" name="Equation" r:id="rId35" imgW="164880" imgH="253800" progId="Equation.3">
                  <p:embed/>
                </p:oleObj>
              </mc:Choice>
              <mc:Fallback>
                <p:oleObj name="Equation" r:id="rId35" imgW="164880" imgH="253800" progId="Equation.3">
                  <p:embed/>
                  <p:pic>
                    <p:nvPicPr>
                      <p:cNvPr id="67" name="Object 6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87713" y="5383213"/>
                        <a:ext cx="288925" cy="4365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2" name="Straight Arrow Connector 71"/>
          <p:cNvCxnSpPr/>
          <p:nvPr/>
        </p:nvCxnSpPr>
        <p:spPr>
          <a:xfrm>
            <a:off x="3429823" y="1464136"/>
            <a:ext cx="5063" cy="323850"/>
          </a:xfrm>
          <a:prstGeom prst="straightConnector1">
            <a:avLst/>
          </a:prstGeom>
          <a:ln>
            <a:solidFill>
              <a:srgbClr val="B88C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endCxn id="39" idx="0"/>
          </p:cNvCxnSpPr>
          <p:nvPr/>
        </p:nvCxnSpPr>
        <p:spPr>
          <a:xfrm>
            <a:off x="3424760" y="2473492"/>
            <a:ext cx="5064" cy="1041716"/>
          </a:xfrm>
          <a:prstGeom prst="straightConnector1">
            <a:avLst/>
          </a:prstGeom>
          <a:ln>
            <a:solidFill>
              <a:srgbClr val="B88C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/>
          <p:nvPr/>
        </p:nvCxnSpPr>
        <p:spPr>
          <a:xfrm>
            <a:off x="3432175" y="4184053"/>
            <a:ext cx="5064" cy="1041716"/>
          </a:xfrm>
          <a:prstGeom prst="straightConnector1">
            <a:avLst/>
          </a:prstGeom>
          <a:ln>
            <a:solidFill>
              <a:srgbClr val="B88C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aphicFrame>
        <p:nvGraphicFramePr>
          <p:cNvPr id="79" name="Object 6"/>
          <p:cNvGraphicFramePr>
            <a:graphicFrameLocks noChangeAspect="1"/>
          </p:cNvGraphicFramePr>
          <p:nvPr>
            <p:extLst/>
          </p:nvPr>
        </p:nvGraphicFramePr>
        <p:xfrm>
          <a:off x="2870986" y="3504324"/>
          <a:ext cx="442913" cy="300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571" name="Equation" r:id="rId37" imgW="279360" imgH="203040" progId="Equation.3">
                  <p:embed/>
                </p:oleObj>
              </mc:Choice>
              <mc:Fallback>
                <p:oleObj name="Equation" r:id="rId37" imgW="279360" imgH="203040" progId="Equation.3">
                  <p:embed/>
                  <p:pic>
                    <p:nvPicPr>
                      <p:cNvPr id="79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70986" y="3504324"/>
                        <a:ext cx="442913" cy="300037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0" name="Object 6"/>
          <p:cNvGraphicFramePr>
            <a:graphicFrameLocks noChangeAspect="1"/>
          </p:cNvGraphicFramePr>
          <p:nvPr>
            <p:extLst/>
          </p:nvPr>
        </p:nvGraphicFramePr>
        <p:xfrm>
          <a:off x="3605999" y="3509086"/>
          <a:ext cx="442912" cy="301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572" name="Equation" r:id="rId38" imgW="279360" imgH="203040" progId="Equation.3">
                  <p:embed/>
                </p:oleObj>
              </mc:Choice>
              <mc:Fallback>
                <p:oleObj name="Equation" r:id="rId38" imgW="279360" imgH="203040" progId="Equation.3">
                  <p:embed/>
                  <p:pic>
                    <p:nvPicPr>
                      <p:cNvPr id="8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05999" y="3509086"/>
                        <a:ext cx="442912" cy="301625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" name="Object 6"/>
          <p:cNvGraphicFramePr>
            <a:graphicFrameLocks noChangeAspect="1"/>
          </p:cNvGraphicFramePr>
          <p:nvPr>
            <p:extLst/>
          </p:nvPr>
        </p:nvGraphicFramePr>
        <p:xfrm>
          <a:off x="2875061" y="5242344"/>
          <a:ext cx="442913" cy="300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573" name="Equation" r:id="rId39" imgW="279360" imgH="203040" progId="Equation.3">
                  <p:embed/>
                </p:oleObj>
              </mc:Choice>
              <mc:Fallback>
                <p:oleObj name="Equation" r:id="rId39" imgW="279360" imgH="203040" progId="Equation.3">
                  <p:embed/>
                  <p:pic>
                    <p:nvPicPr>
                      <p:cNvPr id="81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75061" y="5242344"/>
                        <a:ext cx="442913" cy="300037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2" name="Object 6"/>
          <p:cNvGraphicFramePr>
            <a:graphicFrameLocks noChangeAspect="1"/>
          </p:cNvGraphicFramePr>
          <p:nvPr>
            <p:extLst/>
          </p:nvPr>
        </p:nvGraphicFramePr>
        <p:xfrm>
          <a:off x="3610074" y="5247106"/>
          <a:ext cx="442912" cy="301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574" name="Equation" r:id="rId40" imgW="279360" imgH="203040" progId="Equation.3">
                  <p:embed/>
                </p:oleObj>
              </mc:Choice>
              <mc:Fallback>
                <p:oleObj name="Equation" r:id="rId40" imgW="279360" imgH="203040" progId="Equation.3">
                  <p:embed/>
                  <p:pic>
                    <p:nvPicPr>
                      <p:cNvPr id="82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10074" y="5247106"/>
                        <a:ext cx="442912" cy="301625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3" name="Object 6"/>
          <p:cNvGraphicFramePr>
            <a:graphicFrameLocks noChangeAspect="1"/>
          </p:cNvGraphicFramePr>
          <p:nvPr>
            <p:extLst/>
          </p:nvPr>
        </p:nvGraphicFramePr>
        <p:xfrm>
          <a:off x="2951164" y="2771710"/>
          <a:ext cx="442913" cy="300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575" name="Equation" r:id="rId41" imgW="279360" imgH="203040" progId="Equation.3">
                  <p:embed/>
                </p:oleObj>
              </mc:Choice>
              <mc:Fallback>
                <p:oleObj name="Equation" r:id="rId41" imgW="279360" imgH="203040" progId="Equation.3">
                  <p:embed/>
                  <p:pic>
                    <p:nvPicPr>
                      <p:cNvPr id="83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51164" y="2771710"/>
                        <a:ext cx="442913" cy="300037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4" name="Object 6"/>
          <p:cNvGraphicFramePr>
            <a:graphicFrameLocks noChangeAspect="1"/>
          </p:cNvGraphicFramePr>
          <p:nvPr>
            <p:extLst/>
          </p:nvPr>
        </p:nvGraphicFramePr>
        <p:xfrm>
          <a:off x="2926873" y="4511052"/>
          <a:ext cx="442913" cy="300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576" name="Equation" r:id="rId43" imgW="279360" imgH="203040" progId="Equation.3">
                  <p:embed/>
                </p:oleObj>
              </mc:Choice>
              <mc:Fallback>
                <p:oleObj name="Equation" r:id="rId43" imgW="279360" imgH="203040" progId="Equation.3">
                  <p:embed/>
                  <p:pic>
                    <p:nvPicPr>
                      <p:cNvPr id="84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26873" y="4511052"/>
                        <a:ext cx="442913" cy="300037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5" name="Object 6"/>
          <p:cNvGraphicFramePr>
            <a:graphicFrameLocks noChangeAspect="1"/>
          </p:cNvGraphicFramePr>
          <p:nvPr>
            <p:extLst/>
          </p:nvPr>
        </p:nvGraphicFramePr>
        <p:xfrm>
          <a:off x="2855912" y="1272845"/>
          <a:ext cx="442913" cy="300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577" name="Equation" r:id="rId45" imgW="279360" imgH="203040" progId="Equation.3">
                  <p:embed/>
                </p:oleObj>
              </mc:Choice>
              <mc:Fallback>
                <p:oleObj name="Equation" r:id="rId45" imgW="279360" imgH="203040" progId="Equation.3">
                  <p:embed/>
                  <p:pic>
                    <p:nvPicPr>
                      <p:cNvPr id="85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55912" y="1272845"/>
                        <a:ext cx="442913" cy="300037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6" name="Object 85"/>
          <p:cNvGraphicFramePr>
            <a:graphicFrameLocks noChangeAspect="1"/>
          </p:cNvGraphicFramePr>
          <p:nvPr>
            <p:extLst/>
          </p:nvPr>
        </p:nvGraphicFramePr>
        <p:xfrm>
          <a:off x="3302000" y="952500"/>
          <a:ext cx="288925" cy="438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578" name="Equation" r:id="rId46" imgW="164880" imgH="253800" progId="Equation.3">
                  <p:embed/>
                </p:oleObj>
              </mc:Choice>
              <mc:Fallback>
                <p:oleObj name="Equation" r:id="rId46" imgW="164880" imgH="253800" progId="Equation.3">
                  <p:embed/>
                  <p:pic>
                    <p:nvPicPr>
                      <p:cNvPr id="86" name="Object 8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02000" y="952500"/>
                        <a:ext cx="288925" cy="438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73845164"/>
              </p:ext>
            </p:extLst>
          </p:nvPr>
        </p:nvGraphicFramePr>
        <p:xfrm>
          <a:off x="4387799" y="1263605"/>
          <a:ext cx="819150" cy="414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579" name="Equation" r:id="rId48" imgW="444240" imgH="241200" progId="Equation.3">
                  <p:embed/>
                </p:oleObj>
              </mc:Choice>
              <mc:Fallback>
                <p:oleObj name="Equation" r:id="rId48" imgW="444240" imgH="241200" progId="Equation.3">
                  <p:embed/>
                  <p:pic>
                    <p:nvPicPr>
                      <p:cNvPr id="87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87799" y="1263605"/>
                        <a:ext cx="819150" cy="414338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8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62674788"/>
              </p:ext>
            </p:extLst>
          </p:nvPr>
        </p:nvGraphicFramePr>
        <p:xfrm>
          <a:off x="6358393" y="435234"/>
          <a:ext cx="657225" cy="4475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580" name="Equation" r:id="rId50" imgW="279360" imgH="203040" progId="Equation.3">
                  <p:embed/>
                </p:oleObj>
              </mc:Choice>
              <mc:Fallback>
                <p:oleObj name="Equation" r:id="rId50" imgW="279360" imgH="203040" progId="Equation.3">
                  <p:embed/>
                  <p:pic>
                    <p:nvPicPr>
                      <p:cNvPr id="88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58393" y="435234"/>
                        <a:ext cx="657225" cy="447573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89" name="Straight Arrow Connector 88"/>
          <p:cNvCxnSpPr/>
          <p:nvPr/>
        </p:nvCxnSpPr>
        <p:spPr>
          <a:xfrm flipH="1">
            <a:off x="2951164" y="1668621"/>
            <a:ext cx="2975595" cy="9322"/>
          </a:xfrm>
          <a:prstGeom prst="straightConnector1">
            <a:avLst/>
          </a:prstGeom>
          <a:ln>
            <a:solidFill>
              <a:srgbClr val="B88C00"/>
            </a:solidFill>
            <a:prstDash val="sysDot"/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68" name="Oval 67"/>
          <p:cNvSpPr/>
          <p:nvPr/>
        </p:nvSpPr>
        <p:spPr>
          <a:xfrm>
            <a:off x="2814516" y="1775623"/>
            <a:ext cx="526573" cy="372895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74347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1"/>
          <p:cNvSpPr>
            <a:spLocks noGrp="1"/>
          </p:cNvSpPr>
          <p:nvPr>
            <p:ph type="title"/>
          </p:nvPr>
        </p:nvSpPr>
        <p:spPr>
          <a:xfrm>
            <a:off x="200025" y="61869"/>
            <a:ext cx="7772400" cy="1143000"/>
          </a:xfrm>
        </p:spPr>
        <p:txBody>
          <a:bodyPr/>
          <a:lstStyle/>
          <a:p>
            <a:pPr algn="l"/>
            <a:r>
              <a:rPr lang="fr-CA" dirty="0" smtClean="0"/>
              <a:t>Réseau récurrent: </a:t>
            </a:r>
            <a:r>
              <a:rPr lang="fr-CA" sz="2800" dirty="0" smtClean="0"/>
              <a:t>gradient pour</a:t>
            </a:r>
            <a:endParaRPr lang="en-CA" dirty="0"/>
          </a:p>
        </p:txBody>
      </p:sp>
      <p:sp>
        <p:nvSpPr>
          <p:cNvPr id="5" name="Rounded Rectangle 4"/>
          <p:cNvSpPr/>
          <p:nvPr/>
        </p:nvSpPr>
        <p:spPr>
          <a:xfrm>
            <a:off x="2140824" y="1626061"/>
            <a:ext cx="2496935" cy="980780"/>
          </a:xfrm>
          <a:prstGeom prst="roundRect">
            <a:avLst/>
          </a:prstGeom>
          <a:solidFill>
            <a:schemeClr val="accent3">
              <a:lumMod val="95000"/>
            </a:schemeClr>
          </a:solidFill>
          <a:ln>
            <a:solidFill>
              <a:schemeClr val="accent3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4371975" y="1978025"/>
          <a:ext cx="288925" cy="373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3175" name="Equation" r:id="rId3" imgW="164880" imgH="215640" progId="Equation.3">
                  <p:embed/>
                </p:oleObj>
              </mc:Choice>
              <mc:Fallback>
                <p:oleObj name="Equation" r:id="rId3" imgW="164880" imgH="215640" progId="Equation.3">
                  <p:embed/>
                  <p:pic>
                    <p:nvPicPr>
                      <p:cNvPr id="6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71975" y="1978025"/>
                        <a:ext cx="288925" cy="373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/>
          <p:cNvSpPr/>
          <p:nvPr/>
        </p:nvSpPr>
        <p:spPr>
          <a:xfrm>
            <a:off x="2547123" y="1816562"/>
            <a:ext cx="279501" cy="6700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Rectangle 7"/>
          <p:cNvSpPr/>
          <p:nvPr/>
        </p:nvSpPr>
        <p:spPr>
          <a:xfrm>
            <a:off x="3290073" y="1816562"/>
            <a:ext cx="279501" cy="670028"/>
          </a:xfrm>
          <a:prstGeom prst="rect">
            <a:avLst/>
          </a:prstGeom>
          <a:solidFill>
            <a:srgbClr val="FFC000"/>
          </a:solidFill>
          <a:ln>
            <a:solidFill>
              <a:srgbClr val="B8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Rectangle 8"/>
          <p:cNvSpPr/>
          <p:nvPr/>
        </p:nvSpPr>
        <p:spPr>
          <a:xfrm>
            <a:off x="4033023" y="1816562"/>
            <a:ext cx="279501" cy="670028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0" name="Straight Arrow Connector 9"/>
          <p:cNvCxnSpPr>
            <a:stCxn id="7" idx="3"/>
            <a:endCxn id="8" idx="1"/>
          </p:cNvCxnSpPr>
          <p:nvPr/>
        </p:nvCxnSpPr>
        <p:spPr>
          <a:xfrm>
            <a:off x="2826624" y="2151576"/>
            <a:ext cx="463449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8" idx="3"/>
            <a:endCxn id="9" idx="1"/>
          </p:cNvCxnSpPr>
          <p:nvPr/>
        </p:nvCxnSpPr>
        <p:spPr>
          <a:xfrm>
            <a:off x="3569574" y="2151576"/>
            <a:ext cx="463449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aphicFrame>
        <p:nvGraphicFramePr>
          <p:cNvPr id="12" name="Object 11"/>
          <p:cNvGraphicFramePr>
            <a:graphicFrameLocks noChangeAspect="1"/>
          </p:cNvGraphicFramePr>
          <p:nvPr>
            <p:extLst/>
          </p:nvPr>
        </p:nvGraphicFramePr>
        <p:xfrm>
          <a:off x="2565400" y="1957388"/>
          <a:ext cx="266700" cy="374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3176" name="Equation" r:id="rId5" imgW="152280" imgH="215640" progId="Equation.3">
                  <p:embed/>
                </p:oleObj>
              </mc:Choice>
              <mc:Fallback>
                <p:oleObj name="Equation" r:id="rId5" imgW="152280" imgH="215640" progId="Equation.3">
                  <p:embed/>
                  <p:pic>
                    <p:nvPicPr>
                      <p:cNvPr id="12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65400" y="1957388"/>
                        <a:ext cx="266700" cy="374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Oval 17"/>
          <p:cNvSpPr/>
          <p:nvPr/>
        </p:nvSpPr>
        <p:spPr>
          <a:xfrm>
            <a:off x="5016588" y="1831206"/>
            <a:ext cx="1060952" cy="632259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chemeClr val="tx1"/>
              </a:solidFill>
            </a:endParaRPr>
          </a:p>
        </p:txBody>
      </p:sp>
      <p:cxnSp>
        <p:nvCxnSpPr>
          <p:cNvPr id="19" name="Straight Arrow Connector 18"/>
          <p:cNvCxnSpPr>
            <a:endCxn id="18" idx="2"/>
          </p:cNvCxnSpPr>
          <p:nvPr/>
        </p:nvCxnSpPr>
        <p:spPr>
          <a:xfrm flipV="1">
            <a:off x="4637759" y="2147336"/>
            <a:ext cx="378829" cy="1124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aphicFrame>
        <p:nvGraphicFramePr>
          <p:cNvPr id="20" name="Object 19"/>
          <p:cNvGraphicFramePr>
            <a:graphicFrameLocks noChangeAspect="1"/>
          </p:cNvGraphicFramePr>
          <p:nvPr>
            <p:extLst/>
          </p:nvPr>
        </p:nvGraphicFramePr>
        <p:xfrm>
          <a:off x="5094288" y="1974850"/>
          <a:ext cx="866775" cy="373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3177" name="Equation" r:id="rId7" imgW="495000" imgH="215640" progId="Equation.3">
                  <p:embed/>
                </p:oleObj>
              </mc:Choice>
              <mc:Fallback>
                <p:oleObj name="Equation" r:id="rId7" imgW="495000" imgH="215640" progId="Equation.3">
                  <p:embed/>
                  <p:pic>
                    <p:nvPicPr>
                      <p:cNvPr id="2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94288" y="1974850"/>
                        <a:ext cx="866775" cy="373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1" name="Straight Arrow Connector 20"/>
          <p:cNvCxnSpPr/>
          <p:nvPr/>
        </p:nvCxnSpPr>
        <p:spPr>
          <a:xfrm flipV="1">
            <a:off x="6077540" y="2130641"/>
            <a:ext cx="378829" cy="1124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489513" y="1899808"/>
            <a:ext cx="5261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L1</a:t>
            </a:r>
            <a:endParaRPr lang="en-CA" dirty="0"/>
          </a:p>
        </p:txBody>
      </p:sp>
      <p:graphicFrame>
        <p:nvGraphicFramePr>
          <p:cNvPr id="28" name="Object 27"/>
          <p:cNvGraphicFramePr>
            <a:graphicFrameLocks noChangeAspect="1"/>
          </p:cNvGraphicFramePr>
          <p:nvPr>
            <p:extLst/>
          </p:nvPr>
        </p:nvGraphicFramePr>
        <p:xfrm>
          <a:off x="4046538" y="1989138"/>
          <a:ext cx="266700" cy="371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3178" name="Equation" r:id="rId9" imgW="152280" imgH="215640" progId="Equation.3">
                  <p:embed/>
                </p:oleObj>
              </mc:Choice>
              <mc:Fallback>
                <p:oleObj name="Equation" r:id="rId9" imgW="152280" imgH="215640" progId="Equation.3">
                  <p:embed/>
                  <p:pic>
                    <p:nvPicPr>
                      <p:cNvPr id="28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46538" y="1989138"/>
                        <a:ext cx="266700" cy="371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28"/>
          <p:cNvGraphicFramePr>
            <a:graphicFrameLocks noChangeAspect="1"/>
          </p:cNvGraphicFramePr>
          <p:nvPr>
            <p:extLst/>
          </p:nvPr>
        </p:nvGraphicFramePr>
        <p:xfrm>
          <a:off x="3298825" y="1951038"/>
          <a:ext cx="266700" cy="41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3179" name="Equation" r:id="rId11" imgW="152280" imgH="241200" progId="Equation.3">
                  <p:embed/>
                </p:oleObj>
              </mc:Choice>
              <mc:Fallback>
                <p:oleObj name="Equation" r:id="rId11" imgW="152280" imgH="241200" progId="Equation.3">
                  <p:embed/>
                  <p:pic>
                    <p:nvPicPr>
                      <p:cNvPr id="29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98825" y="1951038"/>
                        <a:ext cx="266700" cy="415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Object 6"/>
          <p:cNvGraphicFramePr>
            <a:graphicFrameLocks noChangeAspect="1"/>
          </p:cNvGraphicFramePr>
          <p:nvPr>
            <p:extLst/>
          </p:nvPr>
        </p:nvGraphicFramePr>
        <p:xfrm>
          <a:off x="2857500" y="1830388"/>
          <a:ext cx="442913" cy="300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3180" name="Equation" r:id="rId13" imgW="279360" imgH="203040" progId="Equation.3">
                  <p:embed/>
                </p:oleObj>
              </mc:Choice>
              <mc:Fallback>
                <p:oleObj name="Equation" r:id="rId13" imgW="279360" imgH="203040" progId="Equation.3">
                  <p:embed/>
                  <p:pic>
                    <p:nvPicPr>
                      <p:cNvPr id="3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57500" y="1830388"/>
                        <a:ext cx="442913" cy="300037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Object 6"/>
          <p:cNvGraphicFramePr>
            <a:graphicFrameLocks noChangeAspect="1"/>
          </p:cNvGraphicFramePr>
          <p:nvPr>
            <p:extLst/>
          </p:nvPr>
        </p:nvGraphicFramePr>
        <p:xfrm>
          <a:off x="3592513" y="1835150"/>
          <a:ext cx="442912" cy="301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3181" name="Equation" r:id="rId15" imgW="279360" imgH="203040" progId="Equation.3">
                  <p:embed/>
                </p:oleObj>
              </mc:Choice>
              <mc:Fallback>
                <p:oleObj name="Equation" r:id="rId15" imgW="279360" imgH="203040" progId="Equation.3">
                  <p:embed/>
                  <p:pic>
                    <p:nvPicPr>
                      <p:cNvPr id="31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92513" y="1835150"/>
                        <a:ext cx="442912" cy="301625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" name="Rounded Rectangle 26"/>
          <p:cNvSpPr/>
          <p:nvPr/>
        </p:nvSpPr>
        <p:spPr>
          <a:xfrm>
            <a:off x="2140824" y="3324707"/>
            <a:ext cx="2496935" cy="980780"/>
          </a:xfrm>
          <a:prstGeom prst="roundRect">
            <a:avLst/>
          </a:prstGeom>
          <a:solidFill>
            <a:schemeClr val="accent3">
              <a:lumMod val="95000"/>
            </a:schemeClr>
          </a:solidFill>
          <a:ln>
            <a:solidFill>
              <a:schemeClr val="accent3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37" name="Object 36"/>
          <p:cNvGraphicFramePr>
            <a:graphicFrameLocks noChangeAspect="1"/>
          </p:cNvGraphicFramePr>
          <p:nvPr>
            <p:extLst/>
          </p:nvPr>
        </p:nvGraphicFramePr>
        <p:xfrm>
          <a:off x="4360863" y="3676650"/>
          <a:ext cx="311150" cy="373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3182" name="Equation" r:id="rId17" imgW="177480" imgH="215640" progId="Equation.3">
                  <p:embed/>
                </p:oleObj>
              </mc:Choice>
              <mc:Fallback>
                <p:oleObj name="Equation" r:id="rId17" imgW="177480" imgH="215640" progId="Equation.3">
                  <p:embed/>
                  <p:pic>
                    <p:nvPicPr>
                      <p:cNvPr id="37" name="Object 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60863" y="3676650"/>
                        <a:ext cx="311150" cy="373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" name="Rectangle 37"/>
          <p:cNvSpPr/>
          <p:nvPr/>
        </p:nvSpPr>
        <p:spPr>
          <a:xfrm>
            <a:off x="2547123" y="3515208"/>
            <a:ext cx="279501" cy="6700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9" name="Rectangle 38"/>
          <p:cNvSpPr/>
          <p:nvPr/>
        </p:nvSpPr>
        <p:spPr>
          <a:xfrm>
            <a:off x="3290073" y="3515208"/>
            <a:ext cx="279501" cy="670028"/>
          </a:xfrm>
          <a:prstGeom prst="rect">
            <a:avLst/>
          </a:prstGeom>
          <a:solidFill>
            <a:srgbClr val="FFC000"/>
          </a:solidFill>
          <a:ln>
            <a:solidFill>
              <a:srgbClr val="B8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" name="Rectangle 39"/>
          <p:cNvSpPr/>
          <p:nvPr/>
        </p:nvSpPr>
        <p:spPr>
          <a:xfrm>
            <a:off x="4033023" y="3515208"/>
            <a:ext cx="279501" cy="670028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41" name="Straight Arrow Connector 40"/>
          <p:cNvCxnSpPr>
            <a:stCxn id="38" idx="3"/>
            <a:endCxn id="39" idx="1"/>
          </p:cNvCxnSpPr>
          <p:nvPr/>
        </p:nvCxnSpPr>
        <p:spPr>
          <a:xfrm>
            <a:off x="2826624" y="3850222"/>
            <a:ext cx="463449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39" idx="3"/>
            <a:endCxn id="40" idx="1"/>
          </p:cNvCxnSpPr>
          <p:nvPr/>
        </p:nvCxnSpPr>
        <p:spPr>
          <a:xfrm>
            <a:off x="3569574" y="3850222"/>
            <a:ext cx="463449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aphicFrame>
        <p:nvGraphicFramePr>
          <p:cNvPr id="43" name="Object 42"/>
          <p:cNvGraphicFramePr>
            <a:graphicFrameLocks noChangeAspect="1"/>
          </p:cNvGraphicFramePr>
          <p:nvPr>
            <p:extLst/>
          </p:nvPr>
        </p:nvGraphicFramePr>
        <p:xfrm>
          <a:off x="2554288" y="3654425"/>
          <a:ext cx="288925" cy="376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3183" name="Equation" r:id="rId19" imgW="164880" imgH="215640" progId="Equation.3">
                  <p:embed/>
                </p:oleObj>
              </mc:Choice>
              <mc:Fallback>
                <p:oleObj name="Equation" r:id="rId19" imgW="164880" imgH="215640" progId="Equation.3">
                  <p:embed/>
                  <p:pic>
                    <p:nvPicPr>
                      <p:cNvPr id="43" name="Object 4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54288" y="3654425"/>
                        <a:ext cx="288925" cy="376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" name="Oval 43"/>
          <p:cNvSpPr/>
          <p:nvPr/>
        </p:nvSpPr>
        <p:spPr>
          <a:xfrm>
            <a:off x="5016588" y="3529852"/>
            <a:ext cx="1060952" cy="632259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chemeClr val="tx1"/>
              </a:solidFill>
            </a:endParaRPr>
          </a:p>
        </p:txBody>
      </p:sp>
      <p:cxnSp>
        <p:nvCxnSpPr>
          <p:cNvPr id="45" name="Straight Arrow Connector 44"/>
          <p:cNvCxnSpPr>
            <a:endCxn id="44" idx="2"/>
          </p:cNvCxnSpPr>
          <p:nvPr/>
        </p:nvCxnSpPr>
        <p:spPr>
          <a:xfrm flipV="1">
            <a:off x="4637759" y="3845982"/>
            <a:ext cx="378829" cy="1124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aphicFrame>
        <p:nvGraphicFramePr>
          <p:cNvPr id="46" name="Object 45"/>
          <p:cNvGraphicFramePr>
            <a:graphicFrameLocks noChangeAspect="1"/>
          </p:cNvGraphicFramePr>
          <p:nvPr>
            <p:extLst/>
          </p:nvPr>
        </p:nvGraphicFramePr>
        <p:xfrm>
          <a:off x="5060950" y="3673475"/>
          <a:ext cx="933450" cy="373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3184" name="Equation" r:id="rId21" imgW="533160" imgH="215640" progId="Equation.3">
                  <p:embed/>
                </p:oleObj>
              </mc:Choice>
              <mc:Fallback>
                <p:oleObj name="Equation" r:id="rId21" imgW="533160" imgH="215640" progId="Equation.3">
                  <p:embed/>
                  <p:pic>
                    <p:nvPicPr>
                      <p:cNvPr id="46" name="Object 4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60950" y="3673475"/>
                        <a:ext cx="933450" cy="373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7" name="Straight Arrow Connector 46"/>
          <p:cNvCxnSpPr/>
          <p:nvPr/>
        </p:nvCxnSpPr>
        <p:spPr>
          <a:xfrm flipV="1">
            <a:off x="6077540" y="3829287"/>
            <a:ext cx="378829" cy="1124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6489513" y="3598454"/>
            <a:ext cx="5261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L2</a:t>
            </a:r>
            <a:endParaRPr lang="en-CA" dirty="0"/>
          </a:p>
        </p:txBody>
      </p:sp>
      <p:graphicFrame>
        <p:nvGraphicFramePr>
          <p:cNvPr id="49" name="Object 48"/>
          <p:cNvGraphicFramePr>
            <a:graphicFrameLocks noChangeAspect="1"/>
          </p:cNvGraphicFramePr>
          <p:nvPr>
            <p:extLst/>
          </p:nvPr>
        </p:nvGraphicFramePr>
        <p:xfrm>
          <a:off x="4035425" y="3687763"/>
          <a:ext cx="288925" cy="371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3185" name="Equation" r:id="rId23" imgW="164880" imgH="215640" progId="Equation.3">
                  <p:embed/>
                </p:oleObj>
              </mc:Choice>
              <mc:Fallback>
                <p:oleObj name="Equation" r:id="rId23" imgW="164880" imgH="215640" progId="Equation.3">
                  <p:embed/>
                  <p:pic>
                    <p:nvPicPr>
                      <p:cNvPr id="49" name="Object 4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35425" y="3687763"/>
                        <a:ext cx="288925" cy="371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" name="Object 49"/>
          <p:cNvGraphicFramePr>
            <a:graphicFrameLocks noChangeAspect="1"/>
          </p:cNvGraphicFramePr>
          <p:nvPr>
            <p:extLst/>
          </p:nvPr>
        </p:nvGraphicFramePr>
        <p:xfrm>
          <a:off x="3287713" y="3649663"/>
          <a:ext cx="288925" cy="41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3186" name="Equation" r:id="rId25" imgW="164880" imgH="241200" progId="Equation.3">
                  <p:embed/>
                </p:oleObj>
              </mc:Choice>
              <mc:Fallback>
                <p:oleObj name="Equation" r:id="rId25" imgW="164880" imgH="241200" progId="Equation.3">
                  <p:embed/>
                  <p:pic>
                    <p:nvPicPr>
                      <p:cNvPr id="50" name="Object 4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87713" y="3649663"/>
                        <a:ext cx="288925" cy="415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" name="Rounded Rectangle 52"/>
          <p:cNvSpPr/>
          <p:nvPr/>
        </p:nvSpPr>
        <p:spPr>
          <a:xfrm>
            <a:off x="2140824" y="5068325"/>
            <a:ext cx="2496935" cy="980780"/>
          </a:xfrm>
          <a:prstGeom prst="roundRect">
            <a:avLst/>
          </a:prstGeom>
          <a:solidFill>
            <a:schemeClr val="accent3">
              <a:lumMod val="95000"/>
            </a:schemeClr>
          </a:solidFill>
          <a:ln>
            <a:solidFill>
              <a:schemeClr val="accent3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54" name="Object 53"/>
          <p:cNvGraphicFramePr>
            <a:graphicFrameLocks noChangeAspect="1"/>
          </p:cNvGraphicFramePr>
          <p:nvPr>
            <p:extLst/>
          </p:nvPr>
        </p:nvGraphicFramePr>
        <p:xfrm>
          <a:off x="4360863" y="5410200"/>
          <a:ext cx="31115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3187" name="Equation" r:id="rId27" imgW="177480" imgH="228600" progId="Equation.3">
                  <p:embed/>
                </p:oleObj>
              </mc:Choice>
              <mc:Fallback>
                <p:oleObj name="Equation" r:id="rId27" imgW="177480" imgH="228600" progId="Equation.3">
                  <p:embed/>
                  <p:pic>
                    <p:nvPicPr>
                      <p:cNvPr id="54" name="Object 5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60863" y="5410200"/>
                        <a:ext cx="311150" cy="393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5" name="Rectangle 54"/>
          <p:cNvSpPr/>
          <p:nvPr/>
        </p:nvSpPr>
        <p:spPr>
          <a:xfrm>
            <a:off x="2547123" y="5258826"/>
            <a:ext cx="279501" cy="6700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6" name="Rectangle 55"/>
          <p:cNvSpPr/>
          <p:nvPr/>
        </p:nvSpPr>
        <p:spPr>
          <a:xfrm>
            <a:off x="3290073" y="5258826"/>
            <a:ext cx="279501" cy="670028"/>
          </a:xfrm>
          <a:prstGeom prst="rect">
            <a:avLst/>
          </a:prstGeom>
          <a:solidFill>
            <a:srgbClr val="FFC000"/>
          </a:solidFill>
          <a:ln>
            <a:solidFill>
              <a:srgbClr val="B8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7" name="Rectangle 56"/>
          <p:cNvSpPr/>
          <p:nvPr/>
        </p:nvSpPr>
        <p:spPr>
          <a:xfrm>
            <a:off x="4033023" y="5258826"/>
            <a:ext cx="279501" cy="670028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58" name="Straight Arrow Connector 57"/>
          <p:cNvCxnSpPr>
            <a:stCxn id="55" idx="3"/>
            <a:endCxn id="56" idx="1"/>
          </p:cNvCxnSpPr>
          <p:nvPr/>
        </p:nvCxnSpPr>
        <p:spPr>
          <a:xfrm>
            <a:off x="2826624" y="5593840"/>
            <a:ext cx="463449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56" idx="3"/>
            <a:endCxn id="57" idx="1"/>
          </p:cNvCxnSpPr>
          <p:nvPr/>
        </p:nvCxnSpPr>
        <p:spPr>
          <a:xfrm>
            <a:off x="3569574" y="5593840"/>
            <a:ext cx="463449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aphicFrame>
        <p:nvGraphicFramePr>
          <p:cNvPr id="60" name="Object 59"/>
          <p:cNvGraphicFramePr>
            <a:graphicFrameLocks noChangeAspect="1"/>
          </p:cNvGraphicFramePr>
          <p:nvPr>
            <p:extLst/>
          </p:nvPr>
        </p:nvGraphicFramePr>
        <p:xfrm>
          <a:off x="2554288" y="5386388"/>
          <a:ext cx="288925" cy="398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3188" name="Equation" r:id="rId29" imgW="164880" imgH="228600" progId="Equation.3">
                  <p:embed/>
                </p:oleObj>
              </mc:Choice>
              <mc:Fallback>
                <p:oleObj name="Equation" r:id="rId29" imgW="164880" imgH="228600" progId="Equation.3">
                  <p:embed/>
                  <p:pic>
                    <p:nvPicPr>
                      <p:cNvPr id="60" name="Object 5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54288" y="5386388"/>
                        <a:ext cx="288925" cy="398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" name="Oval 60"/>
          <p:cNvSpPr/>
          <p:nvPr/>
        </p:nvSpPr>
        <p:spPr>
          <a:xfrm>
            <a:off x="5016588" y="5273470"/>
            <a:ext cx="1060952" cy="632259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chemeClr val="tx1"/>
              </a:solidFill>
            </a:endParaRPr>
          </a:p>
        </p:txBody>
      </p:sp>
      <p:cxnSp>
        <p:nvCxnSpPr>
          <p:cNvPr id="62" name="Straight Arrow Connector 61"/>
          <p:cNvCxnSpPr>
            <a:endCxn id="61" idx="2"/>
          </p:cNvCxnSpPr>
          <p:nvPr/>
        </p:nvCxnSpPr>
        <p:spPr>
          <a:xfrm flipV="1">
            <a:off x="4637759" y="5589600"/>
            <a:ext cx="378829" cy="1124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aphicFrame>
        <p:nvGraphicFramePr>
          <p:cNvPr id="63" name="Object 62"/>
          <p:cNvGraphicFramePr>
            <a:graphicFrameLocks noChangeAspect="1"/>
          </p:cNvGraphicFramePr>
          <p:nvPr>
            <p:extLst/>
          </p:nvPr>
        </p:nvGraphicFramePr>
        <p:xfrm>
          <a:off x="5072063" y="5407025"/>
          <a:ext cx="911225" cy="395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3189" name="Equation" r:id="rId31" imgW="520560" imgH="228600" progId="Equation.3">
                  <p:embed/>
                </p:oleObj>
              </mc:Choice>
              <mc:Fallback>
                <p:oleObj name="Equation" r:id="rId31" imgW="520560" imgH="228600" progId="Equation.3">
                  <p:embed/>
                  <p:pic>
                    <p:nvPicPr>
                      <p:cNvPr id="63" name="Object 6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72063" y="5407025"/>
                        <a:ext cx="911225" cy="395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4" name="Straight Arrow Connector 63"/>
          <p:cNvCxnSpPr/>
          <p:nvPr/>
        </p:nvCxnSpPr>
        <p:spPr>
          <a:xfrm flipV="1">
            <a:off x="6077540" y="5572905"/>
            <a:ext cx="378829" cy="1124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6489513" y="5342072"/>
            <a:ext cx="5261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L3</a:t>
            </a:r>
            <a:endParaRPr lang="en-CA" dirty="0"/>
          </a:p>
        </p:txBody>
      </p:sp>
      <p:graphicFrame>
        <p:nvGraphicFramePr>
          <p:cNvPr id="66" name="Object 65"/>
          <p:cNvGraphicFramePr>
            <a:graphicFrameLocks noChangeAspect="1"/>
          </p:cNvGraphicFramePr>
          <p:nvPr>
            <p:extLst/>
          </p:nvPr>
        </p:nvGraphicFramePr>
        <p:xfrm>
          <a:off x="4035425" y="5419725"/>
          <a:ext cx="288925" cy="395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3190" name="Equation" r:id="rId33" imgW="164880" imgH="228600" progId="Equation.3">
                  <p:embed/>
                </p:oleObj>
              </mc:Choice>
              <mc:Fallback>
                <p:oleObj name="Equation" r:id="rId33" imgW="164880" imgH="228600" progId="Equation.3">
                  <p:embed/>
                  <p:pic>
                    <p:nvPicPr>
                      <p:cNvPr id="66" name="Object 6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35425" y="5419725"/>
                        <a:ext cx="288925" cy="395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7" name="Object 66"/>
          <p:cNvGraphicFramePr>
            <a:graphicFrameLocks noChangeAspect="1"/>
          </p:cNvGraphicFramePr>
          <p:nvPr>
            <p:extLst/>
          </p:nvPr>
        </p:nvGraphicFramePr>
        <p:xfrm>
          <a:off x="3287713" y="5383213"/>
          <a:ext cx="288925" cy="436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3191" name="Equation" r:id="rId35" imgW="164880" imgH="253800" progId="Equation.3">
                  <p:embed/>
                </p:oleObj>
              </mc:Choice>
              <mc:Fallback>
                <p:oleObj name="Equation" r:id="rId35" imgW="164880" imgH="253800" progId="Equation.3">
                  <p:embed/>
                  <p:pic>
                    <p:nvPicPr>
                      <p:cNvPr id="67" name="Object 6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87713" y="5383213"/>
                        <a:ext cx="288925" cy="4365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2" name="Straight Arrow Connector 71"/>
          <p:cNvCxnSpPr/>
          <p:nvPr/>
        </p:nvCxnSpPr>
        <p:spPr>
          <a:xfrm>
            <a:off x="3429823" y="1464136"/>
            <a:ext cx="5063" cy="323850"/>
          </a:xfrm>
          <a:prstGeom prst="straightConnector1">
            <a:avLst/>
          </a:prstGeom>
          <a:ln>
            <a:solidFill>
              <a:srgbClr val="B88C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endCxn id="39" idx="0"/>
          </p:cNvCxnSpPr>
          <p:nvPr/>
        </p:nvCxnSpPr>
        <p:spPr>
          <a:xfrm>
            <a:off x="3424760" y="2473492"/>
            <a:ext cx="5064" cy="1041716"/>
          </a:xfrm>
          <a:prstGeom prst="straightConnector1">
            <a:avLst/>
          </a:prstGeom>
          <a:ln>
            <a:solidFill>
              <a:srgbClr val="B88C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/>
          <p:nvPr/>
        </p:nvCxnSpPr>
        <p:spPr>
          <a:xfrm>
            <a:off x="3432175" y="4184053"/>
            <a:ext cx="5064" cy="1041716"/>
          </a:xfrm>
          <a:prstGeom prst="straightConnector1">
            <a:avLst/>
          </a:prstGeom>
          <a:ln>
            <a:solidFill>
              <a:srgbClr val="B88C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aphicFrame>
        <p:nvGraphicFramePr>
          <p:cNvPr id="79" name="Object 6"/>
          <p:cNvGraphicFramePr>
            <a:graphicFrameLocks noChangeAspect="1"/>
          </p:cNvGraphicFramePr>
          <p:nvPr>
            <p:extLst/>
          </p:nvPr>
        </p:nvGraphicFramePr>
        <p:xfrm>
          <a:off x="2870986" y="3504324"/>
          <a:ext cx="442913" cy="300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3192" name="Equation" r:id="rId37" imgW="279360" imgH="203040" progId="Equation.3">
                  <p:embed/>
                </p:oleObj>
              </mc:Choice>
              <mc:Fallback>
                <p:oleObj name="Equation" r:id="rId37" imgW="279360" imgH="203040" progId="Equation.3">
                  <p:embed/>
                  <p:pic>
                    <p:nvPicPr>
                      <p:cNvPr id="79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70986" y="3504324"/>
                        <a:ext cx="442913" cy="300037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0" name="Object 6"/>
          <p:cNvGraphicFramePr>
            <a:graphicFrameLocks noChangeAspect="1"/>
          </p:cNvGraphicFramePr>
          <p:nvPr>
            <p:extLst/>
          </p:nvPr>
        </p:nvGraphicFramePr>
        <p:xfrm>
          <a:off x="3605999" y="3509086"/>
          <a:ext cx="442912" cy="301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3193" name="Equation" r:id="rId38" imgW="279360" imgH="203040" progId="Equation.3">
                  <p:embed/>
                </p:oleObj>
              </mc:Choice>
              <mc:Fallback>
                <p:oleObj name="Equation" r:id="rId38" imgW="279360" imgH="203040" progId="Equation.3">
                  <p:embed/>
                  <p:pic>
                    <p:nvPicPr>
                      <p:cNvPr id="8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05999" y="3509086"/>
                        <a:ext cx="442912" cy="301625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" name="Object 6"/>
          <p:cNvGraphicFramePr>
            <a:graphicFrameLocks noChangeAspect="1"/>
          </p:cNvGraphicFramePr>
          <p:nvPr>
            <p:extLst/>
          </p:nvPr>
        </p:nvGraphicFramePr>
        <p:xfrm>
          <a:off x="2875061" y="5242344"/>
          <a:ext cx="442913" cy="300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3194" name="Equation" r:id="rId39" imgW="279360" imgH="203040" progId="Equation.3">
                  <p:embed/>
                </p:oleObj>
              </mc:Choice>
              <mc:Fallback>
                <p:oleObj name="Equation" r:id="rId39" imgW="279360" imgH="203040" progId="Equation.3">
                  <p:embed/>
                  <p:pic>
                    <p:nvPicPr>
                      <p:cNvPr id="81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75061" y="5242344"/>
                        <a:ext cx="442913" cy="300037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2" name="Object 6"/>
          <p:cNvGraphicFramePr>
            <a:graphicFrameLocks noChangeAspect="1"/>
          </p:cNvGraphicFramePr>
          <p:nvPr>
            <p:extLst/>
          </p:nvPr>
        </p:nvGraphicFramePr>
        <p:xfrm>
          <a:off x="3610074" y="5247106"/>
          <a:ext cx="442912" cy="301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3195" name="Equation" r:id="rId40" imgW="279360" imgH="203040" progId="Equation.3">
                  <p:embed/>
                </p:oleObj>
              </mc:Choice>
              <mc:Fallback>
                <p:oleObj name="Equation" r:id="rId40" imgW="279360" imgH="203040" progId="Equation.3">
                  <p:embed/>
                  <p:pic>
                    <p:nvPicPr>
                      <p:cNvPr id="82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10074" y="5247106"/>
                        <a:ext cx="442912" cy="301625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3" name="Object 6"/>
          <p:cNvGraphicFramePr>
            <a:graphicFrameLocks noChangeAspect="1"/>
          </p:cNvGraphicFramePr>
          <p:nvPr>
            <p:extLst/>
          </p:nvPr>
        </p:nvGraphicFramePr>
        <p:xfrm>
          <a:off x="2951164" y="2771710"/>
          <a:ext cx="442913" cy="300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3196" name="Equation" r:id="rId41" imgW="279360" imgH="203040" progId="Equation.3">
                  <p:embed/>
                </p:oleObj>
              </mc:Choice>
              <mc:Fallback>
                <p:oleObj name="Equation" r:id="rId41" imgW="279360" imgH="203040" progId="Equation.3">
                  <p:embed/>
                  <p:pic>
                    <p:nvPicPr>
                      <p:cNvPr id="83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51164" y="2771710"/>
                        <a:ext cx="442913" cy="300037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4" name="Object 6"/>
          <p:cNvGraphicFramePr>
            <a:graphicFrameLocks noChangeAspect="1"/>
          </p:cNvGraphicFramePr>
          <p:nvPr>
            <p:extLst/>
          </p:nvPr>
        </p:nvGraphicFramePr>
        <p:xfrm>
          <a:off x="2926873" y="4511052"/>
          <a:ext cx="442913" cy="300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3197" name="Equation" r:id="rId43" imgW="279360" imgH="203040" progId="Equation.3">
                  <p:embed/>
                </p:oleObj>
              </mc:Choice>
              <mc:Fallback>
                <p:oleObj name="Equation" r:id="rId43" imgW="279360" imgH="203040" progId="Equation.3">
                  <p:embed/>
                  <p:pic>
                    <p:nvPicPr>
                      <p:cNvPr id="84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26873" y="4511052"/>
                        <a:ext cx="442913" cy="300037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5" name="Object 6"/>
          <p:cNvGraphicFramePr>
            <a:graphicFrameLocks noChangeAspect="1"/>
          </p:cNvGraphicFramePr>
          <p:nvPr>
            <p:extLst/>
          </p:nvPr>
        </p:nvGraphicFramePr>
        <p:xfrm>
          <a:off x="2855912" y="1272845"/>
          <a:ext cx="442913" cy="300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3198" name="Equation" r:id="rId45" imgW="279360" imgH="203040" progId="Equation.3">
                  <p:embed/>
                </p:oleObj>
              </mc:Choice>
              <mc:Fallback>
                <p:oleObj name="Equation" r:id="rId45" imgW="279360" imgH="203040" progId="Equation.3">
                  <p:embed/>
                  <p:pic>
                    <p:nvPicPr>
                      <p:cNvPr id="85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55912" y="1272845"/>
                        <a:ext cx="442913" cy="300037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6" name="Object 85"/>
          <p:cNvGraphicFramePr>
            <a:graphicFrameLocks noChangeAspect="1"/>
          </p:cNvGraphicFramePr>
          <p:nvPr>
            <p:extLst/>
          </p:nvPr>
        </p:nvGraphicFramePr>
        <p:xfrm>
          <a:off x="3302000" y="952500"/>
          <a:ext cx="288925" cy="438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3199" name="Equation" r:id="rId46" imgW="164880" imgH="253800" progId="Equation.3">
                  <p:embed/>
                </p:oleObj>
              </mc:Choice>
              <mc:Fallback>
                <p:oleObj name="Equation" r:id="rId46" imgW="164880" imgH="253800" progId="Equation.3">
                  <p:embed/>
                  <p:pic>
                    <p:nvPicPr>
                      <p:cNvPr id="86" name="Object 8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02000" y="952500"/>
                        <a:ext cx="288925" cy="438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54561607"/>
              </p:ext>
            </p:extLst>
          </p:nvPr>
        </p:nvGraphicFramePr>
        <p:xfrm>
          <a:off x="3515682" y="2897608"/>
          <a:ext cx="2528888" cy="501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3200" name="Equation" r:id="rId48" imgW="1371600" imgH="291960" progId="Equation.3">
                  <p:embed/>
                </p:oleObj>
              </mc:Choice>
              <mc:Fallback>
                <p:oleObj name="Equation" r:id="rId48" imgW="1371600" imgH="291960" progId="Equation.3">
                  <p:embed/>
                  <p:pic>
                    <p:nvPicPr>
                      <p:cNvPr id="87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15682" y="2897608"/>
                        <a:ext cx="2528888" cy="501650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8" name="Object 6"/>
          <p:cNvGraphicFramePr>
            <a:graphicFrameLocks noChangeAspect="1"/>
          </p:cNvGraphicFramePr>
          <p:nvPr>
            <p:extLst/>
          </p:nvPr>
        </p:nvGraphicFramePr>
        <p:xfrm>
          <a:off x="6358393" y="435234"/>
          <a:ext cx="657225" cy="4475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3201" name="Equation" r:id="rId50" imgW="279360" imgH="203040" progId="Equation.3">
                  <p:embed/>
                </p:oleObj>
              </mc:Choice>
              <mc:Fallback>
                <p:oleObj name="Equation" r:id="rId50" imgW="279360" imgH="203040" progId="Equation.3">
                  <p:embed/>
                  <p:pic>
                    <p:nvPicPr>
                      <p:cNvPr id="88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58393" y="435234"/>
                        <a:ext cx="657225" cy="447573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89" name="Straight Arrow Connector 88"/>
          <p:cNvCxnSpPr/>
          <p:nvPr/>
        </p:nvCxnSpPr>
        <p:spPr>
          <a:xfrm flipH="1">
            <a:off x="2926873" y="3363471"/>
            <a:ext cx="2975595" cy="9322"/>
          </a:xfrm>
          <a:prstGeom prst="straightConnector1">
            <a:avLst/>
          </a:prstGeom>
          <a:ln>
            <a:solidFill>
              <a:srgbClr val="B88C00"/>
            </a:solidFill>
            <a:prstDash val="sysDot"/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68" name="Oval 67"/>
          <p:cNvSpPr/>
          <p:nvPr/>
        </p:nvSpPr>
        <p:spPr>
          <a:xfrm>
            <a:off x="2816898" y="3444098"/>
            <a:ext cx="526573" cy="372895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06538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1"/>
          <p:cNvSpPr>
            <a:spLocks noGrp="1"/>
          </p:cNvSpPr>
          <p:nvPr>
            <p:ph type="title"/>
          </p:nvPr>
        </p:nvSpPr>
        <p:spPr>
          <a:xfrm>
            <a:off x="200025" y="61869"/>
            <a:ext cx="7772400" cy="1143000"/>
          </a:xfrm>
        </p:spPr>
        <p:txBody>
          <a:bodyPr/>
          <a:lstStyle/>
          <a:p>
            <a:pPr algn="l"/>
            <a:r>
              <a:rPr lang="fr-CA" dirty="0" smtClean="0"/>
              <a:t>Réseau récurrent: </a:t>
            </a:r>
            <a:r>
              <a:rPr lang="fr-CA" sz="2800" dirty="0" smtClean="0"/>
              <a:t>gradient pour</a:t>
            </a:r>
            <a:endParaRPr lang="en-CA" dirty="0"/>
          </a:p>
        </p:txBody>
      </p:sp>
      <p:sp>
        <p:nvSpPr>
          <p:cNvPr id="5" name="Rounded Rectangle 4"/>
          <p:cNvSpPr/>
          <p:nvPr/>
        </p:nvSpPr>
        <p:spPr>
          <a:xfrm>
            <a:off x="2140824" y="1626061"/>
            <a:ext cx="2496935" cy="980780"/>
          </a:xfrm>
          <a:prstGeom prst="roundRect">
            <a:avLst/>
          </a:prstGeom>
          <a:solidFill>
            <a:schemeClr val="accent3">
              <a:lumMod val="95000"/>
            </a:schemeClr>
          </a:solidFill>
          <a:ln>
            <a:solidFill>
              <a:schemeClr val="accent3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4371975" y="1978025"/>
          <a:ext cx="288925" cy="373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8082" name="Equation" r:id="rId3" imgW="164880" imgH="215640" progId="Equation.3">
                  <p:embed/>
                </p:oleObj>
              </mc:Choice>
              <mc:Fallback>
                <p:oleObj name="Equation" r:id="rId3" imgW="164880" imgH="215640" progId="Equation.3">
                  <p:embed/>
                  <p:pic>
                    <p:nvPicPr>
                      <p:cNvPr id="6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71975" y="1978025"/>
                        <a:ext cx="288925" cy="373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/>
          <p:cNvSpPr/>
          <p:nvPr/>
        </p:nvSpPr>
        <p:spPr>
          <a:xfrm>
            <a:off x="2547123" y="1816562"/>
            <a:ext cx="279501" cy="6700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Rectangle 7"/>
          <p:cNvSpPr/>
          <p:nvPr/>
        </p:nvSpPr>
        <p:spPr>
          <a:xfrm>
            <a:off x="3290073" y="1816562"/>
            <a:ext cx="279501" cy="670028"/>
          </a:xfrm>
          <a:prstGeom prst="rect">
            <a:avLst/>
          </a:prstGeom>
          <a:solidFill>
            <a:srgbClr val="FFC000"/>
          </a:solidFill>
          <a:ln>
            <a:solidFill>
              <a:srgbClr val="B8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Rectangle 8"/>
          <p:cNvSpPr/>
          <p:nvPr/>
        </p:nvSpPr>
        <p:spPr>
          <a:xfrm>
            <a:off x="4033023" y="1816562"/>
            <a:ext cx="279501" cy="670028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0" name="Straight Arrow Connector 9"/>
          <p:cNvCxnSpPr>
            <a:stCxn id="7" idx="3"/>
            <a:endCxn id="8" idx="1"/>
          </p:cNvCxnSpPr>
          <p:nvPr/>
        </p:nvCxnSpPr>
        <p:spPr>
          <a:xfrm>
            <a:off x="2826624" y="2151576"/>
            <a:ext cx="463449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8" idx="3"/>
            <a:endCxn id="9" idx="1"/>
          </p:cNvCxnSpPr>
          <p:nvPr/>
        </p:nvCxnSpPr>
        <p:spPr>
          <a:xfrm>
            <a:off x="3569574" y="2151576"/>
            <a:ext cx="463449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aphicFrame>
        <p:nvGraphicFramePr>
          <p:cNvPr id="12" name="Object 11"/>
          <p:cNvGraphicFramePr>
            <a:graphicFrameLocks noChangeAspect="1"/>
          </p:cNvGraphicFramePr>
          <p:nvPr>
            <p:extLst/>
          </p:nvPr>
        </p:nvGraphicFramePr>
        <p:xfrm>
          <a:off x="2565400" y="1957388"/>
          <a:ext cx="266700" cy="374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8083" name="Equation" r:id="rId5" imgW="152280" imgH="215640" progId="Equation.3">
                  <p:embed/>
                </p:oleObj>
              </mc:Choice>
              <mc:Fallback>
                <p:oleObj name="Equation" r:id="rId5" imgW="152280" imgH="215640" progId="Equation.3">
                  <p:embed/>
                  <p:pic>
                    <p:nvPicPr>
                      <p:cNvPr id="12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65400" y="1957388"/>
                        <a:ext cx="266700" cy="374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Oval 17"/>
          <p:cNvSpPr/>
          <p:nvPr/>
        </p:nvSpPr>
        <p:spPr>
          <a:xfrm>
            <a:off x="5016588" y="1831206"/>
            <a:ext cx="1060952" cy="632259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chemeClr val="tx1"/>
              </a:solidFill>
            </a:endParaRPr>
          </a:p>
        </p:txBody>
      </p:sp>
      <p:cxnSp>
        <p:nvCxnSpPr>
          <p:cNvPr id="19" name="Straight Arrow Connector 18"/>
          <p:cNvCxnSpPr>
            <a:endCxn id="18" idx="2"/>
          </p:cNvCxnSpPr>
          <p:nvPr/>
        </p:nvCxnSpPr>
        <p:spPr>
          <a:xfrm flipV="1">
            <a:off x="4637759" y="2147336"/>
            <a:ext cx="378829" cy="1124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aphicFrame>
        <p:nvGraphicFramePr>
          <p:cNvPr id="20" name="Object 19"/>
          <p:cNvGraphicFramePr>
            <a:graphicFrameLocks noChangeAspect="1"/>
          </p:cNvGraphicFramePr>
          <p:nvPr>
            <p:extLst/>
          </p:nvPr>
        </p:nvGraphicFramePr>
        <p:xfrm>
          <a:off x="5094288" y="1974850"/>
          <a:ext cx="866775" cy="373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8084" name="Equation" r:id="rId7" imgW="495000" imgH="215640" progId="Equation.3">
                  <p:embed/>
                </p:oleObj>
              </mc:Choice>
              <mc:Fallback>
                <p:oleObj name="Equation" r:id="rId7" imgW="495000" imgH="215640" progId="Equation.3">
                  <p:embed/>
                  <p:pic>
                    <p:nvPicPr>
                      <p:cNvPr id="2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94288" y="1974850"/>
                        <a:ext cx="866775" cy="373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1" name="Straight Arrow Connector 20"/>
          <p:cNvCxnSpPr/>
          <p:nvPr/>
        </p:nvCxnSpPr>
        <p:spPr>
          <a:xfrm flipV="1">
            <a:off x="6077540" y="2130641"/>
            <a:ext cx="378829" cy="1124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489513" y="1899808"/>
            <a:ext cx="5261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L1</a:t>
            </a:r>
            <a:endParaRPr lang="en-CA" dirty="0"/>
          </a:p>
        </p:txBody>
      </p:sp>
      <p:graphicFrame>
        <p:nvGraphicFramePr>
          <p:cNvPr id="28" name="Object 27"/>
          <p:cNvGraphicFramePr>
            <a:graphicFrameLocks noChangeAspect="1"/>
          </p:cNvGraphicFramePr>
          <p:nvPr>
            <p:extLst/>
          </p:nvPr>
        </p:nvGraphicFramePr>
        <p:xfrm>
          <a:off x="4046538" y="1989138"/>
          <a:ext cx="266700" cy="371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8085" name="Equation" r:id="rId9" imgW="152280" imgH="215640" progId="Equation.3">
                  <p:embed/>
                </p:oleObj>
              </mc:Choice>
              <mc:Fallback>
                <p:oleObj name="Equation" r:id="rId9" imgW="152280" imgH="215640" progId="Equation.3">
                  <p:embed/>
                  <p:pic>
                    <p:nvPicPr>
                      <p:cNvPr id="28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46538" y="1989138"/>
                        <a:ext cx="266700" cy="371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28"/>
          <p:cNvGraphicFramePr>
            <a:graphicFrameLocks noChangeAspect="1"/>
          </p:cNvGraphicFramePr>
          <p:nvPr>
            <p:extLst/>
          </p:nvPr>
        </p:nvGraphicFramePr>
        <p:xfrm>
          <a:off x="3298825" y="1951038"/>
          <a:ext cx="266700" cy="41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8086" name="Equation" r:id="rId11" imgW="152280" imgH="241200" progId="Equation.3">
                  <p:embed/>
                </p:oleObj>
              </mc:Choice>
              <mc:Fallback>
                <p:oleObj name="Equation" r:id="rId11" imgW="152280" imgH="241200" progId="Equation.3">
                  <p:embed/>
                  <p:pic>
                    <p:nvPicPr>
                      <p:cNvPr id="29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98825" y="1951038"/>
                        <a:ext cx="266700" cy="415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Object 6"/>
          <p:cNvGraphicFramePr>
            <a:graphicFrameLocks noChangeAspect="1"/>
          </p:cNvGraphicFramePr>
          <p:nvPr>
            <p:extLst/>
          </p:nvPr>
        </p:nvGraphicFramePr>
        <p:xfrm>
          <a:off x="2857500" y="1830388"/>
          <a:ext cx="442913" cy="300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8087" name="Equation" r:id="rId13" imgW="279360" imgH="203040" progId="Equation.3">
                  <p:embed/>
                </p:oleObj>
              </mc:Choice>
              <mc:Fallback>
                <p:oleObj name="Equation" r:id="rId13" imgW="279360" imgH="203040" progId="Equation.3">
                  <p:embed/>
                  <p:pic>
                    <p:nvPicPr>
                      <p:cNvPr id="3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57500" y="1830388"/>
                        <a:ext cx="442913" cy="300037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Object 6"/>
          <p:cNvGraphicFramePr>
            <a:graphicFrameLocks noChangeAspect="1"/>
          </p:cNvGraphicFramePr>
          <p:nvPr>
            <p:extLst/>
          </p:nvPr>
        </p:nvGraphicFramePr>
        <p:xfrm>
          <a:off x="3592513" y="1835150"/>
          <a:ext cx="442912" cy="301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8088" name="Equation" r:id="rId15" imgW="279360" imgH="203040" progId="Equation.3">
                  <p:embed/>
                </p:oleObj>
              </mc:Choice>
              <mc:Fallback>
                <p:oleObj name="Equation" r:id="rId15" imgW="279360" imgH="203040" progId="Equation.3">
                  <p:embed/>
                  <p:pic>
                    <p:nvPicPr>
                      <p:cNvPr id="31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92513" y="1835150"/>
                        <a:ext cx="442912" cy="301625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" name="Rounded Rectangle 26"/>
          <p:cNvSpPr/>
          <p:nvPr/>
        </p:nvSpPr>
        <p:spPr>
          <a:xfrm>
            <a:off x="2140824" y="3324707"/>
            <a:ext cx="2496935" cy="980780"/>
          </a:xfrm>
          <a:prstGeom prst="roundRect">
            <a:avLst/>
          </a:prstGeom>
          <a:solidFill>
            <a:schemeClr val="accent3">
              <a:lumMod val="95000"/>
            </a:schemeClr>
          </a:solidFill>
          <a:ln>
            <a:solidFill>
              <a:schemeClr val="accent3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37" name="Object 36"/>
          <p:cNvGraphicFramePr>
            <a:graphicFrameLocks noChangeAspect="1"/>
          </p:cNvGraphicFramePr>
          <p:nvPr>
            <p:extLst/>
          </p:nvPr>
        </p:nvGraphicFramePr>
        <p:xfrm>
          <a:off x="4360863" y="3676650"/>
          <a:ext cx="311150" cy="373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8089" name="Equation" r:id="rId17" imgW="177480" imgH="215640" progId="Equation.3">
                  <p:embed/>
                </p:oleObj>
              </mc:Choice>
              <mc:Fallback>
                <p:oleObj name="Equation" r:id="rId17" imgW="177480" imgH="215640" progId="Equation.3">
                  <p:embed/>
                  <p:pic>
                    <p:nvPicPr>
                      <p:cNvPr id="37" name="Object 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60863" y="3676650"/>
                        <a:ext cx="311150" cy="373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" name="Rectangle 37"/>
          <p:cNvSpPr/>
          <p:nvPr/>
        </p:nvSpPr>
        <p:spPr>
          <a:xfrm>
            <a:off x="2547123" y="3515208"/>
            <a:ext cx="279501" cy="6700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9" name="Rectangle 38"/>
          <p:cNvSpPr/>
          <p:nvPr/>
        </p:nvSpPr>
        <p:spPr>
          <a:xfrm>
            <a:off x="3290073" y="3515208"/>
            <a:ext cx="279501" cy="670028"/>
          </a:xfrm>
          <a:prstGeom prst="rect">
            <a:avLst/>
          </a:prstGeom>
          <a:solidFill>
            <a:srgbClr val="FFC000"/>
          </a:solidFill>
          <a:ln>
            <a:solidFill>
              <a:srgbClr val="B8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" name="Rectangle 39"/>
          <p:cNvSpPr/>
          <p:nvPr/>
        </p:nvSpPr>
        <p:spPr>
          <a:xfrm>
            <a:off x="4033023" y="3515208"/>
            <a:ext cx="279501" cy="670028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41" name="Straight Arrow Connector 40"/>
          <p:cNvCxnSpPr>
            <a:stCxn id="38" idx="3"/>
            <a:endCxn id="39" idx="1"/>
          </p:cNvCxnSpPr>
          <p:nvPr/>
        </p:nvCxnSpPr>
        <p:spPr>
          <a:xfrm>
            <a:off x="2826624" y="3850222"/>
            <a:ext cx="463449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39" idx="3"/>
            <a:endCxn id="40" idx="1"/>
          </p:cNvCxnSpPr>
          <p:nvPr/>
        </p:nvCxnSpPr>
        <p:spPr>
          <a:xfrm>
            <a:off x="3569574" y="3850222"/>
            <a:ext cx="463449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aphicFrame>
        <p:nvGraphicFramePr>
          <p:cNvPr id="43" name="Object 42"/>
          <p:cNvGraphicFramePr>
            <a:graphicFrameLocks noChangeAspect="1"/>
          </p:cNvGraphicFramePr>
          <p:nvPr>
            <p:extLst/>
          </p:nvPr>
        </p:nvGraphicFramePr>
        <p:xfrm>
          <a:off x="2554288" y="3654425"/>
          <a:ext cx="288925" cy="376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8090" name="Equation" r:id="rId19" imgW="164880" imgH="215640" progId="Equation.3">
                  <p:embed/>
                </p:oleObj>
              </mc:Choice>
              <mc:Fallback>
                <p:oleObj name="Equation" r:id="rId19" imgW="164880" imgH="215640" progId="Equation.3">
                  <p:embed/>
                  <p:pic>
                    <p:nvPicPr>
                      <p:cNvPr id="43" name="Object 4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54288" y="3654425"/>
                        <a:ext cx="288925" cy="376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" name="Oval 43"/>
          <p:cNvSpPr/>
          <p:nvPr/>
        </p:nvSpPr>
        <p:spPr>
          <a:xfrm>
            <a:off x="5016588" y="3529852"/>
            <a:ext cx="1060952" cy="632259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chemeClr val="tx1"/>
              </a:solidFill>
            </a:endParaRPr>
          </a:p>
        </p:txBody>
      </p:sp>
      <p:cxnSp>
        <p:nvCxnSpPr>
          <p:cNvPr id="45" name="Straight Arrow Connector 44"/>
          <p:cNvCxnSpPr>
            <a:endCxn id="44" idx="2"/>
          </p:cNvCxnSpPr>
          <p:nvPr/>
        </p:nvCxnSpPr>
        <p:spPr>
          <a:xfrm flipV="1">
            <a:off x="4637759" y="3845982"/>
            <a:ext cx="378829" cy="1124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aphicFrame>
        <p:nvGraphicFramePr>
          <p:cNvPr id="46" name="Object 45"/>
          <p:cNvGraphicFramePr>
            <a:graphicFrameLocks noChangeAspect="1"/>
          </p:cNvGraphicFramePr>
          <p:nvPr>
            <p:extLst/>
          </p:nvPr>
        </p:nvGraphicFramePr>
        <p:xfrm>
          <a:off x="5060950" y="3673475"/>
          <a:ext cx="933450" cy="373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8091" name="Equation" r:id="rId21" imgW="533160" imgH="215640" progId="Equation.3">
                  <p:embed/>
                </p:oleObj>
              </mc:Choice>
              <mc:Fallback>
                <p:oleObj name="Equation" r:id="rId21" imgW="533160" imgH="215640" progId="Equation.3">
                  <p:embed/>
                  <p:pic>
                    <p:nvPicPr>
                      <p:cNvPr id="46" name="Object 4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60950" y="3673475"/>
                        <a:ext cx="933450" cy="373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7" name="Straight Arrow Connector 46"/>
          <p:cNvCxnSpPr/>
          <p:nvPr/>
        </p:nvCxnSpPr>
        <p:spPr>
          <a:xfrm flipV="1">
            <a:off x="6077540" y="3829287"/>
            <a:ext cx="378829" cy="1124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6489513" y="3598454"/>
            <a:ext cx="5261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L2</a:t>
            </a:r>
            <a:endParaRPr lang="en-CA" dirty="0"/>
          </a:p>
        </p:txBody>
      </p:sp>
      <p:graphicFrame>
        <p:nvGraphicFramePr>
          <p:cNvPr id="49" name="Object 48"/>
          <p:cNvGraphicFramePr>
            <a:graphicFrameLocks noChangeAspect="1"/>
          </p:cNvGraphicFramePr>
          <p:nvPr>
            <p:extLst/>
          </p:nvPr>
        </p:nvGraphicFramePr>
        <p:xfrm>
          <a:off x="4035425" y="3687763"/>
          <a:ext cx="288925" cy="371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8092" name="Equation" r:id="rId23" imgW="164880" imgH="215640" progId="Equation.3">
                  <p:embed/>
                </p:oleObj>
              </mc:Choice>
              <mc:Fallback>
                <p:oleObj name="Equation" r:id="rId23" imgW="164880" imgH="215640" progId="Equation.3">
                  <p:embed/>
                  <p:pic>
                    <p:nvPicPr>
                      <p:cNvPr id="49" name="Object 4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35425" y="3687763"/>
                        <a:ext cx="288925" cy="371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" name="Object 49"/>
          <p:cNvGraphicFramePr>
            <a:graphicFrameLocks noChangeAspect="1"/>
          </p:cNvGraphicFramePr>
          <p:nvPr>
            <p:extLst/>
          </p:nvPr>
        </p:nvGraphicFramePr>
        <p:xfrm>
          <a:off x="3287713" y="3649663"/>
          <a:ext cx="288925" cy="41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8093" name="Equation" r:id="rId25" imgW="164880" imgH="241200" progId="Equation.3">
                  <p:embed/>
                </p:oleObj>
              </mc:Choice>
              <mc:Fallback>
                <p:oleObj name="Equation" r:id="rId25" imgW="164880" imgH="241200" progId="Equation.3">
                  <p:embed/>
                  <p:pic>
                    <p:nvPicPr>
                      <p:cNvPr id="50" name="Object 4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87713" y="3649663"/>
                        <a:ext cx="288925" cy="415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" name="Rounded Rectangle 52"/>
          <p:cNvSpPr/>
          <p:nvPr/>
        </p:nvSpPr>
        <p:spPr>
          <a:xfrm>
            <a:off x="2140824" y="5068325"/>
            <a:ext cx="2496935" cy="980780"/>
          </a:xfrm>
          <a:prstGeom prst="roundRect">
            <a:avLst/>
          </a:prstGeom>
          <a:solidFill>
            <a:schemeClr val="accent3">
              <a:lumMod val="95000"/>
            </a:schemeClr>
          </a:solidFill>
          <a:ln>
            <a:solidFill>
              <a:schemeClr val="accent3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54" name="Object 53"/>
          <p:cNvGraphicFramePr>
            <a:graphicFrameLocks noChangeAspect="1"/>
          </p:cNvGraphicFramePr>
          <p:nvPr>
            <p:extLst/>
          </p:nvPr>
        </p:nvGraphicFramePr>
        <p:xfrm>
          <a:off x="4360863" y="5410200"/>
          <a:ext cx="31115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8094" name="Equation" r:id="rId27" imgW="177480" imgH="228600" progId="Equation.3">
                  <p:embed/>
                </p:oleObj>
              </mc:Choice>
              <mc:Fallback>
                <p:oleObj name="Equation" r:id="rId27" imgW="177480" imgH="228600" progId="Equation.3">
                  <p:embed/>
                  <p:pic>
                    <p:nvPicPr>
                      <p:cNvPr id="54" name="Object 5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60863" y="5410200"/>
                        <a:ext cx="311150" cy="393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5" name="Rectangle 54"/>
          <p:cNvSpPr/>
          <p:nvPr/>
        </p:nvSpPr>
        <p:spPr>
          <a:xfrm>
            <a:off x="2547123" y="5258826"/>
            <a:ext cx="279501" cy="6700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6" name="Rectangle 55"/>
          <p:cNvSpPr/>
          <p:nvPr/>
        </p:nvSpPr>
        <p:spPr>
          <a:xfrm>
            <a:off x="3290073" y="5258826"/>
            <a:ext cx="279501" cy="670028"/>
          </a:xfrm>
          <a:prstGeom prst="rect">
            <a:avLst/>
          </a:prstGeom>
          <a:solidFill>
            <a:srgbClr val="FFC000"/>
          </a:solidFill>
          <a:ln>
            <a:solidFill>
              <a:srgbClr val="B8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7" name="Rectangle 56"/>
          <p:cNvSpPr/>
          <p:nvPr/>
        </p:nvSpPr>
        <p:spPr>
          <a:xfrm>
            <a:off x="4033023" y="5258826"/>
            <a:ext cx="279501" cy="670028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58" name="Straight Arrow Connector 57"/>
          <p:cNvCxnSpPr>
            <a:stCxn id="55" idx="3"/>
            <a:endCxn id="56" idx="1"/>
          </p:cNvCxnSpPr>
          <p:nvPr/>
        </p:nvCxnSpPr>
        <p:spPr>
          <a:xfrm>
            <a:off x="2826624" y="5593840"/>
            <a:ext cx="463449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56" idx="3"/>
            <a:endCxn id="57" idx="1"/>
          </p:cNvCxnSpPr>
          <p:nvPr/>
        </p:nvCxnSpPr>
        <p:spPr>
          <a:xfrm>
            <a:off x="3569574" y="5593840"/>
            <a:ext cx="463449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aphicFrame>
        <p:nvGraphicFramePr>
          <p:cNvPr id="60" name="Object 59"/>
          <p:cNvGraphicFramePr>
            <a:graphicFrameLocks noChangeAspect="1"/>
          </p:cNvGraphicFramePr>
          <p:nvPr>
            <p:extLst/>
          </p:nvPr>
        </p:nvGraphicFramePr>
        <p:xfrm>
          <a:off x="2554288" y="5386388"/>
          <a:ext cx="288925" cy="398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8095" name="Equation" r:id="rId29" imgW="164880" imgH="228600" progId="Equation.3">
                  <p:embed/>
                </p:oleObj>
              </mc:Choice>
              <mc:Fallback>
                <p:oleObj name="Equation" r:id="rId29" imgW="164880" imgH="228600" progId="Equation.3">
                  <p:embed/>
                  <p:pic>
                    <p:nvPicPr>
                      <p:cNvPr id="60" name="Object 5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54288" y="5386388"/>
                        <a:ext cx="288925" cy="398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" name="Oval 60"/>
          <p:cNvSpPr/>
          <p:nvPr/>
        </p:nvSpPr>
        <p:spPr>
          <a:xfrm>
            <a:off x="5016588" y="5273470"/>
            <a:ext cx="1060952" cy="632259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chemeClr val="tx1"/>
              </a:solidFill>
            </a:endParaRPr>
          </a:p>
        </p:txBody>
      </p:sp>
      <p:cxnSp>
        <p:nvCxnSpPr>
          <p:cNvPr id="62" name="Straight Arrow Connector 61"/>
          <p:cNvCxnSpPr>
            <a:endCxn id="61" idx="2"/>
          </p:cNvCxnSpPr>
          <p:nvPr/>
        </p:nvCxnSpPr>
        <p:spPr>
          <a:xfrm flipV="1">
            <a:off x="4637759" y="5589600"/>
            <a:ext cx="378829" cy="1124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aphicFrame>
        <p:nvGraphicFramePr>
          <p:cNvPr id="63" name="Object 62"/>
          <p:cNvGraphicFramePr>
            <a:graphicFrameLocks noChangeAspect="1"/>
          </p:cNvGraphicFramePr>
          <p:nvPr>
            <p:extLst/>
          </p:nvPr>
        </p:nvGraphicFramePr>
        <p:xfrm>
          <a:off x="5072063" y="5407025"/>
          <a:ext cx="911225" cy="395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8096" name="Equation" r:id="rId31" imgW="520560" imgH="228600" progId="Equation.3">
                  <p:embed/>
                </p:oleObj>
              </mc:Choice>
              <mc:Fallback>
                <p:oleObj name="Equation" r:id="rId31" imgW="520560" imgH="228600" progId="Equation.3">
                  <p:embed/>
                  <p:pic>
                    <p:nvPicPr>
                      <p:cNvPr id="63" name="Object 6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72063" y="5407025"/>
                        <a:ext cx="911225" cy="395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4" name="Straight Arrow Connector 63"/>
          <p:cNvCxnSpPr/>
          <p:nvPr/>
        </p:nvCxnSpPr>
        <p:spPr>
          <a:xfrm flipV="1">
            <a:off x="6077540" y="5572905"/>
            <a:ext cx="378829" cy="1124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6489513" y="5342072"/>
            <a:ext cx="5261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L3</a:t>
            </a:r>
            <a:endParaRPr lang="en-CA" dirty="0"/>
          </a:p>
        </p:txBody>
      </p:sp>
      <p:graphicFrame>
        <p:nvGraphicFramePr>
          <p:cNvPr id="66" name="Object 65"/>
          <p:cNvGraphicFramePr>
            <a:graphicFrameLocks noChangeAspect="1"/>
          </p:cNvGraphicFramePr>
          <p:nvPr>
            <p:extLst/>
          </p:nvPr>
        </p:nvGraphicFramePr>
        <p:xfrm>
          <a:off x="4035425" y="5419725"/>
          <a:ext cx="288925" cy="395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8097" name="Equation" r:id="rId33" imgW="164880" imgH="228600" progId="Equation.3">
                  <p:embed/>
                </p:oleObj>
              </mc:Choice>
              <mc:Fallback>
                <p:oleObj name="Equation" r:id="rId33" imgW="164880" imgH="228600" progId="Equation.3">
                  <p:embed/>
                  <p:pic>
                    <p:nvPicPr>
                      <p:cNvPr id="66" name="Object 6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35425" y="5419725"/>
                        <a:ext cx="288925" cy="395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7" name="Object 66"/>
          <p:cNvGraphicFramePr>
            <a:graphicFrameLocks noChangeAspect="1"/>
          </p:cNvGraphicFramePr>
          <p:nvPr>
            <p:extLst/>
          </p:nvPr>
        </p:nvGraphicFramePr>
        <p:xfrm>
          <a:off x="3287713" y="5383213"/>
          <a:ext cx="288925" cy="436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8098" name="Equation" r:id="rId35" imgW="164880" imgH="253800" progId="Equation.3">
                  <p:embed/>
                </p:oleObj>
              </mc:Choice>
              <mc:Fallback>
                <p:oleObj name="Equation" r:id="rId35" imgW="164880" imgH="253800" progId="Equation.3">
                  <p:embed/>
                  <p:pic>
                    <p:nvPicPr>
                      <p:cNvPr id="67" name="Object 6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87713" y="5383213"/>
                        <a:ext cx="288925" cy="4365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2" name="Straight Arrow Connector 71"/>
          <p:cNvCxnSpPr/>
          <p:nvPr/>
        </p:nvCxnSpPr>
        <p:spPr>
          <a:xfrm>
            <a:off x="3429823" y="1464136"/>
            <a:ext cx="5063" cy="323850"/>
          </a:xfrm>
          <a:prstGeom prst="straightConnector1">
            <a:avLst/>
          </a:prstGeom>
          <a:ln>
            <a:solidFill>
              <a:srgbClr val="B88C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endCxn id="39" idx="0"/>
          </p:cNvCxnSpPr>
          <p:nvPr/>
        </p:nvCxnSpPr>
        <p:spPr>
          <a:xfrm>
            <a:off x="3424760" y="2473492"/>
            <a:ext cx="5064" cy="1041716"/>
          </a:xfrm>
          <a:prstGeom prst="straightConnector1">
            <a:avLst/>
          </a:prstGeom>
          <a:ln>
            <a:solidFill>
              <a:srgbClr val="B88C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/>
          <p:nvPr/>
        </p:nvCxnSpPr>
        <p:spPr>
          <a:xfrm>
            <a:off x="3432175" y="4184053"/>
            <a:ext cx="5064" cy="1041716"/>
          </a:xfrm>
          <a:prstGeom prst="straightConnector1">
            <a:avLst/>
          </a:prstGeom>
          <a:ln>
            <a:solidFill>
              <a:srgbClr val="B88C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aphicFrame>
        <p:nvGraphicFramePr>
          <p:cNvPr id="79" name="Object 6"/>
          <p:cNvGraphicFramePr>
            <a:graphicFrameLocks noChangeAspect="1"/>
          </p:cNvGraphicFramePr>
          <p:nvPr>
            <p:extLst/>
          </p:nvPr>
        </p:nvGraphicFramePr>
        <p:xfrm>
          <a:off x="2870986" y="3504324"/>
          <a:ext cx="442913" cy="300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8099" name="Equation" r:id="rId37" imgW="279360" imgH="203040" progId="Equation.3">
                  <p:embed/>
                </p:oleObj>
              </mc:Choice>
              <mc:Fallback>
                <p:oleObj name="Equation" r:id="rId37" imgW="279360" imgH="203040" progId="Equation.3">
                  <p:embed/>
                  <p:pic>
                    <p:nvPicPr>
                      <p:cNvPr id="79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70986" y="3504324"/>
                        <a:ext cx="442913" cy="300037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0" name="Object 6"/>
          <p:cNvGraphicFramePr>
            <a:graphicFrameLocks noChangeAspect="1"/>
          </p:cNvGraphicFramePr>
          <p:nvPr>
            <p:extLst/>
          </p:nvPr>
        </p:nvGraphicFramePr>
        <p:xfrm>
          <a:off x="3605999" y="3509086"/>
          <a:ext cx="442912" cy="301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8100" name="Equation" r:id="rId38" imgW="279360" imgH="203040" progId="Equation.3">
                  <p:embed/>
                </p:oleObj>
              </mc:Choice>
              <mc:Fallback>
                <p:oleObj name="Equation" r:id="rId38" imgW="279360" imgH="203040" progId="Equation.3">
                  <p:embed/>
                  <p:pic>
                    <p:nvPicPr>
                      <p:cNvPr id="8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05999" y="3509086"/>
                        <a:ext cx="442912" cy="301625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" name="Object 6"/>
          <p:cNvGraphicFramePr>
            <a:graphicFrameLocks noChangeAspect="1"/>
          </p:cNvGraphicFramePr>
          <p:nvPr>
            <p:extLst/>
          </p:nvPr>
        </p:nvGraphicFramePr>
        <p:xfrm>
          <a:off x="2875061" y="5242344"/>
          <a:ext cx="442913" cy="300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8101" name="Equation" r:id="rId39" imgW="279360" imgH="203040" progId="Equation.3">
                  <p:embed/>
                </p:oleObj>
              </mc:Choice>
              <mc:Fallback>
                <p:oleObj name="Equation" r:id="rId39" imgW="279360" imgH="203040" progId="Equation.3">
                  <p:embed/>
                  <p:pic>
                    <p:nvPicPr>
                      <p:cNvPr id="81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75061" y="5242344"/>
                        <a:ext cx="442913" cy="300037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2" name="Object 6"/>
          <p:cNvGraphicFramePr>
            <a:graphicFrameLocks noChangeAspect="1"/>
          </p:cNvGraphicFramePr>
          <p:nvPr>
            <p:extLst/>
          </p:nvPr>
        </p:nvGraphicFramePr>
        <p:xfrm>
          <a:off x="3610074" y="5247106"/>
          <a:ext cx="442912" cy="301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8102" name="Equation" r:id="rId40" imgW="279360" imgH="203040" progId="Equation.3">
                  <p:embed/>
                </p:oleObj>
              </mc:Choice>
              <mc:Fallback>
                <p:oleObj name="Equation" r:id="rId40" imgW="279360" imgH="203040" progId="Equation.3">
                  <p:embed/>
                  <p:pic>
                    <p:nvPicPr>
                      <p:cNvPr id="82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10074" y="5247106"/>
                        <a:ext cx="442912" cy="301625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3" name="Object 6"/>
          <p:cNvGraphicFramePr>
            <a:graphicFrameLocks noChangeAspect="1"/>
          </p:cNvGraphicFramePr>
          <p:nvPr>
            <p:extLst/>
          </p:nvPr>
        </p:nvGraphicFramePr>
        <p:xfrm>
          <a:off x="2951164" y="2771710"/>
          <a:ext cx="442913" cy="300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8103" name="Equation" r:id="rId41" imgW="279360" imgH="203040" progId="Equation.3">
                  <p:embed/>
                </p:oleObj>
              </mc:Choice>
              <mc:Fallback>
                <p:oleObj name="Equation" r:id="rId41" imgW="279360" imgH="203040" progId="Equation.3">
                  <p:embed/>
                  <p:pic>
                    <p:nvPicPr>
                      <p:cNvPr id="83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51164" y="2771710"/>
                        <a:ext cx="442913" cy="300037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4" name="Object 6"/>
          <p:cNvGraphicFramePr>
            <a:graphicFrameLocks noChangeAspect="1"/>
          </p:cNvGraphicFramePr>
          <p:nvPr>
            <p:extLst/>
          </p:nvPr>
        </p:nvGraphicFramePr>
        <p:xfrm>
          <a:off x="2926873" y="4511052"/>
          <a:ext cx="442913" cy="300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8104" name="Equation" r:id="rId43" imgW="279360" imgH="203040" progId="Equation.3">
                  <p:embed/>
                </p:oleObj>
              </mc:Choice>
              <mc:Fallback>
                <p:oleObj name="Equation" r:id="rId43" imgW="279360" imgH="203040" progId="Equation.3">
                  <p:embed/>
                  <p:pic>
                    <p:nvPicPr>
                      <p:cNvPr id="84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26873" y="4511052"/>
                        <a:ext cx="442913" cy="300037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5" name="Object 6"/>
          <p:cNvGraphicFramePr>
            <a:graphicFrameLocks noChangeAspect="1"/>
          </p:cNvGraphicFramePr>
          <p:nvPr>
            <p:extLst/>
          </p:nvPr>
        </p:nvGraphicFramePr>
        <p:xfrm>
          <a:off x="2855912" y="1272845"/>
          <a:ext cx="442913" cy="300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8105" name="Equation" r:id="rId45" imgW="279360" imgH="203040" progId="Equation.3">
                  <p:embed/>
                </p:oleObj>
              </mc:Choice>
              <mc:Fallback>
                <p:oleObj name="Equation" r:id="rId45" imgW="279360" imgH="203040" progId="Equation.3">
                  <p:embed/>
                  <p:pic>
                    <p:nvPicPr>
                      <p:cNvPr id="85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55912" y="1272845"/>
                        <a:ext cx="442913" cy="300037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6" name="Object 85"/>
          <p:cNvGraphicFramePr>
            <a:graphicFrameLocks noChangeAspect="1"/>
          </p:cNvGraphicFramePr>
          <p:nvPr>
            <p:extLst/>
          </p:nvPr>
        </p:nvGraphicFramePr>
        <p:xfrm>
          <a:off x="3302000" y="952500"/>
          <a:ext cx="288925" cy="438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8106" name="Equation" r:id="rId46" imgW="164880" imgH="253800" progId="Equation.3">
                  <p:embed/>
                </p:oleObj>
              </mc:Choice>
              <mc:Fallback>
                <p:oleObj name="Equation" r:id="rId46" imgW="164880" imgH="253800" progId="Equation.3">
                  <p:embed/>
                  <p:pic>
                    <p:nvPicPr>
                      <p:cNvPr id="86" name="Object 8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02000" y="952500"/>
                        <a:ext cx="288925" cy="438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595019"/>
              </p:ext>
            </p:extLst>
          </p:nvPr>
        </p:nvGraphicFramePr>
        <p:xfrm>
          <a:off x="3801298" y="2887587"/>
          <a:ext cx="3067050" cy="501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8107" name="Equation" r:id="rId48" imgW="1663560" imgH="291960" progId="Equation.3">
                  <p:embed/>
                </p:oleObj>
              </mc:Choice>
              <mc:Fallback>
                <p:oleObj name="Equation" r:id="rId48" imgW="1663560" imgH="291960" progId="Equation.3">
                  <p:embed/>
                  <p:pic>
                    <p:nvPicPr>
                      <p:cNvPr id="87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01298" y="2887587"/>
                        <a:ext cx="3067050" cy="501650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8" name="Object 6"/>
          <p:cNvGraphicFramePr>
            <a:graphicFrameLocks noChangeAspect="1"/>
          </p:cNvGraphicFramePr>
          <p:nvPr>
            <p:extLst/>
          </p:nvPr>
        </p:nvGraphicFramePr>
        <p:xfrm>
          <a:off x="6358393" y="435234"/>
          <a:ext cx="657225" cy="4475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8108" name="Equation" r:id="rId50" imgW="279360" imgH="203040" progId="Equation.3">
                  <p:embed/>
                </p:oleObj>
              </mc:Choice>
              <mc:Fallback>
                <p:oleObj name="Equation" r:id="rId50" imgW="279360" imgH="203040" progId="Equation.3">
                  <p:embed/>
                  <p:pic>
                    <p:nvPicPr>
                      <p:cNvPr id="88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58393" y="435234"/>
                        <a:ext cx="657225" cy="447573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Freeform 1"/>
          <p:cNvSpPr/>
          <p:nvPr/>
        </p:nvSpPr>
        <p:spPr>
          <a:xfrm>
            <a:off x="2926080" y="2344189"/>
            <a:ext cx="3151460" cy="1055716"/>
          </a:xfrm>
          <a:custGeom>
            <a:avLst/>
            <a:gdLst>
              <a:gd name="connsiteX0" fmla="*/ 2975956 w 2975956"/>
              <a:gd name="connsiteY0" fmla="*/ 1055716 h 1055716"/>
              <a:gd name="connsiteX1" fmla="*/ 739833 w 2975956"/>
              <a:gd name="connsiteY1" fmla="*/ 1055716 h 1055716"/>
              <a:gd name="connsiteX2" fmla="*/ 731520 w 2975956"/>
              <a:gd name="connsiteY2" fmla="*/ 0 h 1055716"/>
              <a:gd name="connsiteX3" fmla="*/ 0 w 2975956"/>
              <a:gd name="connsiteY3" fmla="*/ 0 h 1055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75956" h="1055716">
                <a:moveTo>
                  <a:pt x="2975956" y="1055716"/>
                </a:moveTo>
                <a:lnTo>
                  <a:pt x="739833" y="1055716"/>
                </a:lnTo>
                <a:lnTo>
                  <a:pt x="731520" y="0"/>
                </a:lnTo>
                <a:lnTo>
                  <a:pt x="0" y="0"/>
                </a:lnTo>
              </a:path>
            </a:pathLst>
          </a:custGeom>
          <a:ln>
            <a:solidFill>
              <a:srgbClr val="B88C00"/>
            </a:solidFill>
            <a:prstDash val="sysDot"/>
            <a:headEnd type="none" w="med" len="med"/>
            <a:tailEnd type="triangl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8" name="Oval 67"/>
          <p:cNvSpPr/>
          <p:nvPr/>
        </p:nvSpPr>
        <p:spPr>
          <a:xfrm>
            <a:off x="2819252" y="1763366"/>
            <a:ext cx="526573" cy="372895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11609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1"/>
          <p:cNvSpPr>
            <a:spLocks noGrp="1"/>
          </p:cNvSpPr>
          <p:nvPr>
            <p:ph type="title"/>
          </p:nvPr>
        </p:nvSpPr>
        <p:spPr>
          <a:xfrm>
            <a:off x="200025" y="61869"/>
            <a:ext cx="7772400" cy="1143000"/>
          </a:xfrm>
        </p:spPr>
        <p:txBody>
          <a:bodyPr/>
          <a:lstStyle/>
          <a:p>
            <a:pPr algn="l"/>
            <a:r>
              <a:rPr lang="fr-CA" dirty="0" smtClean="0"/>
              <a:t>Réseau récurrent: </a:t>
            </a:r>
            <a:r>
              <a:rPr lang="fr-CA" sz="2800" dirty="0" smtClean="0"/>
              <a:t>gradient pour</a:t>
            </a:r>
            <a:endParaRPr lang="en-CA" dirty="0"/>
          </a:p>
        </p:txBody>
      </p:sp>
      <p:sp>
        <p:nvSpPr>
          <p:cNvPr id="5" name="Rounded Rectangle 4"/>
          <p:cNvSpPr/>
          <p:nvPr/>
        </p:nvSpPr>
        <p:spPr>
          <a:xfrm>
            <a:off x="2140824" y="1626061"/>
            <a:ext cx="2496935" cy="980780"/>
          </a:xfrm>
          <a:prstGeom prst="roundRect">
            <a:avLst/>
          </a:prstGeom>
          <a:solidFill>
            <a:schemeClr val="accent3">
              <a:lumMod val="95000"/>
            </a:schemeClr>
          </a:solidFill>
          <a:ln>
            <a:solidFill>
              <a:schemeClr val="accent3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4371975" y="1978025"/>
          <a:ext cx="288925" cy="373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9106" name="Equation" r:id="rId3" imgW="164880" imgH="215640" progId="Equation.3">
                  <p:embed/>
                </p:oleObj>
              </mc:Choice>
              <mc:Fallback>
                <p:oleObj name="Equation" r:id="rId3" imgW="164880" imgH="215640" progId="Equation.3">
                  <p:embed/>
                  <p:pic>
                    <p:nvPicPr>
                      <p:cNvPr id="6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71975" y="1978025"/>
                        <a:ext cx="288925" cy="373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/>
          <p:cNvSpPr/>
          <p:nvPr/>
        </p:nvSpPr>
        <p:spPr>
          <a:xfrm>
            <a:off x="2547123" y="1816562"/>
            <a:ext cx="279501" cy="6700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Rectangle 7"/>
          <p:cNvSpPr/>
          <p:nvPr/>
        </p:nvSpPr>
        <p:spPr>
          <a:xfrm>
            <a:off x="3290073" y="1816562"/>
            <a:ext cx="279501" cy="670028"/>
          </a:xfrm>
          <a:prstGeom prst="rect">
            <a:avLst/>
          </a:prstGeom>
          <a:solidFill>
            <a:srgbClr val="FFC000"/>
          </a:solidFill>
          <a:ln>
            <a:solidFill>
              <a:srgbClr val="B8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Rectangle 8"/>
          <p:cNvSpPr/>
          <p:nvPr/>
        </p:nvSpPr>
        <p:spPr>
          <a:xfrm>
            <a:off x="4033023" y="1816562"/>
            <a:ext cx="279501" cy="670028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0" name="Straight Arrow Connector 9"/>
          <p:cNvCxnSpPr>
            <a:stCxn id="7" idx="3"/>
            <a:endCxn id="8" idx="1"/>
          </p:cNvCxnSpPr>
          <p:nvPr/>
        </p:nvCxnSpPr>
        <p:spPr>
          <a:xfrm>
            <a:off x="2826624" y="2151576"/>
            <a:ext cx="463449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8" idx="3"/>
            <a:endCxn id="9" idx="1"/>
          </p:cNvCxnSpPr>
          <p:nvPr/>
        </p:nvCxnSpPr>
        <p:spPr>
          <a:xfrm>
            <a:off x="3569574" y="2151576"/>
            <a:ext cx="463449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aphicFrame>
        <p:nvGraphicFramePr>
          <p:cNvPr id="12" name="Object 11"/>
          <p:cNvGraphicFramePr>
            <a:graphicFrameLocks noChangeAspect="1"/>
          </p:cNvGraphicFramePr>
          <p:nvPr>
            <p:extLst/>
          </p:nvPr>
        </p:nvGraphicFramePr>
        <p:xfrm>
          <a:off x="2565400" y="1957388"/>
          <a:ext cx="266700" cy="374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9107" name="Equation" r:id="rId5" imgW="152280" imgH="215640" progId="Equation.3">
                  <p:embed/>
                </p:oleObj>
              </mc:Choice>
              <mc:Fallback>
                <p:oleObj name="Equation" r:id="rId5" imgW="152280" imgH="215640" progId="Equation.3">
                  <p:embed/>
                  <p:pic>
                    <p:nvPicPr>
                      <p:cNvPr id="12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65400" y="1957388"/>
                        <a:ext cx="266700" cy="374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Oval 17"/>
          <p:cNvSpPr/>
          <p:nvPr/>
        </p:nvSpPr>
        <p:spPr>
          <a:xfrm>
            <a:off x="5016588" y="1831206"/>
            <a:ext cx="1060952" cy="632259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chemeClr val="tx1"/>
              </a:solidFill>
            </a:endParaRPr>
          </a:p>
        </p:txBody>
      </p:sp>
      <p:cxnSp>
        <p:nvCxnSpPr>
          <p:cNvPr id="19" name="Straight Arrow Connector 18"/>
          <p:cNvCxnSpPr>
            <a:endCxn id="18" idx="2"/>
          </p:cNvCxnSpPr>
          <p:nvPr/>
        </p:nvCxnSpPr>
        <p:spPr>
          <a:xfrm flipV="1">
            <a:off x="4637759" y="2147336"/>
            <a:ext cx="378829" cy="1124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aphicFrame>
        <p:nvGraphicFramePr>
          <p:cNvPr id="20" name="Object 19"/>
          <p:cNvGraphicFramePr>
            <a:graphicFrameLocks noChangeAspect="1"/>
          </p:cNvGraphicFramePr>
          <p:nvPr>
            <p:extLst/>
          </p:nvPr>
        </p:nvGraphicFramePr>
        <p:xfrm>
          <a:off x="5094288" y="1974850"/>
          <a:ext cx="866775" cy="373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9108" name="Equation" r:id="rId7" imgW="495000" imgH="215640" progId="Equation.3">
                  <p:embed/>
                </p:oleObj>
              </mc:Choice>
              <mc:Fallback>
                <p:oleObj name="Equation" r:id="rId7" imgW="495000" imgH="215640" progId="Equation.3">
                  <p:embed/>
                  <p:pic>
                    <p:nvPicPr>
                      <p:cNvPr id="2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94288" y="1974850"/>
                        <a:ext cx="866775" cy="373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1" name="Straight Arrow Connector 20"/>
          <p:cNvCxnSpPr/>
          <p:nvPr/>
        </p:nvCxnSpPr>
        <p:spPr>
          <a:xfrm flipV="1">
            <a:off x="6077540" y="2130641"/>
            <a:ext cx="378829" cy="1124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489513" y="1899808"/>
            <a:ext cx="5261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L1</a:t>
            </a:r>
            <a:endParaRPr lang="en-CA" dirty="0"/>
          </a:p>
        </p:txBody>
      </p:sp>
      <p:graphicFrame>
        <p:nvGraphicFramePr>
          <p:cNvPr id="28" name="Object 27"/>
          <p:cNvGraphicFramePr>
            <a:graphicFrameLocks noChangeAspect="1"/>
          </p:cNvGraphicFramePr>
          <p:nvPr>
            <p:extLst/>
          </p:nvPr>
        </p:nvGraphicFramePr>
        <p:xfrm>
          <a:off x="4046538" y="1989138"/>
          <a:ext cx="266700" cy="371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9109" name="Equation" r:id="rId9" imgW="152280" imgH="215640" progId="Equation.3">
                  <p:embed/>
                </p:oleObj>
              </mc:Choice>
              <mc:Fallback>
                <p:oleObj name="Equation" r:id="rId9" imgW="152280" imgH="215640" progId="Equation.3">
                  <p:embed/>
                  <p:pic>
                    <p:nvPicPr>
                      <p:cNvPr id="28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46538" y="1989138"/>
                        <a:ext cx="266700" cy="371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28"/>
          <p:cNvGraphicFramePr>
            <a:graphicFrameLocks noChangeAspect="1"/>
          </p:cNvGraphicFramePr>
          <p:nvPr>
            <p:extLst/>
          </p:nvPr>
        </p:nvGraphicFramePr>
        <p:xfrm>
          <a:off x="3298825" y="1951038"/>
          <a:ext cx="266700" cy="41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9110" name="Equation" r:id="rId11" imgW="152280" imgH="241200" progId="Equation.3">
                  <p:embed/>
                </p:oleObj>
              </mc:Choice>
              <mc:Fallback>
                <p:oleObj name="Equation" r:id="rId11" imgW="152280" imgH="241200" progId="Equation.3">
                  <p:embed/>
                  <p:pic>
                    <p:nvPicPr>
                      <p:cNvPr id="29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98825" y="1951038"/>
                        <a:ext cx="266700" cy="415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Object 6"/>
          <p:cNvGraphicFramePr>
            <a:graphicFrameLocks noChangeAspect="1"/>
          </p:cNvGraphicFramePr>
          <p:nvPr>
            <p:extLst/>
          </p:nvPr>
        </p:nvGraphicFramePr>
        <p:xfrm>
          <a:off x="2857500" y="1830388"/>
          <a:ext cx="442913" cy="300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9111" name="Equation" r:id="rId13" imgW="279360" imgH="203040" progId="Equation.3">
                  <p:embed/>
                </p:oleObj>
              </mc:Choice>
              <mc:Fallback>
                <p:oleObj name="Equation" r:id="rId13" imgW="279360" imgH="203040" progId="Equation.3">
                  <p:embed/>
                  <p:pic>
                    <p:nvPicPr>
                      <p:cNvPr id="3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57500" y="1830388"/>
                        <a:ext cx="442913" cy="300037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Object 6"/>
          <p:cNvGraphicFramePr>
            <a:graphicFrameLocks noChangeAspect="1"/>
          </p:cNvGraphicFramePr>
          <p:nvPr>
            <p:extLst/>
          </p:nvPr>
        </p:nvGraphicFramePr>
        <p:xfrm>
          <a:off x="3592513" y="1835150"/>
          <a:ext cx="442912" cy="301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9112" name="Equation" r:id="rId15" imgW="279360" imgH="203040" progId="Equation.3">
                  <p:embed/>
                </p:oleObj>
              </mc:Choice>
              <mc:Fallback>
                <p:oleObj name="Equation" r:id="rId15" imgW="279360" imgH="203040" progId="Equation.3">
                  <p:embed/>
                  <p:pic>
                    <p:nvPicPr>
                      <p:cNvPr id="31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92513" y="1835150"/>
                        <a:ext cx="442912" cy="301625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" name="Rounded Rectangle 26"/>
          <p:cNvSpPr/>
          <p:nvPr/>
        </p:nvSpPr>
        <p:spPr>
          <a:xfrm>
            <a:off x="2140824" y="3324707"/>
            <a:ext cx="2496935" cy="980780"/>
          </a:xfrm>
          <a:prstGeom prst="roundRect">
            <a:avLst/>
          </a:prstGeom>
          <a:solidFill>
            <a:schemeClr val="accent3">
              <a:lumMod val="95000"/>
            </a:schemeClr>
          </a:solidFill>
          <a:ln>
            <a:solidFill>
              <a:schemeClr val="accent3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37" name="Object 36"/>
          <p:cNvGraphicFramePr>
            <a:graphicFrameLocks noChangeAspect="1"/>
          </p:cNvGraphicFramePr>
          <p:nvPr>
            <p:extLst/>
          </p:nvPr>
        </p:nvGraphicFramePr>
        <p:xfrm>
          <a:off x="4360863" y="3676650"/>
          <a:ext cx="311150" cy="373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9113" name="Equation" r:id="rId17" imgW="177480" imgH="215640" progId="Equation.3">
                  <p:embed/>
                </p:oleObj>
              </mc:Choice>
              <mc:Fallback>
                <p:oleObj name="Equation" r:id="rId17" imgW="177480" imgH="215640" progId="Equation.3">
                  <p:embed/>
                  <p:pic>
                    <p:nvPicPr>
                      <p:cNvPr id="37" name="Object 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60863" y="3676650"/>
                        <a:ext cx="311150" cy="373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" name="Rectangle 37"/>
          <p:cNvSpPr/>
          <p:nvPr/>
        </p:nvSpPr>
        <p:spPr>
          <a:xfrm>
            <a:off x="2547123" y="3515208"/>
            <a:ext cx="279501" cy="6700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9" name="Rectangle 38"/>
          <p:cNvSpPr/>
          <p:nvPr/>
        </p:nvSpPr>
        <p:spPr>
          <a:xfrm>
            <a:off x="3290073" y="3515208"/>
            <a:ext cx="279501" cy="670028"/>
          </a:xfrm>
          <a:prstGeom prst="rect">
            <a:avLst/>
          </a:prstGeom>
          <a:solidFill>
            <a:srgbClr val="FFC000"/>
          </a:solidFill>
          <a:ln>
            <a:solidFill>
              <a:srgbClr val="B8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" name="Rectangle 39"/>
          <p:cNvSpPr/>
          <p:nvPr/>
        </p:nvSpPr>
        <p:spPr>
          <a:xfrm>
            <a:off x="4033023" y="3515208"/>
            <a:ext cx="279501" cy="670028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41" name="Straight Arrow Connector 40"/>
          <p:cNvCxnSpPr>
            <a:stCxn id="38" idx="3"/>
            <a:endCxn id="39" idx="1"/>
          </p:cNvCxnSpPr>
          <p:nvPr/>
        </p:nvCxnSpPr>
        <p:spPr>
          <a:xfrm>
            <a:off x="2826624" y="3850222"/>
            <a:ext cx="463449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39" idx="3"/>
            <a:endCxn id="40" idx="1"/>
          </p:cNvCxnSpPr>
          <p:nvPr/>
        </p:nvCxnSpPr>
        <p:spPr>
          <a:xfrm>
            <a:off x="3569574" y="3850222"/>
            <a:ext cx="463449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aphicFrame>
        <p:nvGraphicFramePr>
          <p:cNvPr id="43" name="Object 42"/>
          <p:cNvGraphicFramePr>
            <a:graphicFrameLocks noChangeAspect="1"/>
          </p:cNvGraphicFramePr>
          <p:nvPr>
            <p:extLst/>
          </p:nvPr>
        </p:nvGraphicFramePr>
        <p:xfrm>
          <a:off x="2554288" y="3654425"/>
          <a:ext cx="288925" cy="376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9114" name="Equation" r:id="rId19" imgW="164880" imgH="215640" progId="Equation.3">
                  <p:embed/>
                </p:oleObj>
              </mc:Choice>
              <mc:Fallback>
                <p:oleObj name="Equation" r:id="rId19" imgW="164880" imgH="215640" progId="Equation.3">
                  <p:embed/>
                  <p:pic>
                    <p:nvPicPr>
                      <p:cNvPr id="43" name="Object 4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54288" y="3654425"/>
                        <a:ext cx="288925" cy="376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" name="Oval 43"/>
          <p:cNvSpPr/>
          <p:nvPr/>
        </p:nvSpPr>
        <p:spPr>
          <a:xfrm>
            <a:off x="5016588" y="3529852"/>
            <a:ext cx="1060952" cy="632259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chemeClr val="tx1"/>
              </a:solidFill>
            </a:endParaRPr>
          </a:p>
        </p:txBody>
      </p:sp>
      <p:cxnSp>
        <p:nvCxnSpPr>
          <p:cNvPr id="45" name="Straight Arrow Connector 44"/>
          <p:cNvCxnSpPr>
            <a:endCxn id="44" idx="2"/>
          </p:cNvCxnSpPr>
          <p:nvPr/>
        </p:nvCxnSpPr>
        <p:spPr>
          <a:xfrm flipV="1">
            <a:off x="4637759" y="3845982"/>
            <a:ext cx="378829" cy="1124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aphicFrame>
        <p:nvGraphicFramePr>
          <p:cNvPr id="46" name="Object 45"/>
          <p:cNvGraphicFramePr>
            <a:graphicFrameLocks noChangeAspect="1"/>
          </p:cNvGraphicFramePr>
          <p:nvPr>
            <p:extLst/>
          </p:nvPr>
        </p:nvGraphicFramePr>
        <p:xfrm>
          <a:off x="5060950" y="3673475"/>
          <a:ext cx="933450" cy="373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9115" name="Equation" r:id="rId21" imgW="533160" imgH="215640" progId="Equation.3">
                  <p:embed/>
                </p:oleObj>
              </mc:Choice>
              <mc:Fallback>
                <p:oleObj name="Equation" r:id="rId21" imgW="533160" imgH="215640" progId="Equation.3">
                  <p:embed/>
                  <p:pic>
                    <p:nvPicPr>
                      <p:cNvPr id="46" name="Object 4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60950" y="3673475"/>
                        <a:ext cx="933450" cy="373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7" name="Straight Arrow Connector 46"/>
          <p:cNvCxnSpPr/>
          <p:nvPr/>
        </p:nvCxnSpPr>
        <p:spPr>
          <a:xfrm flipV="1">
            <a:off x="6077540" y="3829287"/>
            <a:ext cx="378829" cy="1124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6489513" y="3598454"/>
            <a:ext cx="5261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L2</a:t>
            </a:r>
            <a:endParaRPr lang="en-CA" dirty="0"/>
          </a:p>
        </p:txBody>
      </p:sp>
      <p:graphicFrame>
        <p:nvGraphicFramePr>
          <p:cNvPr id="49" name="Object 48"/>
          <p:cNvGraphicFramePr>
            <a:graphicFrameLocks noChangeAspect="1"/>
          </p:cNvGraphicFramePr>
          <p:nvPr>
            <p:extLst/>
          </p:nvPr>
        </p:nvGraphicFramePr>
        <p:xfrm>
          <a:off x="4035425" y="3687763"/>
          <a:ext cx="288925" cy="371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9116" name="Equation" r:id="rId23" imgW="164880" imgH="215640" progId="Equation.3">
                  <p:embed/>
                </p:oleObj>
              </mc:Choice>
              <mc:Fallback>
                <p:oleObj name="Equation" r:id="rId23" imgW="164880" imgH="215640" progId="Equation.3">
                  <p:embed/>
                  <p:pic>
                    <p:nvPicPr>
                      <p:cNvPr id="49" name="Object 4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35425" y="3687763"/>
                        <a:ext cx="288925" cy="371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" name="Object 49"/>
          <p:cNvGraphicFramePr>
            <a:graphicFrameLocks noChangeAspect="1"/>
          </p:cNvGraphicFramePr>
          <p:nvPr>
            <p:extLst/>
          </p:nvPr>
        </p:nvGraphicFramePr>
        <p:xfrm>
          <a:off x="3287713" y="3649663"/>
          <a:ext cx="288925" cy="41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9117" name="Equation" r:id="rId25" imgW="164880" imgH="241200" progId="Equation.3">
                  <p:embed/>
                </p:oleObj>
              </mc:Choice>
              <mc:Fallback>
                <p:oleObj name="Equation" r:id="rId25" imgW="164880" imgH="241200" progId="Equation.3">
                  <p:embed/>
                  <p:pic>
                    <p:nvPicPr>
                      <p:cNvPr id="50" name="Object 4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87713" y="3649663"/>
                        <a:ext cx="288925" cy="415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" name="Rounded Rectangle 52"/>
          <p:cNvSpPr/>
          <p:nvPr/>
        </p:nvSpPr>
        <p:spPr>
          <a:xfrm>
            <a:off x="2140824" y="5068325"/>
            <a:ext cx="2496935" cy="980780"/>
          </a:xfrm>
          <a:prstGeom prst="roundRect">
            <a:avLst/>
          </a:prstGeom>
          <a:solidFill>
            <a:schemeClr val="accent3">
              <a:lumMod val="95000"/>
            </a:schemeClr>
          </a:solidFill>
          <a:ln>
            <a:solidFill>
              <a:schemeClr val="accent3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54" name="Object 53"/>
          <p:cNvGraphicFramePr>
            <a:graphicFrameLocks noChangeAspect="1"/>
          </p:cNvGraphicFramePr>
          <p:nvPr>
            <p:extLst/>
          </p:nvPr>
        </p:nvGraphicFramePr>
        <p:xfrm>
          <a:off x="4360863" y="5410200"/>
          <a:ext cx="31115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9118" name="Equation" r:id="rId27" imgW="177480" imgH="228600" progId="Equation.3">
                  <p:embed/>
                </p:oleObj>
              </mc:Choice>
              <mc:Fallback>
                <p:oleObj name="Equation" r:id="rId27" imgW="177480" imgH="228600" progId="Equation.3">
                  <p:embed/>
                  <p:pic>
                    <p:nvPicPr>
                      <p:cNvPr id="54" name="Object 5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60863" y="5410200"/>
                        <a:ext cx="311150" cy="393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5" name="Rectangle 54"/>
          <p:cNvSpPr/>
          <p:nvPr/>
        </p:nvSpPr>
        <p:spPr>
          <a:xfrm>
            <a:off x="2547123" y="5258826"/>
            <a:ext cx="279501" cy="6700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6" name="Rectangle 55"/>
          <p:cNvSpPr/>
          <p:nvPr/>
        </p:nvSpPr>
        <p:spPr>
          <a:xfrm>
            <a:off x="3290073" y="5258826"/>
            <a:ext cx="279501" cy="670028"/>
          </a:xfrm>
          <a:prstGeom prst="rect">
            <a:avLst/>
          </a:prstGeom>
          <a:solidFill>
            <a:srgbClr val="FFC000"/>
          </a:solidFill>
          <a:ln>
            <a:solidFill>
              <a:srgbClr val="B8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7" name="Rectangle 56"/>
          <p:cNvSpPr/>
          <p:nvPr/>
        </p:nvSpPr>
        <p:spPr>
          <a:xfrm>
            <a:off x="4033023" y="5258826"/>
            <a:ext cx="279501" cy="670028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58" name="Straight Arrow Connector 57"/>
          <p:cNvCxnSpPr>
            <a:stCxn id="55" idx="3"/>
            <a:endCxn id="56" idx="1"/>
          </p:cNvCxnSpPr>
          <p:nvPr/>
        </p:nvCxnSpPr>
        <p:spPr>
          <a:xfrm>
            <a:off x="2826624" y="5593840"/>
            <a:ext cx="463449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56" idx="3"/>
            <a:endCxn id="57" idx="1"/>
          </p:cNvCxnSpPr>
          <p:nvPr/>
        </p:nvCxnSpPr>
        <p:spPr>
          <a:xfrm>
            <a:off x="3569574" y="5593840"/>
            <a:ext cx="463449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aphicFrame>
        <p:nvGraphicFramePr>
          <p:cNvPr id="60" name="Object 59"/>
          <p:cNvGraphicFramePr>
            <a:graphicFrameLocks noChangeAspect="1"/>
          </p:cNvGraphicFramePr>
          <p:nvPr>
            <p:extLst/>
          </p:nvPr>
        </p:nvGraphicFramePr>
        <p:xfrm>
          <a:off x="2554288" y="5386388"/>
          <a:ext cx="288925" cy="398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9119" name="Equation" r:id="rId29" imgW="164880" imgH="228600" progId="Equation.3">
                  <p:embed/>
                </p:oleObj>
              </mc:Choice>
              <mc:Fallback>
                <p:oleObj name="Equation" r:id="rId29" imgW="164880" imgH="228600" progId="Equation.3">
                  <p:embed/>
                  <p:pic>
                    <p:nvPicPr>
                      <p:cNvPr id="60" name="Object 5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54288" y="5386388"/>
                        <a:ext cx="288925" cy="398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" name="Oval 60"/>
          <p:cNvSpPr/>
          <p:nvPr/>
        </p:nvSpPr>
        <p:spPr>
          <a:xfrm>
            <a:off x="5016588" y="5273470"/>
            <a:ext cx="1060952" cy="632259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chemeClr val="tx1"/>
              </a:solidFill>
            </a:endParaRPr>
          </a:p>
        </p:txBody>
      </p:sp>
      <p:cxnSp>
        <p:nvCxnSpPr>
          <p:cNvPr id="62" name="Straight Arrow Connector 61"/>
          <p:cNvCxnSpPr>
            <a:endCxn id="61" idx="2"/>
          </p:cNvCxnSpPr>
          <p:nvPr/>
        </p:nvCxnSpPr>
        <p:spPr>
          <a:xfrm flipV="1">
            <a:off x="4637759" y="5589600"/>
            <a:ext cx="378829" cy="1124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aphicFrame>
        <p:nvGraphicFramePr>
          <p:cNvPr id="63" name="Object 62"/>
          <p:cNvGraphicFramePr>
            <a:graphicFrameLocks noChangeAspect="1"/>
          </p:cNvGraphicFramePr>
          <p:nvPr>
            <p:extLst/>
          </p:nvPr>
        </p:nvGraphicFramePr>
        <p:xfrm>
          <a:off x="5072063" y="5407025"/>
          <a:ext cx="911225" cy="395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9120" name="Equation" r:id="rId31" imgW="520560" imgH="228600" progId="Equation.3">
                  <p:embed/>
                </p:oleObj>
              </mc:Choice>
              <mc:Fallback>
                <p:oleObj name="Equation" r:id="rId31" imgW="520560" imgH="228600" progId="Equation.3">
                  <p:embed/>
                  <p:pic>
                    <p:nvPicPr>
                      <p:cNvPr id="63" name="Object 6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72063" y="5407025"/>
                        <a:ext cx="911225" cy="395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4" name="Straight Arrow Connector 63"/>
          <p:cNvCxnSpPr/>
          <p:nvPr/>
        </p:nvCxnSpPr>
        <p:spPr>
          <a:xfrm flipV="1">
            <a:off x="6077540" y="5572905"/>
            <a:ext cx="378829" cy="1124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6489513" y="5342072"/>
            <a:ext cx="5261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L3</a:t>
            </a:r>
            <a:endParaRPr lang="en-CA" dirty="0"/>
          </a:p>
        </p:txBody>
      </p:sp>
      <p:graphicFrame>
        <p:nvGraphicFramePr>
          <p:cNvPr id="66" name="Object 65"/>
          <p:cNvGraphicFramePr>
            <a:graphicFrameLocks noChangeAspect="1"/>
          </p:cNvGraphicFramePr>
          <p:nvPr>
            <p:extLst/>
          </p:nvPr>
        </p:nvGraphicFramePr>
        <p:xfrm>
          <a:off x="4035425" y="5419725"/>
          <a:ext cx="288925" cy="395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9121" name="Equation" r:id="rId33" imgW="164880" imgH="228600" progId="Equation.3">
                  <p:embed/>
                </p:oleObj>
              </mc:Choice>
              <mc:Fallback>
                <p:oleObj name="Equation" r:id="rId33" imgW="164880" imgH="228600" progId="Equation.3">
                  <p:embed/>
                  <p:pic>
                    <p:nvPicPr>
                      <p:cNvPr id="66" name="Object 6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35425" y="5419725"/>
                        <a:ext cx="288925" cy="395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7" name="Object 66"/>
          <p:cNvGraphicFramePr>
            <a:graphicFrameLocks noChangeAspect="1"/>
          </p:cNvGraphicFramePr>
          <p:nvPr>
            <p:extLst/>
          </p:nvPr>
        </p:nvGraphicFramePr>
        <p:xfrm>
          <a:off x="3287713" y="5383213"/>
          <a:ext cx="288925" cy="436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9122" name="Equation" r:id="rId35" imgW="164880" imgH="253800" progId="Equation.3">
                  <p:embed/>
                </p:oleObj>
              </mc:Choice>
              <mc:Fallback>
                <p:oleObj name="Equation" r:id="rId35" imgW="164880" imgH="253800" progId="Equation.3">
                  <p:embed/>
                  <p:pic>
                    <p:nvPicPr>
                      <p:cNvPr id="67" name="Object 6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87713" y="5383213"/>
                        <a:ext cx="288925" cy="4365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2" name="Straight Arrow Connector 71"/>
          <p:cNvCxnSpPr/>
          <p:nvPr/>
        </p:nvCxnSpPr>
        <p:spPr>
          <a:xfrm>
            <a:off x="3429823" y="1464136"/>
            <a:ext cx="5063" cy="323850"/>
          </a:xfrm>
          <a:prstGeom prst="straightConnector1">
            <a:avLst/>
          </a:prstGeom>
          <a:ln>
            <a:solidFill>
              <a:srgbClr val="B88C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endCxn id="39" idx="0"/>
          </p:cNvCxnSpPr>
          <p:nvPr/>
        </p:nvCxnSpPr>
        <p:spPr>
          <a:xfrm>
            <a:off x="3424760" y="2473492"/>
            <a:ext cx="5064" cy="1041716"/>
          </a:xfrm>
          <a:prstGeom prst="straightConnector1">
            <a:avLst/>
          </a:prstGeom>
          <a:ln>
            <a:solidFill>
              <a:srgbClr val="B88C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/>
          <p:nvPr/>
        </p:nvCxnSpPr>
        <p:spPr>
          <a:xfrm>
            <a:off x="3432175" y="4184053"/>
            <a:ext cx="5064" cy="1041716"/>
          </a:xfrm>
          <a:prstGeom prst="straightConnector1">
            <a:avLst/>
          </a:prstGeom>
          <a:ln>
            <a:solidFill>
              <a:srgbClr val="B88C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aphicFrame>
        <p:nvGraphicFramePr>
          <p:cNvPr id="79" name="Object 6"/>
          <p:cNvGraphicFramePr>
            <a:graphicFrameLocks noChangeAspect="1"/>
          </p:cNvGraphicFramePr>
          <p:nvPr>
            <p:extLst/>
          </p:nvPr>
        </p:nvGraphicFramePr>
        <p:xfrm>
          <a:off x="2870986" y="3504324"/>
          <a:ext cx="442913" cy="300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9123" name="Equation" r:id="rId37" imgW="279360" imgH="203040" progId="Equation.3">
                  <p:embed/>
                </p:oleObj>
              </mc:Choice>
              <mc:Fallback>
                <p:oleObj name="Equation" r:id="rId37" imgW="279360" imgH="203040" progId="Equation.3">
                  <p:embed/>
                  <p:pic>
                    <p:nvPicPr>
                      <p:cNvPr id="79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70986" y="3504324"/>
                        <a:ext cx="442913" cy="300037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0" name="Object 6"/>
          <p:cNvGraphicFramePr>
            <a:graphicFrameLocks noChangeAspect="1"/>
          </p:cNvGraphicFramePr>
          <p:nvPr>
            <p:extLst/>
          </p:nvPr>
        </p:nvGraphicFramePr>
        <p:xfrm>
          <a:off x="3605999" y="3509086"/>
          <a:ext cx="442912" cy="301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9124" name="Equation" r:id="rId38" imgW="279360" imgH="203040" progId="Equation.3">
                  <p:embed/>
                </p:oleObj>
              </mc:Choice>
              <mc:Fallback>
                <p:oleObj name="Equation" r:id="rId38" imgW="279360" imgH="203040" progId="Equation.3">
                  <p:embed/>
                  <p:pic>
                    <p:nvPicPr>
                      <p:cNvPr id="8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05999" y="3509086"/>
                        <a:ext cx="442912" cy="301625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" name="Object 6"/>
          <p:cNvGraphicFramePr>
            <a:graphicFrameLocks noChangeAspect="1"/>
          </p:cNvGraphicFramePr>
          <p:nvPr>
            <p:extLst/>
          </p:nvPr>
        </p:nvGraphicFramePr>
        <p:xfrm>
          <a:off x="2875061" y="5242344"/>
          <a:ext cx="442913" cy="300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9125" name="Equation" r:id="rId39" imgW="279360" imgH="203040" progId="Equation.3">
                  <p:embed/>
                </p:oleObj>
              </mc:Choice>
              <mc:Fallback>
                <p:oleObj name="Equation" r:id="rId39" imgW="279360" imgH="203040" progId="Equation.3">
                  <p:embed/>
                  <p:pic>
                    <p:nvPicPr>
                      <p:cNvPr id="81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75061" y="5242344"/>
                        <a:ext cx="442913" cy="300037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2" name="Object 6"/>
          <p:cNvGraphicFramePr>
            <a:graphicFrameLocks noChangeAspect="1"/>
          </p:cNvGraphicFramePr>
          <p:nvPr>
            <p:extLst/>
          </p:nvPr>
        </p:nvGraphicFramePr>
        <p:xfrm>
          <a:off x="3610074" y="5247106"/>
          <a:ext cx="442912" cy="301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9126" name="Equation" r:id="rId40" imgW="279360" imgH="203040" progId="Equation.3">
                  <p:embed/>
                </p:oleObj>
              </mc:Choice>
              <mc:Fallback>
                <p:oleObj name="Equation" r:id="rId40" imgW="279360" imgH="203040" progId="Equation.3">
                  <p:embed/>
                  <p:pic>
                    <p:nvPicPr>
                      <p:cNvPr id="82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10074" y="5247106"/>
                        <a:ext cx="442912" cy="301625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3" name="Object 6"/>
          <p:cNvGraphicFramePr>
            <a:graphicFrameLocks noChangeAspect="1"/>
          </p:cNvGraphicFramePr>
          <p:nvPr>
            <p:extLst/>
          </p:nvPr>
        </p:nvGraphicFramePr>
        <p:xfrm>
          <a:off x="2951164" y="2771710"/>
          <a:ext cx="442913" cy="300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9127" name="Equation" r:id="rId41" imgW="279360" imgH="203040" progId="Equation.3">
                  <p:embed/>
                </p:oleObj>
              </mc:Choice>
              <mc:Fallback>
                <p:oleObj name="Equation" r:id="rId41" imgW="279360" imgH="203040" progId="Equation.3">
                  <p:embed/>
                  <p:pic>
                    <p:nvPicPr>
                      <p:cNvPr id="83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51164" y="2771710"/>
                        <a:ext cx="442913" cy="300037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4" name="Object 6"/>
          <p:cNvGraphicFramePr>
            <a:graphicFrameLocks noChangeAspect="1"/>
          </p:cNvGraphicFramePr>
          <p:nvPr>
            <p:extLst/>
          </p:nvPr>
        </p:nvGraphicFramePr>
        <p:xfrm>
          <a:off x="2926873" y="4511052"/>
          <a:ext cx="442913" cy="300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9128" name="Equation" r:id="rId43" imgW="279360" imgH="203040" progId="Equation.3">
                  <p:embed/>
                </p:oleObj>
              </mc:Choice>
              <mc:Fallback>
                <p:oleObj name="Equation" r:id="rId43" imgW="279360" imgH="203040" progId="Equation.3">
                  <p:embed/>
                  <p:pic>
                    <p:nvPicPr>
                      <p:cNvPr id="84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26873" y="4511052"/>
                        <a:ext cx="442913" cy="300037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5" name="Object 6"/>
          <p:cNvGraphicFramePr>
            <a:graphicFrameLocks noChangeAspect="1"/>
          </p:cNvGraphicFramePr>
          <p:nvPr>
            <p:extLst/>
          </p:nvPr>
        </p:nvGraphicFramePr>
        <p:xfrm>
          <a:off x="2855912" y="1272845"/>
          <a:ext cx="442913" cy="300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9129" name="Equation" r:id="rId45" imgW="279360" imgH="203040" progId="Equation.3">
                  <p:embed/>
                </p:oleObj>
              </mc:Choice>
              <mc:Fallback>
                <p:oleObj name="Equation" r:id="rId45" imgW="279360" imgH="203040" progId="Equation.3">
                  <p:embed/>
                  <p:pic>
                    <p:nvPicPr>
                      <p:cNvPr id="85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55912" y="1272845"/>
                        <a:ext cx="442913" cy="300037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6" name="Object 85"/>
          <p:cNvGraphicFramePr>
            <a:graphicFrameLocks noChangeAspect="1"/>
          </p:cNvGraphicFramePr>
          <p:nvPr>
            <p:extLst/>
          </p:nvPr>
        </p:nvGraphicFramePr>
        <p:xfrm>
          <a:off x="3302000" y="952500"/>
          <a:ext cx="288925" cy="438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9130" name="Equation" r:id="rId46" imgW="164880" imgH="253800" progId="Equation.3">
                  <p:embed/>
                </p:oleObj>
              </mc:Choice>
              <mc:Fallback>
                <p:oleObj name="Equation" r:id="rId46" imgW="164880" imgH="253800" progId="Equation.3">
                  <p:embed/>
                  <p:pic>
                    <p:nvPicPr>
                      <p:cNvPr id="86" name="Object 8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02000" y="952500"/>
                        <a:ext cx="288925" cy="438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4775776"/>
              </p:ext>
            </p:extLst>
          </p:nvPr>
        </p:nvGraphicFramePr>
        <p:xfrm>
          <a:off x="3563938" y="4668838"/>
          <a:ext cx="2481262" cy="501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9131" name="Equation" r:id="rId48" imgW="1346040" imgH="291960" progId="Equation.3">
                  <p:embed/>
                </p:oleObj>
              </mc:Choice>
              <mc:Fallback>
                <p:oleObj name="Equation" r:id="rId48" imgW="1346040" imgH="291960" progId="Equation.3">
                  <p:embed/>
                  <p:pic>
                    <p:nvPicPr>
                      <p:cNvPr id="87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63938" y="4668838"/>
                        <a:ext cx="2481262" cy="501650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8" name="Object 6"/>
          <p:cNvGraphicFramePr>
            <a:graphicFrameLocks noChangeAspect="1"/>
          </p:cNvGraphicFramePr>
          <p:nvPr>
            <p:extLst/>
          </p:nvPr>
        </p:nvGraphicFramePr>
        <p:xfrm>
          <a:off x="6358393" y="435234"/>
          <a:ext cx="657225" cy="4475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9132" name="Equation" r:id="rId50" imgW="279360" imgH="203040" progId="Equation.3">
                  <p:embed/>
                </p:oleObj>
              </mc:Choice>
              <mc:Fallback>
                <p:oleObj name="Equation" r:id="rId50" imgW="279360" imgH="203040" progId="Equation.3">
                  <p:embed/>
                  <p:pic>
                    <p:nvPicPr>
                      <p:cNvPr id="88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58393" y="435234"/>
                        <a:ext cx="657225" cy="447573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89" name="Straight Arrow Connector 88"/>
          <p:cNvCxnSpPr/>
          <p:nvPr/>
        </p:nvCxnSpPr>
        <p:spPr>
          <a:xfrm flipH="1">
            <a:off x="2951164" y="5134267"/>
            <a:ext cx="2975595" cy="9322"/>
          </a:xfrm>
          <a:prstGeom prst="straightConnector1">
            <a:avLst/>
          </a:prstGeom>
          <a:ln>
            <a:solidFill>
              <a:srgbClr val="B88C00"/>
            </a:solidFill>
            <a:prstDash val="sysDot"/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68" name="Oval 67"/>
          <p:cNvSpPr/>
          <p:nvPr/>
        </p:nvSpPr>
        <p:spPr>
          <a:xfrm>
            <a:off x="2817208" y="5214613"/>
            <a:ext cx="526573" cy="372895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17158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1"/>
          <p:cNvSpPr>
            <a:spLocks noGrp="1"/>
          </p:cNvSpPr>
          <p:nvPr>
            <p:ph type="title"/>
          </p:nvPr>
        </p:nvSpPr>
        <p:spPr>
          <a:xfrm>
            <a:off x="200025" y="61869"/>
            <a:ext cx="7772400" cy="1143000"/>
          </a:xfrm>
        </p:spPr>
        <p:txBody>
          <a:bodyPr/>
          <a:lstStyle/>
          <a:p>
            <a:pPr algn="l"/>
            <a:r>
              <a:rPr lang="fr-CA" dirty="0" smtClean="0"/>
              <a:t>Réseau récurrent: </a:t>
            </a:r>
            <a:r>
              <a:rPr lang="fr-CA" sz="2800" dirty="0" smtClean="0"/>
              <a:t>gradient pour</a:t>
            </a:r>
            <a:endParaRPr lang="en-CA" dirty="0"/>
          </a:p>
        </p:txBody>
      </p:sp>
      <p:sp>
        <p:nvSpPr>
          <p:cNvPr id="5" name="Rounded Rectangle 4"/>
          <p:cNvSpPr/>
          <p:nvPr/>
        </p:nvSpPr>
        <p:spPr>
          <a:xfrm>
            <a:off x="2140824" y="1626061"/>
            <a:ext cx="2496935" cy="980780"/>
          </a:xfrm>
          <a:prstGeom prst="roundRect">
            <a:avLst/>
          </a:prstGeom>
          <a:solidFill>
            <a:schemeClr val="accent3">
              <a:lumMod val="95000"/>
            </a:schemeClr>
          </a:solidFill>
          <a:ln>
            <a:solidFill>
              <a:schemeClr val="accent3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4371975" y="1978025"/>
          <a:ext cx="288925" cy="373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4199" name="Equation" r:id="rId3" imgW="164880" imgH="215640" progId="Equation.3">
                  <p:embed/>
                </p:oleObj>
              </mc:Choice>
              <mc:Fallback>
                <p:oleObj name="Equation" r:id="rId3" imgW="164880" imgH="215640" progId="Equation.3">
                  <p:embed/>
                  <p:pic>
                    <p:nvPicPr>
                      <p:cNvPr id="6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71975" y="1978025"/>
                        <a:ext cx="288925" cy="373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/>
          <p:cNvSpPr/>
          <p:nvPr/>
        </p:nvSpPr>
        <p:spPr>
          <a:xfrm>
            <a:off x="2547123" y="1816562"/>
            <a:ext cx="279501" cy="6700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Rectangle 7"/>
          <p:cNvSpPr/>
          <p:nvPr/>
        </p:nvSpPr>
        <p:spPr>
          <a:xfrm>
            <a:off x="3290073" y="1816562"/>
            <a:ext cx="279501" cy="670028"/>
          </a:xfrm>
          <a:prstGeom prst="rect">
            <a:avLst/>
          </a:prstGeom>
          <a:solidFill>
            <a:srgbClr val="FFC000"/>
          </a:solidFill>
          <a:ln>
            <a:solidFill>
              <a:srgbClr val="B8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Rectangle 8"/>
          <p:cNvSpPr/>
          <p:nvPr/>
        </p:nvSpPr>
        <p:spPr>
          <a:xfrm>
            <a:off x="4033023" y="1816562"/>
            <a:ext cx="279501" cy="670028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0" name="Straight Arrow Connector 9"/>
          <p:cNvCxnSpPr>
            <a:stCxn id="7" idx="3"/>
            <a:endCxn id="8" idx="1"/>
          </p:cNvCxnSpPr>
          <p:nvPr/>
        </p:nvCxnSpPr>
        <p:spPr>
          <a:xfrm>
            <a:off x="2826624" y="2151576"/>
            <a:ext cx="463449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8" idx="3"/>
            <a:endCxn id="9" idx="1"/>
          </p:cNvCxnSpPr>
          <p:nvPr/>
        </p:nvCxnSpPr>
        <p:spPr>
          <a:xfrm>
            <a:off x="3569574" y="2151576"/>
            <a:ext cx="463449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aphicFrame>
        <p:nvGraphicFramePr>
          <p:cNvPr id="12" name="Object 11"/>
          <p:cNvGraphicFramePr>
            <a:graphicFrameLocks noChangeAspect="1"/>
          </p:cNvGraphicFramePr>
          <p:nvPr>
            <p:extLst/>
          </p:nvPr>
        </p:nvGraphicFramePr>
        <p:xfrm>
          <a:off x="2565400" y="1957388"/>
          <a:ext cx="266700" cy="374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4200" name="Equation" r:id="rId5" imgW="152280" imgH="215640" progId="Equation.3">
                  <p:embed/>
                </p:oleObj>
              </mc:Choice>
              <mc:Fallback>
                <p:oleObj name="Equation" r:id="rId5" imgW="152280" imgH="215640" progId="Equation.3">
                  <p:embed/>
                  <p:pic>
                    <p:nvPicPr>
                      <p:cNvPr id="12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65400" y="1957388"/>
                        <a:ext cx="266700" cy="374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Oval 17"/>
          <p:cNvSpPr/>
          <p:nvPr/>
        </p:nvSpPr>
        <p:spPr>
          <a:xfrm>
            <a:off x="5016588" y="1831206"/>
            <a:ext cx="1060952" cy="632259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chemeClr val="tx1"/>
              </a:solidFill>
            </a:endParaRPr>
          </a:p>
        </p:txBody>
      </p:sp>
      <p:cxnSp>
        <p:nvCxnSpPr>
          <p:cNvPr id="19" name="Straight Arrow Connector 18"/>
          <p:cNvCxnSpPr>
            <a:endCxn id="18" idx="2"/>
          </p:cNvCxnSpPr>
          <p:nvPr/>
        </p:nvCxnSpPr>
        <p:spPr>
          <a:xfrm flipV="1">
            <a:off x="4637759" y="2147336"/>
            <a:ext cx="378829" cy="1124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aphicFrame>
        <p:nvGraphicFramePr>
          <p:cNvPr id="20" name="Object 19"/>
          <p:cNvGraphicFramePr>
            <a:graphicFrameLocks noChangeAspect="1"/>
          </p:cNvGraphicFramePr>
          <p:nvPr>
            <p:extLst/>
          </p:nvPr>
        </p:nvGraphicFramePr>
        <p:xfrm>
          <a:off x="5094288" y="1974850"/>
          <a:ext cx="866775" cy="373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4201" name="Equation" r:id="rId7" imgW="495000" imgH="215640" progId="Equation.3">
                  <p:embed/>
                </p:oleObj>
              </mc:Choice>
              <mc:Fallback>
                <p:oleObj name="Equation" r:id="rId7" imgW="495000" imgH="215640" progId="Equation.3">
                  <p:embed/>
                  <p:pic>
                    <p:nvPicPr>
                      <p:cNvPr id="2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94288" y="1974850"/>
                        <a:ext cx="866775" cy="373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1" name="Straight Arrow Connector 20"/>
          <p:cNvCxnSpPr/>
          <p:nvPr/>
        </p:nvCxnSpPr>
        <p:spPr>
          <a:xfrm flipV="1">
            <a:off x="6077540" y="2130641"/>
            <a:ext cx="378829" cy="1124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489513" y="1899808"/>
            <a:ext cx="5261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L1</a:t>
            </a:r>
            <a:endParaRPr lang="en-CA" dirty="0"/>
          </a:p>
        </p:txBody>
      </p:sp>
      <p:graphicFrame>
        <p:nvGraphicFramePr>
          <p:cNvPr id="28" name="Object 27"/>
          <p:cNvGraphicFramePr>
            <a:graphicFrameLocks noChangeAspect="1"/>
          </p:cNvGraphicFramePr>
          <p:nvPr>
            <p:extLst/>
          </p:nvPr>
        </p:nvGraphicFramePr>
        <p:xfrm>
          <a:off x="4046538" y="1989138"/>
          <a:ext cx="266700" cy="371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4202" name="Equation" r:id="rId9" imgW="152280" imgH="215640" progId="Equation.3">
                  <p:embed/>
                </p:oleObj>
              </mc:Choice>
              <mc:Fallback>
                <p:oleObj name="Equation" r:id="rId9" imgW="152280" imgH="215640" progId="Equation.3">
                  <p:embed/>
                  <p:pic>
                    <p:nvPicPr>
                      <p:cNvPr id="28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46538" y="1989138"/>
                        <a:ext cx="266700" cy="371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28"/>
          <p:cNvGraphicFramePr>
            <a:graphicFrameLocks noChangeAspect="1"/>
          </p:cNvGraphicFramePr>
          <p:nvPr>
            <p:extLst/>
          </p:nvPr>
        </p:nvGraphicFramePr>
        <p:xfrm>
          <a:off x="3298825" y="1951038"/>
          <a:ext cx="266700" cy="41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4203" name="Equation" r:id="rId11" imgW="152280" imgH="241200" progId="Equation.3">
                  <p:embed/>
                </p:oleObj>
              </mc:Choice>
              <mc:Fallback>
                <p:oleObj name="Equation" r:id="rId11" imgW="152280" imgH="241200" progId="Equation.3">
                  <p:embed/>
                  <p:pic>
                    <p:nvPicPr>
                      <p:cNvPr id="29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98825" y="1951038"/>
                        <a:ext cx="266700" cy="415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Object 6"/>
          <p:cNvGraphicFramePr>
            <a:graphicFrameLocks noChangeAspect="1"/>
          </p:cNvGraphicFramePr>
          <p:nvPr>
            <p:extLst/>
          </p:nvPr>
        </p:nvGraphicFramePr>
        <p:xfrm>
          <a:off x="2857500" y="1830388"/>
          <a:ext cx="442913" cy="300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4204" name="Equation" r:id="rId13" imgW="279360" imgH="203040" progId="Equation.3">
                  <p:embed/>
                </p:oleObj>
              </mc:Choice>
              <mc:Fallback>
                <p:oleObj name="Equation" r:id="rId13" imgW="279360" imgH="203040" progId="Equation.3">
                  <p:embed/>
                  <p:pic>
                    <p:nvPicPr>
                      <p:cNvPr id="3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57500" y="1830388"/>
                        <a:ext cx="442913" cy="300037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Object 6"/>
          <p:cNvGraphicFramePr>
            <a:graphicFrameLocks noChangeAspect="1"/>
          </p:cNvGraphicFramePr>
          <p:nvPr>
            <p:extLst/>
          </p:nvPr>
        </p:nvGraphicFramePr>
        <p:xfrm>
          <a:off x="3592513" y="1835150"/>
          <a:ext cx="442912" cy="301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4205" name="Equation" r:id="rId15" imgW="279360" imgH="203040" progId="Equation.3">
                  <p:embed/>
                </p:oleObj>
              </mc:Choice>
              <mc:Fallback>
                <p:oleObj name="Equation" r:id="rId15" imgW="279360" imgH="203040" progId="Equation.3">
                  <p:embed/>
                  <p:pic>
                    <p:nvPicPr>
                      <p:cNvPr id="31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92513" y="1835150"/>
                        <a:ext cx="442912" cy="301625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" name="Rounded Rectangle 26"/>
          <p:cNvSpPr/>
          <p:nvPr/>
        </p:nvSpPr>
        <p:spPr>
          <a:xfrm>
            <a:off x="2140824" y="3324707"/>
            <a:ext cx="2496935" cy="980780"/>
          </a:xfrm>
          <a:prstGeom prst="roundRect">
            <a:avLst/>
          </a:prstGeom>
          <a:solidFill>
            <a:schemeClr val="accent3">
              <a:lumMod val="95000"/>
            </a:schemeClr>
          </a:solidFill>
          <a:ln>
            <a:solidFill>
              <a:schemeClr val="accent3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37" name="Object 36"/>
          <p:cNvGraphicFramePr>
            <a:graphicFrameLocks noChangeAspect="1"/>
          </p:cNvGraphicFramePr>
          <p:nvPr>
            <p:extLst/>
          </p:nvPr>
        </p:nvGraphicFramePr>
        <p:xfrm>
          <a:off x="4360863" y="3676650"/>
          <a:ext cx="311150" cy="373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4206" name="Equation" r:id="rId17" imgW="177480" imgH="215640" progId="Equation.3">
                  <p:embed/>
                </p:oleObj>
              </mc:Choice>
              <mc:Fallback>
                <p:oleObj name="Equation" r:id="rId17" imgW="177480" imgH="215640" progId="Equation.3">
                  <p:embed/>
                  <p:pic>
                    <p:nvPicPr>
                      <p:cNvPr id="37" name="Object 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60863" y="3676650"/>
                        <a:ext cx="311150" cy="373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" name="Rectangle 37"/>
          <p:cNvSpPr/>
          <p:nvPr/>
        </p:nvSpPr>
        <p:spPr>
          <a:xfrm>
            <a:off x="2547123" y="3515208"/>
            <a:ext cx="279501" cy="6700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9" name="Rectangle 38"/>
          <p:cNvSpPr/>
          <p:nvPr/>
        </p:nvSpPr>
        <p:spPr>
          <a:xfrm>
            <a:off x="3290073" y="3515208"/>
            <a:ext cx="279501" cy="670028"/>
          </a:xfrm>
          <a:prstGeom prst="rect">
            <a:avLst/>
          </a:prstGeom>
          <a:solidFill>
            <a:srgbClr val="FFC000"/>
          </a:solidFill>
          <a:ln>
            <a:solidFill>
              <a:srgbClr val="B8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" name="Rectangle 39"/>
          <p:cNvSpPr/>
          <p:nvPr/>
        </p:nvSpPr>
        <p:spPr>
          <a:xfrm>
            <a:off x="4033023" y="3515208"/>
            <a:ext cx="279501" cy="670028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41" name="Straight Arrow Connector 40"/>
          <p:cNvCxnSpPr>
            <a:stCxn id="38" idx="3"/>
            <a:endCxn id="39" idx="1"/>
          </p:cNvCxnSpPr>
          <p:nvPr/>
        </p:nvCxnSpPr>
        <p:spPr>
          <a:xfrm>
            <a:off x="2826624" y="3850222"/>
            <a:ext cx="463449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39" idx="3"/>
            <a:endCxn id="40" idx="1"/>
          </p:cNvCxnSpPr>
          <p:nvPr/>
        </p:nvCxnSpPr>
        <p:spPr>
          <a:xfrm>
            <a:off x="3569574" y="3850222"/>
            <a:ext cx="463449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aphicFrame>
        <p:nvGraphicFramePr>
          <p:cNvPr id="43" name="Object 42"/>
          <p:cNvGraphicFramePr>
            <a:graphicFrameLocks noChangeAspect="1"/>
          </p:cNvGraphicFramePr>
          <p:nvPr>
            <p:extLst/>
          </p:nvPr>
        </p:nvGraphicFramePr>
        <p:xfrm>
          <a:off x="2554288" y="3654425"/>
          <a:ext cx="288925" cy="376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4207" name="Equation" r:id="rId19" imgW="164880" imgH="215640" progId="Equation.3">
                  <p:embed/>
                </p:oleObj>
              </mc:Choice>
              <mc:Fallback>
                <p:oleObj name="Equation" r:id="rId19" imgW="164880" imgH="215640" progId="Equation.3">
                  <p:embed/>
                  <p:pic>
                    <p:nvPicPr>
                      <p:cNvPr id="43" name="Object 4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54288" y="3654425"/>
                        <a:ext cx="288925" cy="376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" name="Oval 43"/>
          <p:cNvSpPr/>
          <p:nvPr/>
        </p:nvSpPr>
        <p:spPr>
          <a:xfrm>
            <a:off x="5016588" y="3529852"/>
            <a:ext cx="1060952" cy="632259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chemeClr val="tx1"/>
              </a:solidFill>
            </a:endParaRPr>
          </a:p>
        </p:txBody>
      </p:sp>
      <p:cxnSp>
        <p:nvCxnSpPr>
          <p:cNvPr id="45" name="Straight Arrow Connector 44"/>
          <p:cNvCxnSpPr>
            <a:endCxn id="44" idx="2"/>
          </p:cNvCxnSpPr>
          <p:nvPr/>
        </p:nvCxnSpPr>
        <p:spPr>
          <a:xfrm flipV="1">
            <a:off x="4637759" y="3845982"/>
            <a:ext cx="378829" cy="1124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aphicFrame>
        <p:nvGraphicFramePr>
          <p:cNvPr id="46" name="Object 45"/>
          <p:cNvGraphicFramePr>
            <a:graphicFrameLocks noChangeAspect="1"/>
          </p:cNvGraphicFramePr>
          <p:nvPr>
            <p:extLst/>
          </p:nvPr>
        </p:nvGraphicFramePr>
        <p:xfrm>
          <a:off x="5060950" y="3673475"/>
          <a:ext cx="933450" cy="373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4208" name="Equation" r:id="rId21" imgW="533160" imgH="215640" progId="Equation.3">
                  <p:embed/>
                </p:oleObj>
              </mc:Choice>
              <mc:Fallback>
                <p:oleObj name="Equation" r:id="rId21" imgW="533160" imgH="215640" progId="Equation.3">
                  <p:embed/>
                  <p:pic>
                    <p:nvPicPr>
                      <p:cNvPr id="46" name="Object 4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60950" y="3673475"/>
                        <a:ext cx="933450" cy="373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7" name="Straight Arrow Connector 46"/>
          <p:cNvCxnSpPr/>
          <p:nvPr/>
        </p:nvCxnSpPr>
        <p:spPr>
          <a:xfrm flipV="1">
            <a:off x="6077540" y="3829287"/>
            <a:ext cx="378829" cy="1124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6489513" y="3598454"/>
            <a:ext cx="5261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L2</a:t>
            </a:r>
            <a:endParaRPr lang="en-CA" dirty="0"/>
          </a:p>
        </p:txBody>
      </p:sp>
      <p:graphicFrame>
        <p:nvGraphicFramePr>
          <p:cNvPr id="49" name="Object 48"/>
          <p:cNvGraphicFramePr>
            <a:graphicFrameLocks noChangeAspect="1"/>
          </p:cNvGraphicFramePr>
          <p:nvPr>
            <p:extLst/>
          </p:nvPr>
        </p:nvGraphicFramePr>
        <p:xfrm>
          <a:off x="4035425" y="3687763"/>
          <a:ext cx="288925" cy="371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4209" name="Equation" r:id="rId23" imgW="164880" imgH="215640" progId="Equation.3">
                  <p:embed/>
                </p:oleObj>
              </mc:Choice>
              <mc:Fallback>
                <p:oleObj name="Equation" r:id="rId23" imgW="164880" imgH="215640" progId="Equation.3">
                  <p:embed/>
                  <p:pic>
                    <p:nvPicPr>
                      <p:cNvPr id="49" name="Object 4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35425" y="3687763"/>
                        <a:ext cx="288925" cy="371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" name="Object 49"/>
          <p:cNvGraphicFramePr>
            <a:graphicFrameLocks noChangeAspect="1"/>
          </p:cNvGraphicFramePr>
          <p:nvPr>
            <p:extLst/>
          </p:nvPr>
        </p:nvGraphicFramePr>
        <p:xfrm>
          <a:off x="3287713" y="3649663"/>
          <a:ext cx="288925" cy="41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4210" name="Equation" r:id="rId25" imgW="164880" imgH="241200" progId="Equation.3">
                  <p:embed/>
                </p:oleObj>
              </mc:Choice>
              <mc:Fallback>
                <p:oleObj name="Equation" r:id="rId25" imgW="164880" imgH="241200" progId="Equation.3">
                  <p:embed/>
                  <p:pic>
                    <p:nvPicPr>
                      <p:cNvPr id="50" name="Object 4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87713" y="3649663"/>
                        <a:ext cx="288925" cy="415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" name="Rounded Rectangle 52"/>
          <p:cNvSpPr/>
          <p:nvPr/>
        </p:nvSpPr>
        <p:spPr>
          <a:xfrm>
            <a:off x="2140824" y="5068325"/>
            <a:ext cx="2496935" cy="980780"/>
          </a:xfrm>
          <a:prstGeom prst="roundRect">
            <a:avLst/>
          </a:prstGeom>
          <a:solidFill>
            <a:schemeClr val="accent3">
              <a:lumMod val="95000"/>
            </a:schemeClr>
          </a:solidFill>
          <a:ln>
            <a:solidFill>
              <a:schemeClr val="accent3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54" name="Object 53"/>
          <p:cNvGraphicFramePr>
            <a:graphicFrameLocks noChangeAspect="1"/>
          </p:cNvGraphicFramePr>
          <p:nvPr>
            <p:extLst/>
          </p:nvPr>
        </p:nvGraphicFramePr>
        <p:xfrm>
          <a:off x="4360863" y="5410200"/>
          <a:ext cx="31115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4211" name="Equation" r:id="rId27" imgW="177480" imgH="228600" progId="Equation.3">
                  <p:embed/>
                </p:oleObj>
              </mc:Choice>
              <mc:Fallback>
                <p:oleObj name="Equation" r:id="rId27" imgW="177480" imgH="228600" progId="Equation.3">
                  <p:embed/>
                  <p:pic>
                    <p:nvPicPr>
                      <p:cNvPr id="54" name="Object 5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60863" y="5410200"/>
                        <a:ext cx="311150" cy="393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5" name="Rectangle 54"/>
          <p:cNvSpPr/>
          <p:nvPr/>
        </p:nvSpPr>
        <p:spPr>
          <a:xfrm>
            <a:off x="2547123" y="5258826"/>
            <a:ext cx="279501" cy="6700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6" name="Rectangle 55"/>
          <p:cNvSpPr/>
          <p:nvPr/>
        </p:nvSpPr>
        <p:spPr>
          <a:xfrm>
            <a:off x="3290073" y="5258826"/>
            <a:ext cx="279501" cy="670028"/>
          </a:xfrm>
          <a:prstGeom prst="rect">
            <a:avLst/>
          </a:prstGeom>
          <a:solidFill>
            <a:srgbClr val="FFC000"/>
          </a:solidFill>
          <a:ln>
            <a:solidFill>
              <a:srgbClr val="B8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7" name="Rectangle 56"/>
          <p:cNvSpPr/>
          <p:nvPr/>
        </p:nvSpPr>
        <p:spPr>
          <a:xfrm>
            <a:off x="4033023" y="5258826"/>
            <a:ext cx="279501" cy="670028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58" name="Straight Arrow Connector 57"/>
          <p:cNvCxnSpPr>
            <a:stCxn id="55" idx="3"/>
            <a:endCxn id="56" idx="1"/>
          </p:cNvCxnSpPr>
          <p:nvPr/>
        </p:nvCxnSpPr>
        <p:spPr>
          <a:xfrm>
            <a:off x="2826624" y="5593840"/>
            <a:ext cx="463449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56" idx="3"/>
            <a:endCxn id="57" idx="1"/>
          </p:cNvCxnSpPr>
          <p:nvPr/>
        </p:nvCxnSpPr>
        <p:spPr>
          <a:xfrm>
            <a:off x="3569574" y="5593840"/>
            <a:ext cx="463449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aphicFrame>
        <p:nvGraphicFramePr>
          <p:cNvPr id="60" name="Object 59"/>
          <p:cNvGraphicFramePr>
            <a:graphicFrameLocks noChangeAspect="1"/>
          </p:cNvGraphicFramePr>
          <p:nvPr>
            <p:extLst/>
          </p:nvPr>
        </p:nvGraphicFramePr>
        <p:xfrm>
          <a:off x="2554288" y="5386388"/>
          <a:ext cx="288925" cy="398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4212" name="Equation" r:id="rId29" imgW="164880" imgH="228600" progId="Equation.3">
                  <p:embed/>
                </p:oleObj>
              </mc:Choice>
              <mc:Fallback>
                <p:oleObj name="Equation" r:id="rId29" imgW="164880" imgH="228600" progId="Equation.3">
                  <p:embed/>
                  <p:pic>
                    <p:nvPicPr>
                      <p:cNvPr id="60" name="Object 5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54288" y="5386388"/>
                        <a:ext cx="288925" cy="398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" name="Oval 60"/>
          <p:cNvSpPr/>
          <p:nvPr/>
        </p:nvSpPr>
        <p:spPr>
          <a:xfrm>
            <a:off x="5016588" y="5273470"/>
            <a:ext cx="1060952" cy="632259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chemeClr val="tx1"/>
              </a:solidFill>
            </a:endParaRPr>
          </a:p>
        </p:txBody>
      </p:sp>
      <p:cxnSp>
        <p:nvCxnSpPr>
          <p:cNvPr id="62" name="Straight Arrow Connector 61"/>
          <p:cNvCxnSpPr>
            <a:endCxn id="61" idx="2"/>
          </p:cNvCxnSpPr>
          <p:nvPr/>
        </p:nvCxnSpPr>
        <p:spPr>
          <a:xfrm flipV="1">
            <a:off x="4637759" y="5589600"/>
            <a:ext cx="378829" cy="1124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aphicFrame>
        <p:nvGraphicFramePr>
          <p:cNvPr id="63" name="Object 62"/>
          <p:cNvGraphicFramePr>
            <a:graphicFrameLocks noChangeAspect="1"/>
          </p:cNvGraphicFramePr>
          <p:nvPr>
            <p:extLst/>
          </p:nvPr>
        </p:nvGraphicFramePr>
        <p:xfrm>
          <a:off x="5072063" y="5407025"/>
          <a:ext cx="911225" cy="395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4213" name="Equation" r:id="rId31" imgW="520560" imgH="228600" progId="Equation.3">
                  <p:embed/>
                </p:oleObj>
              </mc:Choice>
              <mc:Fallback>
                <p:oleObj name="Equation" r:id="rId31" imgW="520560" imgH="228600" progId="Equation.3">
                  <p:embed/>
                  <p:pic>
                    <p:nvPicPr>
                      <p:cNvPr id="63" name="Object 6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72063" y="5407025"/>
                        <a:ext cx="911225" cy="395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4" name="Straight Arrow Connector 63"/>
          <p:cNvCxnSpPr/>
          <p:nvPr/>
        </p:nvCxnSpPr>
        <p:spPr>
          <a:xfrm flipV="1">
            <a:off x="6077540" y="5572905"/>
            <a:ext cx="378829" cy="1124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6489513" y="5342072"/>
            <a:ext cx="5261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L3</a:t>
            </a:r>
            <a:endParaRPr lang="en-CA" dirty="0"/>
          </a:p>
        </p:txBody>
      </p:sp>
      <p:graphicFrame>
        <p:nvGraphicFramePr>
          <p:cNvPr id="66" name="Object 65"/>
          <p:cNvGraphicFramePr>
            <a:graphicFrameLocks noChangeAspect="1"/>
          </p:cNvGraphicFramePr>
          <p:nvPr>
            <p:extLst/>
          </p:nvPr>
        </p:nvGraphicFramePr>
        <p:xfrm>
          <a:off x="4035425" y="5419725"/>
          <a:ext cx="288925" cy="395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4214" name="Equation" r:id="rId33" imgW="164880" imgH="228600" progId="Equation.3">
                  <p:embed/>
                </p:oleObj>
              </mc:Choice>
              <mc:Fallback>
                <p:oleObj name="Equation" r:id="rId33" imgW="164880" imgH="228600" progId="Equation.3">
                  <p:embed/>
                  <p:pic>
                    <p:nvPicPr>
                      <p:cNvPr id="66" name="Object 6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35425" y="5419725"/>
                        <a:ext cx="288925" cy="395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7" name="Object 66"/>
          <p:cNvGraphicFramePr>
            <a:graphicFrameLocks noChangeAspect="1"/>
          </p:cNvGraphicFramePr>
          <p:nvPr>
            <p:extLst/>
          </p:nvPr>
        </p:nvGraphicFramePr>
        <p:xfrm>
          <a:off x="3287713" y="5383213"/>
          <a:ext cx="288925" cy="436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4215" name="Equation" r:id="rId35" imgW="164880" imgH="253800" progId="Equation.3">
                  <p:embed/>
                </p:oleObj>
              </mc:Choice>
              <mc:Fallback>
                <p:oleObj name="Equation" r:id="rId35" imgW="164880" imgH="253800" progId="Equation.3">
                  <p:embed/>
                  <p:pic>
                    <p:nvPicPr>
                      <p:cNvPr id="67" name="Object 6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87713" y="5383213"/>
                        <a:ext cx="288925" cy="4365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2" name="Straight Arrow Connector 71"/>
          <p:cNvCxnSpPr/>
          <p:nvPr/>
        </p:nvCxnSpPr>
        <p:spPr>
          <a:xfrm>
            <a:off x="3429823" y="1464136"/>
            <a:ext cx="5063" cy="323850"/>
          </a:xfrm>
          <a:prstGeom prst="straightConnector1">
            <a:avLst/>
          </a:prstGeom>
          <a:ln>
            <a:solidFill>
              <a:srgbClr val="B88C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endCxn id="39" idx="0"/>
          </p:cNvCxnSpPr>
          <p:nvPr/>
        </p:nvCxnSpPr>
        <p:spPr>
          <a:xfrm>
            <a:off x="3424760" y="2473492"/>
            <a:ext cx="5064" cy="1041716"/>
          </a:xfrm>
          <a:prstGeom prst="straightConnector1">
            <a:avLst/>
          </a:prstGeom>
          <a:ln>
            <a:solidFill>
              <a:srgbClr val="B88C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/>
          <p:nvPr/>
        </p:nvCxnSpPr>
        <p:spPr>
          <a:xfrm>
            <a:off x="3432175" y="4184053"/>
            <a:ext cx="5064" cy="1041716"/>
          </a:xfrm>
          <a:prstGeom prst="straightConnector1">
            <a:avLst/>
          </a:prstGeom>
          <a:ln>
            <a:solidFill>
              <a:srgbClr val="B88C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aphicFrame>
        <p:nvGraphicFramePr>
          <p:cNvPr id="79" name="Object 6"/>
          <p:cNvGraphicFramePr>
            <a:graphicFrameLocks noChangeAspect="1"/>
          </p:cNvGraphicFramePr>
          <p:nvPr>
            <p:extLst/>
          </p:nvPr>
        </p:nvGraphicFramePr>
        <p:xfrm>
          <a:off x="2870986" y="3504324"/>
          <a:ext cx="442913" cy="300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4216" name="Equation" r:id="rId37" imgW="279360" imgH="203040" progId="Equation.3">
                  <p:embed/>
                </p:oleObj>
              </mc:Choice>
              <mc:Fallback>
                <p:oleObj name="Equation" r:id="rId37" imgW="279360" imgH="203040" progId="Equation.3">
                  <p:embed/>
                  <p:pic>
                    <p:nvPicPr>
                      <p:cNvPr id="79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70986" y="3504324"/>
                        <a:ext cx="442913" cy="300037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0" name="Object 6"/>
          <p:cNvGraphicFramePr>
            <a:graphicFrameLocks noChangeAspect="1"/>
          </p:cNvGraphicFramePr>
          <p:nvPr>
            <p:extLst/>
          </p:nvPr>
        </p:nvGraphicFramePr>
        <p:xfrm>
          <a:off x="3605999" y="3509086"/>
          <a:ext cx="442912" cy="301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4217" name="Equation" r:id="rId38" imgW="279360" imgH="203040" progId="Equation.3">
                  <p:embed/>
                </p:oleObj>
              </mc:Choice>
              <mc:Fallback>
                <p:oleObj name="Equation" r:id="rId38" imgW="279360" imgH="203040" progId="Equation.3">
                  <p:embed/>
                  <p:pic>
                    <p:nvPicPr>
                      <p:cNvPr id="8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05999" y="3509086"/>
                        <a:ext cx="442912" cy="301625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" name="Object 6"/>
          <p:cNvGraphicFramePr>
            <a:graphicFrameLocks noChangeAspect="1"/>
          </p:cNvGraphicFramePr>
          <p:nvPr>
            <p:extLst/>
          </p:nvPr>
        </p:nvGraphicFramePr>
        <p:xfrm>
          <a:off x="2875061" y="5242344"/>
          <a:ext cx="442913" cy="300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4218" name="Equation" r:id="rId39" imgW="279360" imgH="203040" progId="Equation.3">
                  <p:embed/>
                </p:oleObj>
              </mc:Choice>
              <mc:Fallback>
                <p:oleObj name="Equation" r:id="rId39" imgW="279360" imgH="203040" progId="Equation.3">
                  <p:embed/>
                  <p:pic>
                    <p:nvPicPr>
                      <p:cNvPr id="81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75061" y="5242344"/>
                        <a:ext cx="442913" cy="300037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2" name="Object 6"/>
          <p:cNvGraphicFramePr>
            <a:graphicFrameLocks noChangeAspect="1"/>
          </p:cNvGraphicFramePr>
          <p:nvPr>
            <p:extLst/>
          </p:nvPr>
        </p:nvGraphicFramePr>
        <p:xfrm>
          <a:off x="3610074" y="5247106"/>
          <a:ext cx="442912" cy="301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4219" name="Equation" r:id="rId40" imgW="279360" imgH="203040" progId="Equation.3">
                  <p:embed/>
                </p:oleObj>
              </mc:Choice>
              <mc:Fallback>
                <p:oleObj name="Equation" r:id="rId40" imgW="279360" imgH="203040" progId="Equation.3">
                  <p:embed/>
                  <p:pic>
                    <p:nvPicPr>
                      <p:cNvPr id="82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10074" y="5247106"/>
                        <a:ext cx="442912" cy="301625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3" name="Object 6"/>
          <p:cNvGraphicFramePr>
            <a:graphicFrameLocks noChangeAspect="1"/>
          </p:cNvGraphicFramePr>
          <p:nvPr>
            <p:extLst/>
          </p:nvPr>
        </p:nvGraphicFramePr>
        <p:xfrm>
          <a:off x="2951164" y="2771710"/>
          <a:ext cx="442913" cy="300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4220" name="Equation" r:id="rId41" imgW="279360" imgH="203040" progId="Equation.3">
                  <p:embed/>
                </p:oleObj>
              </mc:Choice>
              <mc:Fallback>
                <p:oleObj name="Equation" r:id="rId41" imgW="279360" imgH="203040" progId="Equation.3">
                  <p:embed/>
                  <p:pic>
                    <p:nvPicPr>
                      <p:cNvPr id="83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51164" y="2771710"/>
                        <a:ext cx="442913" cy="300037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4" name="Object 6"/>
          <p:cNvGraphicFramePr>
            <a:graphicFrameLocks noChangeAspect="1"/>
          </p:cNvGraphicFramePr>
          <p:nvPr>
            <p:extLst/>
          </p:nvPr>
        </p:nvGraphicFramePr>
        <p:xfrm>
          <a:off x="2926873" y="4511052"/>
          <a:ext cx="442913" cy="300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4221" name="Equation" r:id="rId43" imgW="279360" imgH="203040" progId="Equation.3">
                  <p:embed/>
                </p:oleObj>
              </mc:Choice>
              <mc:Fallback>
                <p:oleObj name="Equation" r:id="rId43" imgW="279360" imgH="203040" progId="Equation.3">
                  <p:embed/>
                  <p:pic>
                    <p:nvPicPr>
                      <p:cNvPr id="84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26873" y="4511052"/>
                        <a:ext cx="442913" cy="300037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5" name="Object 6"/>
          <p:cNvGraphicFramePr>
            <a:graphicFrameLocks noChangeAspect="1"/>
          </p:cNvGraphicFramePr>
          <p:nvPr>
            <p:extLst/>
          </p:nvPr>
        </p:nvGraphicFramePr>
        <p:xfrm>
          <a:off x="2855912" y="1272845"/>
          <a:ext cx="442913" cy="300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4222" name="Equation" r:id="rId45" imgW="279360" imgH="203040" progId="Equation.3">
                  <p:embed/>
                </p:oleObj>
              </mc:Choice>
              <mc:Fallback>
                <p:oleObj name="Equation" r:id="rId45" imgW="279360" imgH="203040" progId="Equation.3">
                  <p:embed/>
                  <p:pic>
                    <p:nvPicPr>
                      <p:cNvPr id="85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55912" y="1272845"/>
                        <a:ext cx="442913" cy="300037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6" name="Object 85"/>
          <p:cNvGraphicFramePr>
            <a:graphicFrameLocks noChangeAspect="1"/>
          </p:cNvGraphicFramePr>
          <p:nvPr>
            <p:extLst/>
          </p:nvPr>
        </p:nvGraphicFramePr>
        <p:xfrm>
          <a:off x="3302000" y="952500"/>
          <a:ext cx="288925" cy="438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4223" name="Equation" r:id="rId46" imgW="164880" imgH="253800" progId="Equation.3">
                  <p:embed/>
                </p:oleObj>
              </mc:Choice>
              <mc:Fallback>
                <p:oleObj name="Equation" r:id="rId46" imgW="164880" imgH="253800" progId="Equation.3">
                  <p:embed/>
                  <p:pic>
                    <p:nvPicPr>
                      <p:cNvPr id="86" name="Object 8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02000" y="952500"/>
                        <a:ext cx="288925" cy="438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13622911"/>
              </p:ext>
            </p:extLst>
          </p:nvPr>
        </p:nvGraphicFramePr>
        <p:xfrm>
          <a:off x="3894138" y="4657725"/>
          <a:ext cx="3090862" cy="501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4224" name="Equation" r:id="rId48" imgW="1676160" imgH="291960" progId="Equation.3">
                  <p:embed/>
                </p:oleObj>
              </mc:Choice>
              <mc:Fallback>
                <p:oleObj name="Equation" r:id="rId48" imgW="1676160" imgH="291960" progId="Equation.3">
                  <p:embed/>
                  <p:pic>
                    <p:nvPicPr>
                      <p:cNvPr id="87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94138" y="4657725"/>
                        <a:ext cx="3090862" cy="501650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8" name="Object 6"/>
          <p:cNvGraphicFramePr>
            <a:graphicFrameLocks noChangeAspect="1"/>
          </p:cNvGraphicFramePr>
          <p:nvPr>
            <p:extLst/>
          </p:nvPr>
        </p:nvGraphicFramePr>
        <p:xfrm>
          <a:off x="6358393" y="435234"/>
          <a:ext cx="657225" cy="4475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4225" name="Equation" r:id="rId50" imgW="279360" imgH="203040" progId="Equation.3">
                  <p:embed/>
                </p:oleObj>
              </mc:Choice>
              <mc:Fallback>
                <p:oleObj name="Equation" r:id="rId50" imgW="279360" imgH="203040" progId="Equation.3">
                  <p:embed/>
                  <p:pic>
                    <p:nvPicPr>
                      <p:cNvPr id="88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58393" y="435234"/>
                        <a:ext cx="657225" cy="447573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Freeform 1"/>
          <p:cNvSpPr/>
          <p:nvPr/>
        </p:nvSpPr>
        <p:spPr>
          <a:xfrm>
            <a:off x="2870986" y="4081315"/>
            <a:ext cx="3151460" cy="1055716"/>
          </a:xfrm>
          <a:custGeom>
            <a:avLst/>
            <a:gdLst>
              <a:gd name="connsiteX0" fmla="*/ 2975956 w 2975956"/>
              <a:gd name="connsiteY0" fmla="*/ 1055716 h 1055716"/>
              <a:gd name="connsiteX1" fmla="*/ 739833 w 2975956"/>
              <a:gd name="connsiteY1" fmla="*/ 1055716 h 1055716"/>
              <a:gd name="connsiteX2" fmla="*/ 731520 w 2975956"/>
              <a:gd name="connsiteY2" fmla="*/ 0 h 1055716"/>
              <a:gd name="connsiteX3" fmla="*/ 0 w 2975956"/>
              <a:gd name="connsiteY3" fmla="*/ 0 h 1055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75956" h="1055716">
                <a:moveTo>
                  <a:pt x="2975956" y="1055716"/>
                </a:moveTo>
                <a:lnTo>
                  <a:pt x="739833" y="1055716"/>
                </a:lnTo>
                <a:lnTo>
                  <a:pt x="731520" y="0"/>
                </a:lnTo>
                <a:lnTo>
                  <a:pt x="0" y="0"/>
                </a:lnTo>
              </a:path>
            </a:pathLst>
          </a:custGeom>
          <a:ln>
            <a:solidFill>
              <a:srgbClr val="B88C00"/>
            </a:solidFill>
            <a:prstDash val="sysDot"/>
            <a:headEnd type="none" w="med" len="med"/>
            <a:tailEnd type="triangl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8" name="Oval 67"/>
          <p:cNvSpPr/>
          <p:nvPr/>
        </p:nvSpPr>
        <p:spPr>
          <a:xfrm>
            <a:off x="2816898" y="3452411"/>
            <a:ext cx="526573" cy="372895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3645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1"/>
          <p:cNvSpPr>
            <a:spLocks noGrp="1"/>
          </p:cNvSpPr>
          <p:nvPr>
            <p:ph type="title"/>
          </p:nvPr>
        </p:nvSpPr>
        <p:spPr>
          <a:xfrm>
            <a:off x="200025" y="61869"/>
            <a:ext cx="7772400" cy="1143000"/>
          </a:xfrm>
        </p:spPr>
        <p:txBody>
          <a:bodyPr/>
          <a:lstStyle/>
          <a:p>
            <a:pPr algn="l"/>
            <a:r>
              <a:rPr lang="fr-CA" dirty="0" smtClean="0"/>
              <a:t>Réseau récurrent: </a:t>
            </a:r>
            <a:r>
              <a:rPr lang="fr-CA" sz="2800" dirty="0" smtClean="0"/>
              <a:t>gradient pour</a:t>
            </a:r>
            <a:endParaRPr lang="en-CA" dirty="0"/>
          </a:p>
        </p:txBody>
      </p:sp>
      <p:sp>
        <p:nvSpPr>
          <p:cNvPr id="5" name="Rounded Rectangle 4"/>
          <p:cNvSpPr/>
          <p:nvPr/>
        </p:nvSpPr>
        <p:spPr>
          <a:xfrm>
            <a:off x="2140824" y="1626061"/>
            <a:ext cx="2496935" cy="980780"/>
          </a:xfrm>
          <a:prstGeom prst="roundRect">
            <a:avLst/>
          </a:prstGeom>
          <a:solidFill>
            <a:schemeClr val="accent3">
              <a:lumMod val="95000"/>
            </a:schemeClr>
          </a:solidFill>
          <a:ln>
            <a:solidFill>
              <a:schemeClr val="accent3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4371975" y="1978025"/>
          <a:ext cx="288925" cy="373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5223" name="Equation" r:id="rId3" imgW="164880" imgH="215640" progId="Equation.3">
                  <p:embed/>
                </p:oleObj>
              </mc:Choice>
              <mc:Fallback>
                <p:oleObj name="Equation" r:id="rId3" imgW="164880" imgH="215640" progId="Equation.3">
                  <p:embed/>
                  <p:pic>
                    <p:nvPicPr>
                      <p:cNvPr id="6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71975" y="1978025"/>
                        <a:ext cx="288925" cy="373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/>
          <p:cNvSpPr/>
          <p:nvPr/>
        </p:nvSpPr>
        <p:spPr>
          <a:xfrm>
            <a:off x="2547123" y="1816562"/>
            <a:ext cx="279501" cy="6700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Rectangle 7"/>
          <p:cNvSpPr/>
          <p:nvPr/>
        </p:nvSpPr>
        <p:spPr>
          <a:xfrm>
            <a:off x="3290073" y="1816562"/>
            <a:ext cx="279501" cy="670028"/>
          </a:xfrm>
          <a:prstGeom prst="rect">
            <a:avLst/>
          </a:prstGeom>
          <a:solidFill>
            <a:srgbClr val="FFC000"/>
          </a:solidFill>
          <a:ln>
            <a:solidFill>
              <a:srgbClr val="B8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Rectangle 8"/>
          <p:cNvSpPr/>
          <p:nvPr/>
        </p:nvSpPr>
        <p:spPr>
          <a:xfrm>
            <a:off x="4033023" y="1816562"/>
            <a:ext cx="279501" cy="670028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0" name="Straight Arrow Connector 9"/>
          <p:cNvCxnSpPr>
            <a:stCxn id="7" idx="3"/>
            <a:endCxn id="8" idx="1"/>
          </p:cNvCxnSpPr>
          <p:nvPr/>
        </p:nvCxnSpPr>
        <p:spPr>
          <a:xfrm>
            <a:off x="2826624" y="2151576"/>
            <a:ext cx="463449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8" idx="3"/>
            <a:endCxn id="9" idx="1"/>
          </p:cNvCxnSpPr>
          <p:nvPr/>
        </p:nvCxnSpPr>
        <p:spPr>
          <a:xfrm>
            <a:off x="3569574" y="2151576"/>
            <a:ext cx="463449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aphicFrame>
        <p:nvGraphicFramePr>
          <p:cNvPr id="12" name="Object 11"/>
          <p:cNvGraphicFramePr>
            <a:graphicFrameLocks noChangeAspect="1"/>
          </p:cNvGraphicFramePr>
          <p:nvPr>
            <p:extLst/>
          </p:nvPr>
        </p:nvGraphicFramePr>
        <p:xfrm>
          <a:off x="2565400" y="1957388"/>
          <a:ext cx="266700" cy="374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5224" name="Equation" r:id="rId5" imgW="152280" imgH="215640" progId="Equation.3">
                  <p:embed/>
                </p:oleObj>
              </mc:Choice>
              <mc:Fallback>
                <p:oleObj name="Equation" r:id="rId5" imgW="152280" imgH="215640" progId="Equation.3">
                  <p:embed/>
                  <p:pic>
                    <p:nvPicPr>
                      <p:cNvPr id="12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65400" y="1957388"/>
                        <a:ext cx="266700" cy="374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Oval 17"/>
          <p:cNvSpPr/>
          <p:nvPr/>
        </p:nvSpPr>
        <p:spPr>
          <a:xfrm>
            <a:off x="5016588" y="1831206"/>
            <a:ext cx="1060952" cy="632259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chemeClr val="tx1"/>
              </a:solidFill>
            </a:endParaRPr>
          </a:p>
        </p:txBody>
      </p:sp>
      <p:cxnSp>
        <p:nvCxnSpPr>
          <p:cNvPr id="19" name="Straight Arrow Connector 18"/>
          <p:cNvCxnSpPr>
            <a:endCxn id="18" idx="2"/>
          </p:cNvCxnSpPr>
          <p:nvPr/>
        </p:nvCxnSpPr>
        <p:spPr>
          <a:xfrm flipV="1">
            <a:off x="4637759" y="2147336"/>
            <a:ext cx="378829" cy="1124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aphicFrame>
        <p:nvGraphicFramePr>
          <p:cNvPr id="20" name="Object 19"/>
          <p:cNvGraphicFramePr>
            <a:graphicFrameLocks noChangeAspect="1"/>
          </p:cNvGraphicFramePr>
          <p:nvPr>
            <p:extLst/>
          </p:nvPr>
        </p:nvGraphicFramePr>
        <p:xfrm>
          <a:off x="5094288" y="1974850"/>
          <a:ext cx="866775" cy="373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5225" name="Equation" r:id="rId7" imgW="495000" imgH="215640" progId="Equation.3">
                  <p:embed/>
                </p:oleObj>
              </mc:Choice>
              <mc:Fallback>
                <p:oleObj name="Equation" r:id="rId7" imgW="495000" imgH="215640" progId="Equation.3">
                  <p:embed/>
                  <p:pic>
                    <p:nvPicPr>
                      <p:cNvPr id="2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94288" y="1974850"/>
                        <a:ext cx="866775" cy="373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1" name="Straight Arrow Connector 20"/>
          <p:cNvCxnSpPr/>
          <p:nvPr/>
        </p:nvCxnSpPr>
        <p:spPr>
          <a:xfrm flipV="1">
            <a:off x="6077540" y="2130641"/>
            <a:ext cx="378829" cy="1124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489513" y="1899808"/>
            <a:ext cx="5261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L1</a:t>
            </a:r>
            <a:endParaRPr lang="en-CA" dirty="0"/>
          </a:p>
        </p:txBody>
      </p:sp>
      <p:graphicFrame>
        <p:nvGraphicFramePr>
          <p:cNvPr id="28" name="Object 27"/>
          <p:cNvGraphicFramePr>
            <a:graphicFrameLocks noChangeAspect="1"/>
          </p:cNvGraphicFramePr>
          <p:nvPr>
            <p:extLst/>
          </p:nvPr>
        </p:nvGraphicFramePr>
        <p:xfrm>
          <a:off x="4046538" y="1989138"/>
          <a:ext cx="266700" cy="371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5226" name="Equation" r:id="rId9" imgW="152280" imgH="215640" progId="Equation.3">
                  <p:embed/>
                </p:oleObj>
              </mc:Choice>
              <mc:Fallback>
                <p:oleObj name="Equation" r:id="rId9" imgW="152280" imgH="215640" progId="Equation.3">
                  <p:embed/>
                  <p:pic>
                    <p:nvPicPr>
                      <p:cNvPr id="28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46538" y="1989138"/>
                        <a:ext cx="266700" cy="371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28"/>
          <p:cNvGraphicFramePr>
            <a:graphicFrameLocks noChangeAspect="1"/>
          </p:cNvGraphicFramePr>
          <p:nvPr>
            <p:extLst/>
          </p:nvPr>
        </p:nvGraphicFramePr>
        <p:xfrm>
          <a:off x="3298825" y="1951038"/>
          <a:ext cx="266700" cy="41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5227" name="Equation" r:id="rId11" imgW="152280" imgH="241200" progId="Equation.3">
                  <p:embed/>
                </p:oleObj>
              </mc:Choice>
              <mc:Fallback>
                <p:oleObj name="Equation" r:id="rId11" imgW="152280" imgH="241200" progId="Equation.3">
                  <p:embed/>
                  <p:pic>
                    <p:nvPicPr>
                      <p:cNvPr id="29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98825" y="1951038"/>
                        <a:ext cx="266700" cy="415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Object 6"/>
          <p:cNvGraphicFramePr>
            <a:graphicFrameLocks noChangeAspect="1"/>
          </p:cNvGraphicFramePr>
          <p:nvPr>
            <p:extLst/>
          </p:nvPr>
        </p:nvGraphicFramePr>
        <p:xfrm>
          <a:off x="2857500" y="1830388"/>
          <a:ext cx="442913" cy="300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5228" name="Equation" r:id="rId13" imgW="279360" imgH="203040" progId="Equation.3">
                  <p:embed/>
                </p:oleObj>
              </mc:Choice>
              <mc:Fallback>
                <p:oleObj name="Equation" r:id="rId13" imgW="279360" imgH="203040" progId="Equation.3">
                  <p:embed/>
                  <p:pic>
                    <p:nvPicPr>
                      <p:cNvPr id="3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57500" y="1830388"/>
                        <a:ext cx="442913" cy="300037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Object 6"/>
          <p:cNvGraphicFramePr>
            <a:graphicFrameLocks noChangeAspect="1"/>
          </p:cNvGraphicFramePr>
          <p:nvPr>
            <p:extLst/>
          </p:nvPr>
        </p:nvGraphicFramePr>
        <p:xfrm>
          <a:off x="3592513" y="1835150"/>
          <a:ext cx="442912" cy="301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5229" name="Equation" r:id="rId15" imgW="279360" imgH="203040" progId="Equation.3">
                  <p:embed/>
                </p:oleObj>
              </mc:Choice>
              <mc:Fallback>
                <p:oleObj name="Equation" r:id="rId15" imgW="279360" imgH="203040" progId="Equation.3">
                  <p:embed/>
                  <p:pic>
                    <p:nvPicPr>
                      <p:cNvPr id="31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92513" y="1835150"/>
                        <a:ext cx="442912" cy="301625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" name="Rounded Rectangle 26"/>
          <p:cNvSpPr/>
          <p:nvPr/>
        </p:nvSpPr>
        <p:spPr>
          <a:xfrm>
            <a:off x="2140824" y="3324707"/>
            <a:ext cx="2496935" cy="980780"/>
          </a:xfrm>
          <a:prstGeom prst="roundRect">
            <a:avLst/>
          </a:prstGeom>
          <a:solidFill>
            <a:schemeClr val="accent3">
              <a:lumMod val="95000"/>
            </a:schemeClr>
          </a:solidFill>
          <a:ln>
            <a:solidFill>
              <a:schemeClr val="accent3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37" name="Object 36"/>
          <p:cNvGraphicFramePr>
            <a:graphicFrameLocks noChangeAspect="1"/>
          </p:cNvGraphicFramePr>
          <p:nvPr>
            <p:extLst/>
          </p:nvPr>
        </p:nvGraphicFramePr>
        <p:xfrm>
          <a:off x="4360863" y="3676650"/>
          <a:ext cx="311150" cy="373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5230" name="Equation" r:id="rId17" imgW="177480" imgH="215640" progId="Equation.3">
                  <p:embed/>
                </p:oleObj>
              </mc:Choice>
              <mc:Fallback>
                <p:oleObj name="Equation" r:id="rId17" imgW="177480" imgH="215640" progId="Equation.3">
                  <p:embed/>
                  <p:pic>
                    <p:nvPicPr>
                      <p:cNvPr id="37" name="Object 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60863" y="3676650"/>
                        <a:ext cx="311150" cy="373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" name="Rectangle 37"/>
          <p:cNvSpPr/>
          <p:nvPr/>
        </p:nvSpPr>
        <p:spPr>
          <a:xfrm>
            <a:off x="2547123" y="3515208"/>
            <a:ext cx="279501" cy="6700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9" name="Rectangle 38"/>
          <p:cNvSpPr/>
          <p:nvPr/>
        </p:nvSpPr>
        <p:spPr>
          <a:xfrm>
            <a:off x="3290073" y="3515208"/>
            <a:ext cx="279501" cy="670028"/>
          </a:xfrm>
          <a:prstGeom prst="rect">
            <a:avLst/>
          </a:prstGeom>
          <a:solidFill>
            <a:srgbClr val="FFC000"/>
          </a:solidFill>
          <a:ln>
            <a:solidFill>
              <a:srgbClr val="B8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" name="Rectangle 39"/>
          <p:cNvSpPr/>
          <p:nvPr/>
        </p:nvSpPr>
        <p:spPr>
          <a:xfrm>
            <a:off x="4033023" y="3515208"/>
            <a:ext cx="279501" cy="670028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41" name="Straight Arrow Connector 40"/>
          <p:cNvCxnSpPr>
            <a:stCxn id="38" idx="3"/>
            <a:endCxn id="39" idx="1"/>
          </p:cNvCxnSpPr>
          <p:nvPr/>
        </p:nvCxnSpPr>
        <p:spPr>
          <a:xfrm>
            <a:off x="2826624" y="3850222"/>
            <a:ext cx="463449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39" idx="3"/>
            <a:endCxn id="40" idx="1"/>
          </p:cNvCxnSpPr>
          <p:nvPr/>
        </p:nvCxnSpPr>
        <p:spPr>
          <a:xfrm>
            <a:off x="3569574" y="3850222"/>
            <a:ext cx="463449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aphicFrame>
        <p:nvGraphicFramePr>
          <p:cNvPr id="43" name="Object 42"/>
          <p:cNvGraphicFramePr>
            <a:graphicFrameLocks noChangeAspect="1"/>
          </p:cNvGraphicFramePr>
          <p:nvPr>
            <p:extLst/>
          </p:nvPr>
        </p:nvGraphicFramePr>
        <p:xfrm>
          <a:off x="2554288" y="3654425"/>
          <a:ext cx="288925" cy="376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5231" name="Equation" r:id="rId19" imgW="164880" imgH="215640" progId="Equation.3">
                  <p:embed/>
                </p:oleObj>
              </mc:Choice>
              <mc:Fallback>
                <p:oleObj name="Equation" r:id="rId19" imgW="164880" imgH="215640" progId="Equation.3">
                  <p:embed/>
                  <p:pic>
                    <p:nvPicPr>
                      <p:cNvPr id="43" name="Object 4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54288" y="3654425"/>
                        <a:ext cx="288925" cy="376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" name="Oval 43"/>
          <p:cNvSpPr/>
          <p:nvPr/>
        </p:nvSpPr>
        <p:spPr>
          <a:xfrm>
            <a:off x="5016588" y="3529852"/>
            <a:ext cx="1060952" cy="632259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chemeClr val="tx1"/>
              </a:solidFill>
            </a:endParaRPr>
          </a:p>
        </p:txBody>
      </p:sp>
      <p:cxnSp>
        <p:nvCxnSpPr>
          <p:cNvPr id="45" name="Straight Arrow Connector 44"/>
          <p:cNvCxnSpPr>
            <a:endCxn id="44" idx="2"/>
          </p:cNvCxnSpPr>
          <p:nvPr/>
        </p:nvCxnSpPr>
        <p:spPr>
          <a:xfrm flipV="1">
            <a:off x="4637759" y="3845982"/>
            <a:ext cx="378829" cy="1124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aphicFrame>
        <p:nvGraphicFramePr>
          <p:cNvPr id="46" name="Object 45"/>
          <p:cNvGraphicFramePr>
            <a:graphicFrameLocks noChangeAspect="1"/>
          </p:cNvGraphicFramePr>
          <p:nvPr>
            <p:extLst/>
          </p:nvPr>
        </p:nvGraphicFramePr>
        <p:xfrm>
          <a:off x="5060950" y="3673475"/>
          <a:ext cx="933450" cy="373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5232" name="Equation" r:id="rId21" imgW="533160" imgH="215640" progId="Equation.3">
                  <p:embed/>
                </p:oleObj>
              </mc:Choice>
              <mc:Fallback>
                <p:oleObj name="Equation" r:id="rId21" imgW="533160" imgH="215640" progId="Equation.3">
                  <p:embed/>
                  <p:pic>
                    <p:nvPicPr>
                      <p:cNvPr id="46" name="Object 4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60950" y="3673475"/>
                        <a:ext cx="933450" cy="373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7" name="Straight Arrow Connector 46"/>
          <p:cNvCxnSpPr/>
          <p:nvPr/>
        </p:nvCxnSpPr>
        <p:spPr>
          <a:xfrm flipV="1">
            <a:off x="6077540" y="3829287"/>
            <a:ext cx="378829" cy="1124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6489513" y="3598454"/>
            <a:ext cx="5261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L2</a:t>
            </a:r>
            <a:endParaRPr lang="en-CA" dirty="0"/>
          </a:p>
        </p:txBody>
      </p:sp>
      <p:graphicFrame>
        <p:nvGraphicFramePr>
          <p:cNvPr id="49" name="Object 48"/>
          <p:cNvGraphicFramePr>
            <a:graphicFrameLocks noChangeAspect="1"/>
          </p:cNvGraphicFramePr>
          <p:nvPr>
            <p:extLst/>
          </p:nvPr>
        </p:nvGraphicFramePr>
        <p:xfrm>
          <a:off x="4035425" y="3687763"/>
          <a:ext cx="288925" cy="371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5233" name="Equation" r:id="rId23" imgW="164880" imgH="215640" progId="Equation.3">
                  <p:embed/>
                </p:oleObj>
              </mc:Choice>
              <mc:Fallback>
                <p:oleObj name="Equation" r:id="rId23" imgW="164880" imgH="215640" progId="Equation.3">
                  <p:embed/>
                  <p:pic>
                    <p:nvPicPr>
                      <p:cNvPr id="49" name="Object 4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35425" y="3687763"/>
                        <a:ext cx="288925" cy="371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" name="Object 49"/>
          <p:cNvGraphicFramePr>
            <a:graphicFrameLocks noChangeAspect="1"/>
          </p:cNvGraphicFramePr>
          <p:nvPr>
            <p:extLst/>
          </p:nvPr>
        </p:nvGraphicFramePr>
        <p:xfrm>
          <a:off x="3287713" y="3649663"/>
          <a:ext cx="288925" cy="41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5234" name="Equation" r:id="rId25" imgW="164880" imgH="241200" progId="Equation.3">
                  <p:embed/>
                </p:oleObj>
              </mc:Choice>
              <mc:Fallback>
                <p:oleObj name="Equation" r:id="rId25" imgW="164880" imgH="241200" progId="Equation.3">
                  <p:embed/>
                  <p:pic>
                    <p:nvPicPr>
                      <p:cNvPr id="50" name="Object 4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87713" y="3649663"/>
                        <a:ext cx="288925" cy="415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" name="Rounded Rectangle 52"/>
          <p:cNvSpPr/>
          <p:nvPr/>
        </p:nvSpPr>
        <p:spPr>
          <a:xfrm>
            <a:off x="2140824" y="5068325"/>
            <a:ext cx="2496935" cy="980780"/>
          </a:xfrm>
          <a:prstGeom prst="roundRect">
            <a:avLst/>
          </a:prstGeom>
          <a:solidFill>
            <a:schemeClr val="accent3">
              <a:lumMod val="95000"/>
            </a:schemeClr>
          </a:solidFill>
          <a:ln>
            <a:solidFill>
              <a:schemeClr val="accent3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54" name="Object 53"/>
          <p:cNvGraphicFramePr>
            <a:graphicFrameLocks noChangeAspect="1"/>
          </p:cNvGraphicFramePr>
          <p:nvPr>
            <p:extLst/>
          </p:nvPr>
        </p:nvGraphicFramePr>
        <p:xfrm>
          <a:off x="4360863" y="5410200"/>
          <a:ext cx="31115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5235" name="Equation" r:id="rId27" imgW="177480" imgH="228600" progId="Equation.3">
                  <p:embed/>
                </p:oleObj>
              </mc:Choice>
              <mc:Fallback>
                <p:oleObj name="Equation" r:id="rId27" imgW="177480" imgH="228600" progId="Equation.3">
                  <p:embed/>
                  <p:pic>
                    <p:nvPicPr>
                      <p:cNvPr id="54" name="Object 5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60863" y="5410200"/>
                        <a:ext cx="311150" cy="393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5" name="Rectangle 54"/>
          <p:cNvSpPr/>
          <p:nvPr/>
        </p:nvSpPr>
        <p:spPr>
          <a:xfrm>
            <a:off x="2547123" y="5258826"/>
            <a:ext cx="279501" cy="6700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6" name="Rectangle 55"/>
          <p:cNvSpPr/>
          <p:nvPr/>
        </p:nvSpPr>
        <p:spPr>
          <a:xfrm>
            <a:off x="3290073" y="5258826"/>
            <a:ext cx="279501" cy="670028"/>
          </a:xfrm>
          <a:prstGeom prst="rect">
            <a:avLst/>
          </a:prstGeom>
          <a:solidFill>
            <a:srgbClr val="FFC000"/>
          </a:solidFill>
          <a:ln>
            <a:solidFill>
              <a:srgbClr val="B8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7" name="Rectangle 56"/>
          <p:cNvSpPr/>
          <p:nvPr/>
        </p:nvSpPr>
        <p:spPr>
          <a:xfrm>
            <a:off x="4033023" y="5258826"/>
            <a:ext cx="279501" cy="670028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58" name="Straight Arrow Connector 57"/>
          <p:cNvCxnSpPr>
            <a:stCxn id="55" idx="3"/>
            <a:endCxn id="56" idx="1"/>
          </p:cNvCxnSpPr>
          <p:nvPr/>
        </p:nvCxnSpPr>
        <p:spPr>
          <a:xfrm>
            <a:off x="2826624" y="5593840"/>
            <a:ext cx="463449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56" idx="3"/>
            <a:endCxn id="57" idx="1"/>
          </p:cNvCxnSpPr>
          <p:nvPr/>
        </p:nvCxnSpPr>
        <p:spPr>
          <a:xfrm>
            <a:off x="3569574" y="5593840"/>
            <a:ext cx="463449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aphicFrame>
        <p:nvGraphicFramePr>
          <p:cNvPr id="60" name="Object 59"/>
          <p:cNvGraphicFramePr>
            <a:graphicFrameLocks noChangeAspect="1"/>
          </p:cNvGraphicFramePr>
          <p:nvPr>
            <p:extLst/>
          </p:nvPr>
        </p:nvGraphicFramePr>
        <p:xfrm>
          <a:off x="2554288" y="5386388"/>
          <a:ext cx="288925" cy="398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5236" name="Equation" r:id="rId29" imgW="164880" imgH="228600" progId="Equation.3">
                  <p:embed/>
                </p:oleObj>
              </mc:Choice>
              <mc:Fallback>
                <p:oleObj name="Equation" r:id="rId29" imgW="164880" imgH="228600" progId="Equation.3">
                  <p:embed/>
                  <p:pic>
                    <p:nvPicPr>
                      <p:cNvPr id="60" name="Object 5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54288" y="5386388"/>
                        <a:ext cx="288925" cy="398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" name="Oval 60"/>
          <p:cNvSpPr/>
          <p:nvPr/>
        </p:nvSpPr>
        <p:spPr>
          <a:xfrm>
            <a:off x="5016588" y="5273470"/>
            <a:ext cx="1060952" cy="632259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chemeClr val="tx1"/>
              </a:solidFill>
            </a:endParaRPr>
          </a:p>
        </p:txBody>
      </p:sp>
      <p:cxnSp>
        <p:nvCxnSpPr>
          <p:cNvPr id="62" name="Straight Arrow Connector 61"/>
          <p:cNvCxnSpPr>
            <a:endCxn id="61" idx="2"/>
          </p:cNvCxnSpPr>
          <p:nvPr/>
        </p:nvCxnSpPr>
        <p:spPr>
          <a:xfrm flipV="1">
            <a:off x="4637759" y="5589600"/>
            <a:ext cx="378829" cy="1124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aphicFrame>
        <p:nvGraphicFramePr>
          <p:cNvPr id="63" name="Object 62"/>
          <p:cNvGraphicFramePr>
            <a:graphicFrameLocks noChangeAspect="1"/>
          </p:cNvGraphicFramePr>
          <p:nvPr>
            <p:extLst/>
          </p:nvPr>
        </p:nvGraphicFramePr>
        <p:xfrm>
          <a:off x="5072063" y="5407025"/>
          <a:ext cx="911225" cy="395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5237" name="Equation" r:id="rId31" imgW="520560" imgH="228600" progId="Equation.3">
                  <p:embed/>
                </p:oleObj>
              </mc:Choice>
              <mc:Fallback>
                <p:oleObj name="Equation" r:id="rId31" imgW="520560" imgH="228600" progId="Equation.3">
                  <p:embed/>
                  <p:pic>
                    <p:nvPicPr>
                      <p:cNvPr id="63" name="Object 6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72063" y="5407025"/>
                        <a:ext cx="911225" cy="395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4" name="Straight Arrow Connector 63"/>
          <p:cNvCxnSpPr/>
          <p:nvPr/>
        </p:nvCxnSpPr>
        <p:spPr>
          <a:xfrm flipV="1">
            <a:off x="6077540" y="5572905"/>
            <a:ext cx="378829" cy="1124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6489513" y="5342072"/>
            <a:ext cx="5261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L3</a:t>
            </a:r>
            <a:endParaRPr lang="en-CA" dirty="0"/>
          </a:p>
        </p:txBody>
      </p:sp>
      <p:graphicFrame>
        <p:nvGraphicFramePr>
          <p:cNvPr id="66" name="Object 65"/>
          <p:cNvGraphicFramePr>
            <a:graphicFrameLocks noChangeAspect="1"/>
          </p:cNvGraphicFramePr>
          <p:nvPr>
            <p:extLst/>
          </p:nvPr>
        </p:nvGraphicFramePr>
        <p:xfrm>
          <a:off x="4035425" y="5419725"/>
          <a:ext cx="288925" cy="395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5238" name="Equation" r:id="rId33" imgW="164880" imgH="228600" progId="Equation.3">
                  <p:embed/>
                </p:oleObj>
              </mc:Choice>
              <mc:Fallback>
                <p:oleObj name="Equation" r:id="rId33" imgW="164880" imgH="228600" progId="Equation.3">
                  <p:embed/>
                  <p:pic>
                    <p:nvPicPr>
                      <p:cNvPr id="66" name="Object 6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35425" y="5419725"/>
                        <a:ext cx="288925" cy="395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7" name="Object 66"/>
          <p:cNvGraphicFramePr>
            <a:graphicFrameLocks noChangeAspect="1"/>
          </p:cNvGraphicFramePr>
          <p:nvPr>
            <p:extLst/>
          </p:nvPr>
        </p:nvGraphicFramePr>
        <p:xfrm>
          <a:off x="3287713" y="5383213"/>
          <a:ext cx="288925" cy="436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5239" name="Equation" r:id="rId35" imgW="164880" imgH="253800" progId="Equation.3">
                  <p:embed/>
                </p:oleObj>
              </mc:Choice>
              <mc:Fallback>
                <p:oleObj name="Equation" r:id="rId35" imgW="164880" imgH="253800" progId="Equation.3">
                  <p:embed/>
                  <p:pic>
                    <p:nvPicPr>
                      <p:cNvPr id="67" name="Object 6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87713" y="5383213"/>
                        <a:ext cx="288925" cy="4365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2" name="Straight Arrow Connector 71"/>
          <p:cNvCxnSpPr/>
          <p:nvPr/>
        </p:nvCxnSpPr>
        <p:spPr>
          <a:xfrm>
            <a:off x="3429823" y="1464136"/>
            <a:ext cx="5063" cy="323850"/>
          </a:xfrm>
          <a:prstGeom prst="straightConnector1">
            <a:avLst/>
          </a:prstGeom>
          <a:ln>
            <a:solidFill>
              <a:srgbClr val="B88C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endCxn id="39" idx="0"/>
          </p:cNvCxnSpPr>
          <p:nvPr/>
        </p:nvCxnSpPr>
        <p:spPr>
          <a:xfrm>
            <a:off x="3424760" y="2473492"/>
            <a:ext cx="5064" cy="1041716"/>
          </a:xfrm>
          <a:prstGeom prst="straightConnector1">
            <a:avLst/>
          </a:prstGeom>
          <a:ln>
            <a:solidFill>
              <a:srgbClr val="B88C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/>
          <p:nvPr/>
        </p:nvCxnSpPr>
        <p:spPr>
          <a:xfrm>
            <a:off x="3432175" y="4184053"/>
            <a:ext cx="5064" cy="1041716"/>
          </a:xfrm>
          <a:prstGeom prst="straightConnector1">
            <a:avLst/>
          </a:prstGeom>
          <a:ln>
            <a:solidFill>
              <a:srgbClr val="B88C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aphicFrame>
        <p:nvGraphicFramePr>
          <p:cNvPr id="79" name="Object 6"/>
          <p:cNvGraphicFramePr>
            <a:graphicFrameLocks noChangeAspect="1"/>
          </p:cNvGraphicFramePr>
          <p:nvPr>
            <p:extLst/>
          </p:nvPr>
        </p:nvGraphicFramePr>
        <p:xfrm>
          <a:off x="2870986" y="3504324"/>
          <a:ext cx="442913" cy="300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5240" name="Equation" r:id="rId37" imgW="279360" imgH="203040" progId="Equation.3">
                  <p:embed/>
                </p:oleObj>
              </mc:Choice>
              <mc:Fallback>
                <p:oleObj name="Equation" r:id="rId37" imgW="279360" imgH="203040" progId="Equation.3">
                  <p:embed/>
                  <p:pic>
                    <p:nvPicPr>
                      <p:cNvPr id="79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70986" y="3504324"/>
                        <a:ext cx="442913" cy="300037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0" name="Object 6"/>
          <p:cNvGraphicFramePr>
            <a:graphicFrameLocks noChangeAspect="1"/>
          </p:cNvGraphicFramePr>
          <p:nvPr>
            <p:extLst/>
          </p:nvPr>
        </p:nvGraphicFramePr>
        <p:xfrm>
          <a:off x="3605999" y="3509086"/>
          <a:ext cx="442912" cy="301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5241" name="Equation" r:id="rId38" imgW="279360" imgH="203040" progId="Equation.3">
                  <p:embed/>
                </p:oleObj>
              </mc:Choice>
              <mc:Fallback>
                <p:oleObj name="Equation" r:id="rId38" imgW="279360" imgH="203040" progId="Equation.3">
                  <p:embed/>
                  <p:pic>
                    <p:nvPicPr>
                      <p:cNvPr id="8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05999" y="3509086"/>
                        <a:ext cx="442912" cy="301625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" name="Object 6"/>
          <p:cNvGraphicFramePr>
            <a:graphicFrameLocks noChangeAspect="1"/>
          </p:cNvGraphicFramePr>
          <p:nvPr>
            <p:extLst/>
          </p:nvPr>
        </p:nvGraphicFramePr>
        <p:xfrm>
          <a:off x="2875061" y="5242344"/>
          <a:ext cx="442913" cy="300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5242" name="Equation" r:id="rId39" imgW="279360" imgH="203040" progId="Equation.3">
                  <p:embed/>
                </p:oleObj>
              </mc:Choice>
              <mc:Fallback>
                <p:oleObj name="Equation" r:id="rId39" imgW="279360" imgH="203040" progId="Equation.3">
                  <p:embed/>
                  <p:pic>
                    <p:nvPicPr>
                      <p:cNvPr id="81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75061" y="5242344"/>
                        <a:ext cx="442913" cy="300037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2" name="Object 6"/>
          <p:cNvGraphicFramePr>
            <a:graphicFrameLocks noChangeAspect="1"/>
          </p:cNvGraphicFramePr>
          <p:nvPr>
            <p:extLst/>
          </p:nvPr>
        </p:nvGraphicFramePr>
        <p:xfrm>
          <a:off x="3610074" y="5247106"/>
          <a:ext cx="442912" cy="301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5243" name="Equation" r:id="rId40" imgW="279360" imgH="203040" progId="Equation.3">
                  <p:embed/>
                </p:oleObj>
              </mc:Choice>
              <mc:Fallback>
                <p:oleObj name="Equation" r:id="rId40" imgW="279360" imgH="203040" progId="Equation.3">
                  <p:embed/>
                  <p:pic>
                    <p:nvPicPr>
                      <p:cNvPr id="82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10074" y="5247106"/>
                        <a:ext cx="442912" cy="301625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3" name="Object 6"/>
          <p:cNvGraphicFramePr>
            <a:graphicFrameLocks noChangeAspect="1"/>
          </p:cNvGraphicFramePr>
          <p:nvPr>
            <p:extLst/>
          </p:nvPr>
        </p:nvGraphicFramePr>
        <p:xfrm>
          <a:off x="2951164" y="2771710"/>
          <a:ext cx="442913" cy="300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5244" name="Equation" r:id="rId41" imgW="279360" imgH="203040" progId="Equation.3">
                  <p:embed/>
                </p:oleObj>
              </mc:Choice>
              <mc:Fallback>
                <p:oleObj name="Equation" r:id="rId41" imgW="279360" imgH="203040" progId="Equation.3">
                  <p:embed/>
                  <p:pic>
                    <p:nvPicPr>
                      <p:cNvPr id="83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51164" y="2771710"/>
                        <a:ext cx="442913" cy="300037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4" name="Object 6"/>
          <p:cNvGraphicFramePr>
            <a:graphicFrameLocks noChangeAspect="1"/>
          </p:cNvGraphicFramePr>
          <p:nvPr>
            <p:extLst/>
          </p:nvPr>
        </p:nvGraphicFramePr>
        <p:xfrm>
          <a:off x="2926873" y="4511052"/>
          <a:ext cx="442913" cy="300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5245" name="Equation" r:id="rId43" imgW="279360" imgH="203040" progId="Equation.3">
                  <p:embed/>
                </p:oleObj>
              </mc:Choice>
              <mc:Fallback>
                <p:oleObj name="Equation" r:id="rId43" imgW="279360" imgH="203040" progId="Equation.3">
                  <p:embed/>
                  <p:pic>
                    <p:nvPicPr>
                      <p:cNvPr id="84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26873" y="4511052"/>
                        <a:ext cx="442913" cy="300037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5" name="Object 6"/>
          <p:cNvGraphicFramePr>
            <a:graphicFrameLocks noChangeAspect="1"/>
          </p:cNvGraphicFramePr>
          <p:nvPr>
            <p:extLst/>
          </p:nvPr>
        </p:nvGraphicFramePr>
        <p:xfrm>
          <a:off x="2855912" y="1272845"/>
          <a:ext cx="442913" cy="300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5246" name="Equation" r:id="rId45" imgW="279360" imgH="203040" progId="Equation.3">
                  <p:embed/>
                </p:oleObj>
              </mc:Choice>
              <mc:Fallback>
                <p:oleObj name="Equation" r:id="rId45" imgW="279360" imgH="203040" progId="Equation.3">
                  <p:embed/>
                  <p:pic>
                    <p:nvPicPr>
                      <p:cNvPr id="85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55912" y="1272845"/>
                        <a:ext cx="442913" cy="300037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6" name="Object 85"/>
          <p:cNvGraphicFramePr>
            <a:graphicFrameLocks noChangeAspect="1"/>
          </p:cNvGraphicFramePr>
          <p:nvPr>
            <p:extLst/>
          </p:nvPr>
        </p:nvGraphicFramePr>
        <p:xfrm>
          <a:off x="3302000" y="952500"/>
          <a:ext cx="288925" cy="438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5247" name="Equation" r:id="rId46" imgW="164880" imgH="253800" progId="Equation.3">
                  <p:embed/>
                </p:oleObj>
              </mc:Choice>
              <mc:Fallback>
                <p:oleObj name="Equation" r:id="rId46" imgW="164880" imgH="253800" progId="Equation.3">
                  <p:embed/>
                  <p:pic>
                    <p:nvPicPr>
                      <p:cNvPr id="86" name="Object 8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02000" y="952500"/>
                        <a:ext cx="288925" cy="438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70314996"/>
              </p:ext>
            </p:extLst>
          </p:nvPr>
        </p:nvGraphicFramePr>
        <p:xfrm>
          <a:off x="3813969" y="4691371"/>
          <a:ext cx="3652838" cy="501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5248" name="Equation" r:id="rId48" imgW="1981080" imgH="291960" progId="Equation.3">
                  <p:embed/>
                </p:oleObj>
              </mc:Choice>
              <mc:Fallback>
                <p:oleObj name="Equation" r:id="rId48" imgW="1981080" imgH="291960" progId="Equation.3">
                  <p:embed/>
                  <p:pic>
                    <p:nvPicPr>
                      <p:cNvPr id="87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3969" y="4691371"/>
                        <a:ext cx="3652838" cy="501650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8" name="Object 6"/>
          <p:cNvGraphicFramePr>
            <a:graphicFrameLocks noChangeAspect="1"/>
          </p:cNvGraphicFramePr>
          <p:nvPr>
            <p:extLst/>
          </p:nvPr>
        </p:nvGraphicFramePr>
        <p:xfrm>
          <a:off x="6358393" y="435234"/>
          <a:ext cx="657225" cy="4475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5249" name="Equation" r:id="rId50" imgW="279360" imgH="203040" progId="Equation.3">
                  <p:embed/>
                </p:oleObj>
              </mc:Choice>
              <mc:Fallback>
                <p:oleObj name="Equation" r:id="rId50" imgW="279360" imgH="203040" progId="Equation.3">
                  <p:embed/>
                  <p:pic>
                    <p:nvPicPr>
                      <p:cNvPr id="88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58393" y="435234"/>
                        <a:ext cx="657225" cy="447573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Freeform 1"/>
          <p:cNvSpPr/>
          <p:nvPr/>
        </p:nvSpPr>
        <p:spPr>
          <a:xfrm>
            <a:off x="2870986" y="2327276"/>
            <a:ext cx="3151460" cy="2809755"/>
          </a:xfrm>
          <a:custGeom>
            <a:avLst/>
            <a:gdLst>
              <a:gd name="connsiteX0" fmla="*/ 2975956 w 2975956"/>
              <a:gd name="connsiteY0" fmla="*/ 1055716 h 1055716"/>
              <a:gd name="connsiteX1" fmla="*/ 739833 w 2975956"/>
              <a:gd name="connsiteY1" fmla="*/ 1055716 h 1055716"/>
              <a:gd name="connsiteX2" fmla="*/ 731520 w 2975956"/>
              <a:gd name="connsiteY2" fmla="*/ 0 h 1055716"/>
              <a:gd name="connsiteX3" fmla="*/ 0 w 2975956"/>
              <a:gd name="connsiteY3" fmla="*/ 0 h 1055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75956" h="1055716">
                <a:moveTo>
                  <a:pt x="2975956" y="1055716"/>
                </a:moveTo>
                <a:lnTo>
                  <a:pt x="739833" y="1055716"/>
                </a:lnTo>
                <a:lnTo>
                  <a:pt x="731520" y="0"/>
                </a:lnTo>
                <a:lnTo>
                  <a:pt x="0" y="0"/>
                </a:lnTo>
              </a:path>
            </a:pathLst>
          </a:custGeom>
          <a:ln>
            <a:solidFill>
              <a:srgbClr val="B88C00"/>
            </a:solidFill>
            <a:prstDash val="sysDot"/>
            <a:headEnd type="none" w="med" len="med"/>
            <a:tailEnd type="triangl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8" name="Oval 67"/>
          <p:cNvSpPr/>
          <p:nvPr/>
        </p:nvSpPr>
        <p:spPr>
          <a:xfrm>
            <a:off x="2809644" y="1773239"/>
            <a:ext cx="526573" cy="372895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48146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1"/>
          <p:cNvSpPr>
            <a:spLocks noGrp="1"/>
          </p:cNvSpPr>
          <p:nvPr>
            <p:ph type="title"/>
          </p:nvPr>
        </p:nvSpPr>
        <p:spPr>
          <a:xfrm>
            <a:off x="200025" y="61869"/>
            <a:ext cx="7772400" cy="1143000"/>
          </a:xfrm>
        </p:spPr>
        <p:txBody>
          <a:bodyPr/>
          <a:lstStyle/>
          <a:p>
            <a:pPr algn="l"/>
            <a:r>
              <a:rPr lang="fr-CA" dirty="0" smtClean="0"/>
              <a:t>Réseau récurrent: </a:t>
            </a:r>
            <a:r>
              <a:rPr lang="fr-CA" sz="2800" dirty="0" smtClean="0"/>
              <a:t>gradient pour</a:t>
            </a:r>
            <a:endParaRPr lang="en-CA" dirty="0"/>
          </a:p>
        </p:txBody>
      </p:sp>
      <p:sp>
        <p:nvSpPr>
          <p:cNvPr id="5" name="Rounded Rectangle 4"/>
          <p:cNvSpPr/>
          <p:nvPr/>
        </p:nvSpPr>
        <p:spPr>
          <a:xfrm>
            <a:off x="2140824" y="1626061"/>
            <a:ext cx="2496935" cy="980780"/>
          </a:xfrm>
          <a:prstGeom prst="roundRect">
            <a:avLst/>
          </a:prstGeom>
          <a:solidFill>
            <a:schemeClr val="accent3">
              <a:lumMod val="95000"/>
            </a:schemeClr>
          </a:solidFill>
          <a:ln>
            <a:solidFill>
              <a:schemeClr val="accent3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4371975" y="1978025"/>
          <a:ext cx="288925" cy="373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4874" name="Equation" r:id="rId3" imgW="164880" imgH="215640" progId="Equation.3">
                  <p:embed/>
                </p:oleObj>
              </mc:Choice>
              <mc:Fallback>
                <p:oleObj name="Equation" r:id="rId3" imgW="164880" imgH="215640" progId="Equation.3">
                  <p:embed/>
                  <p:pic>
                    <p:nvPicPr>
                      <p:cNvPr id="6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71975" y="1978025"/>
                        <a:ext cx="288925" cy="373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/>
          <p:cNvSpPr/>
          <p:nvPr/>
        </p:nvSpPr>
        <p:spPr>
          <a:xfrm>
            <a:off x="2547123" y="1816562"/>
            <a:ext cx="279501" cy="6700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Rectangle 7"/>
          <p:cNvSpPr/>
          <p:nvPr/>
        </p:nvSpPr>
        <p:spPr>
          <a:xfrm>
            <a:off x="3290073" y="1816562"/>
            <a:ext cx="279501" cy="670028"/>
          </a:xfrm>
          <a:prstGeom prst="rect">
            <a:avLst/>
          </a:prstGeom>
          <a:solidFill>
            <a:srgbClr val="FFC000"/>
          </a:solidFill>
          <a:ln>
            <a:solidFill>
              <a:srgbClr val="B8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Rectangle 8"/>
          <p:cNvSpPr/>
          <p:nvPr/>
        </p:nvSpPr>
        <p:spPr>
          <a:xfrm>
            <a:off x="4033023" y="1816562"/>
            <a:ext cx="279501" cy="670028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0" name="Straight Arrow Connector 9"/>
          <p:cNvCxnSpPr>
            <a:stCxn id="7" idx="3"/>
            <a:endCxn id="8" idx="1"/>
          </p:cNvCxnSpPr>
          <p:nvPr/>
        </p:nvCxnSpPr>
        <p:spPr>
          <a:xfrm>
            <a:off x="2826624" y="2151576"/>
            <a:ext cx="463449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8" idx="3"/>
            <a:endCxn id="9" idx="1"/>
          </p:cNvCxnSpPr>
          <p:nvPr/>
        </p:nvCxnSpPr>
        <p:spPr>
          <a:xfrm>
            <a:off x="3569574" y="2151576"/>
            <a:ext cx="463449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aphicFrame>
        <p:nvGraphicFramePr>
          <p:cNvPr id="12" name="Object 11"/>
          <p:cNvGraphicFramePr>
            <a:graphicFrameLocks noChangeAspect="1"/>
          </p:cNvGraphicFramePr>
          <p:nvPr>
            <p:extLst/>
          </p:nvPr>
        </p:nvGraphicFramePr>
        <p:xfrm>
          <a:off x="2565400" y="1957388"/>
          <a:ext cx="266700" cy="374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4875" name="Equation" r:id="rId5" imgW="152280" imgH="215640" progId="Equation.3">
                  <p:embed/>
                </p:oleObj>
              </mc:Choice>
              <mc:Fallback>
                <p:oleObj name="Equation" r:id="rId5" imgW="152280" imgH="215640" progId="Equation.3">
                  <p:embed/>
                  <p:pic>
                    <p:nvPicPr>
                      <p:cNvPr id="12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65400" y="1957388"/>
                        <a:ext cx="266700" cy="374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Oval 17"/>
          <p:cNvSpPr/>
          <p:nvPr/>
        </p:nvSpPr>
        <p:spPr>
          <a:xfrm>
            <a:off x="5016588" y="1831206"/>
            <a:ext cx="1060952" cy="632259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chemeClr val="tx1"/>
              </a:solidFill>
            </a:endParaRPr>
          </a:p>
        </p:txBody>
      </p:sp>
      <p:cxnSp>
        <p:nvCxnSpPr>
          <p:cNvPr id="19" name="Straight Arrow Connector 18"/>
          <p:cNvCxnSpPr>
            <a:endCxn id="18" idx="2"/>
          </p:cNvCxnSpPr>
          <p:nvPr/>
        </p:nvCxnSpPr>
        <p:spPr>
          <a:xfrm flipV="1">
            <a:off x="4637759" y="2147336"/>
            <a:ext cx="378829" cy="1124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aphicFrame>
        <p:nvGraphicFramePr>
          <p:cNvPr id="20" name="Object 19"/>
          <p:cNvGraphicFramePr>
            <a:graphicFrameLocks noChangeAspect="1"/>
          </p:cNvGraphicFramePr>
          <p:nvPr>
            <p:extLst/>
          </p:nvPr>
        </p:nvGraphicFramePr>
        <p:xfrm>
          <a:off x="5094288" y="1974850"/>
          <a:ext cx="866775" cy="373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4876" name="Equation" r:id="rId7" imgW="495000" imgH="215640" progId="Equation.3">
                  <p:embed/>
                </p:oleObj>
              </mc:Choice>
              <mc:Fallback>
                <p:oleObj name="Equation" r:id="rId7" imgW="495000" imgH="215640" progId="Equation.3">
                  <p:embed/>
                  <p:pic>
                    <p:nvPicPr>
                      <p:cNvPr id="2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94288" y="1974850"/>
                        <a:ext cx="866775" cy="373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1" name="Straight Arrow Connector 20"/>
          <p:cNvCxnSpPr/>
          <p:nvPr/>
        </p:nvCxnSpPr>
        <p:spPr>
          <a:xfrm flipV="1">
            <a:off x="6077540" y="2130641"/>
            <a:ext cx="378829" cy="1124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489513" y="1899808"/>
            <a:ext cx="5261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L1</a:t>
            </a:r>
            <a:endParaRPr lang="en-CA" dirty="0"/>
          </a:p>
        </p:txBody>
      </p:sp>
      <p:graphicFrame>
        <p:nvGraphicFramePr>
          <p:cNvPr id="28" name="Object 27"/>
          <p:cNvGraphicFramePr>
            <a:graphicFrameLocks noChangeAspect="1"/>
          </p:cNvGraphicFramePr>
          <p:nvPr>
            <p:extLst/>
          </p:nvPr>
        </p:nvGraphicFramePr>
        <p:xfrm>
          <a:off x="4046538" y="1989138"/>
          <a:ext cx="266700" cy="371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4877" name="Equation" r:id="rId9" imgW="152280" imgH="215640" progId="Equation.3">
                  <p:embed/>
                </p:oleObj>
              </mc:Choice>
              <mc:Fallback>
                <p:oleObj name="Equation" r:id="rId9" imgW="152280" imgH="215640" progId="Equation.3">
                  <p:embed/>
                  <p:pic>
                    <p:nvPicPr>
                      <p:cNvPr id="28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46538" y="1989138"/>
                        <a:ext cx="266700" cy="371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28"/>
          <p:cNvGraphicFramePr>
            <a:graphicFrameLocks noChangeAspect="1"/>
          </p:cNvGraphicFramePr>
          <p:nvPr>
            <p:extLst/>
          </p:nvPr>
        </p:nvGraphicFramePr>
        <p:xfrm>
          <a:off x="3298825" y="1951038"/>
          <a:ext cx="266700" cy="41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4878" name="Equation" r:id="rId11" imgW="152280" imgH="241200" progId="Equation.3">
                  <p:embed/>
                </p:oleObj>
              </mc:Choice>
              <mc:Fallback>
                <p:oleObj name="Equation" r:id="rId11" imgW="152280" imgH="241200" progId="Equation.3">
                  <p:embed/>
                  <p:pic>
                    <p:nvPicPr>
                      <p:cNvPr id="29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98825" y="1951038"/>
                        <a:ext cx="266700" cy="415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Object 6"/>
          <p:cNvGraphicFramePr>
            <a:graphicFrameLocks noChangeAspect="1"/>
          </p:cNvGraphicFramePr>
          <p:nvPr>
            <p:extLst/>
          </p:nvPr>
        </p:nvGraphicFramePr>
        <p:xfrm>
          <a:off x="2857500" y="1830388"/>
          <a:ext cx="442913" cy="300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4879" name="Equation" r:id="rId13" imgW="279360" imgH="203040" progId="Equation.3">
                  <p:embed/>
                </p:oleObj>
              </mc:Choice>
              <mc:Fallback>
                <p:oleObj name="Equation" r:id="rId13" imgW="279360" imgH="203040" progId="Equation.3">
                  <p:embed/>
                  <p:pic>
                    <p:nvPicPr>
                      <p:cNvPr id="3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57500" y="1830388"/>
                        <a:ext cx="442913" cy="300037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Object 6"/>
          <p:cNvGraphicFramePr>
            <a:graphicFrameLocks noChangeAspect="1"/>
          </p:cNvGraphicFramePr>
          <p:nvPr>
            <p:extLst/>
          </p:nvPr>
        </p:nvGraphicFramePr>
        <p:xfrm>
          <a:off x="3592513" y="1835150"/>
          <a:ext cx="442912" cy="301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4880" name="Equation" r:id="rId15" imgW="279360" imgH="203040" progId="Equation.3">
                  <p:embed/>
                </p:oleObj>
              </mc:Choice>
              <mc:Fallback>
                <p:oleObj name="Equation" r:id="rId15" imgW="279360" imgH="203040" progId="Equation.3">
                  <p:embed/>
                  <p:pic>
                    <p:nvPicPr>
                      <p:cNvPr id="31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92513" y="1835150"/>
                        <a:ext cx="442912" cy="301625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" name="Rounded Rectangle 26"/>
          <p:cNvSpPr/>
          <p:nvPr/>
        </p:nvSpPr>
        <p:spPr>
          <a:xfrm>
            <a:off x="2140824" y="3324707"/>
            <a:ext cx="2496935" cy="980780"/>
          </a:xfrm>
          <a:prstGeom prst="roundRect">
            <a:avLst/>
          </a:prstGeom>
          <a:solidFill>
            <a:schemeClr val="accent3">
              <a:lumMod val="95000"/>
            </a:schemeClr>
          </a:solidFill>
          <a:ln>
            <a:solidFill>
              <a:schemeClr val="accent3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37" name="Object 36"/>
          <p:cNvGraphicFramePr>
            <a:graphicFrameLocks noChangeAspect="1"/>
          </p:cNvGraphicFramePr>
          <p:nvPr>
            <p:extLst/>
          </p:nvPr>
        </p:nvGraphicFramePr>
        <p:xfrm>
          <a:off x="4360863" y="3676650"/>
          <a:ext cx="311150" cy="373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4881" name="Equation" r:id="rId17" imgW="177480" imgH="215640" progId="Equation.3">
                  <p:embed/>
                </p:oleObj>
              </mc:Choice>
              <mc:Fallback>
                <p:oleObj name="Equation" r:id="rId17" imgW="177480" imgH="215640" progId="Equation.3">
                  <p:embed/>
                  <p:pic>
                    <p:nvPicPr>
                      <p:cNvPr id="37" name="Object 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60863" y="3676650"/>
                        <a:ext cx="311150" cy="373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" name="Rectangle 37"/>
          <p:cNvSpPr/>
          <p:nvPr/>
        </p:nvSpPr>
        <p:spPr>
          <a:xfrm>
            <a:off x="2547123" y="3515208"/>
            <a:ext cx="279501" cy="6700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9" name="Rectangle 38"/>
          <p:cNvSpPr/>
          <p:nvPr/>
        </p:nvSpPr>
        <p:spPr>
          <a:xfrm>
            <a:off x="3290073" y="3515208"/>
            <a:ext cx="279501" cy="670028"/>
          </a:xfrm>
          <a:prstGeom prst="rect">
            <a:avLst/>
          </a:prstGeom>
          <a:solidFill>
            <a:srgbClr val="FFC000"/>
          </a:solidFill>
          <a:ln>
            <a:solidFill>
              <a:srgbClr val="B8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" name="Rectangle 39"/>
          <p:cNvSpPr/>
          <p:nvPr/>
        </p:nvSpPr>
        <p:spPr>
          <a:xfrm>
            <a:off x="4033023" y="3515208"/>
            <a:ext cx="279501" cy="670028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41" name="Straight Arrow Connector 40"/>
          <p:cNvCxnSpPr>
            <a:stCxn id="38" idx="3"/>
            <a:endCxn id="39" idx="1"/>
          </p:cNvCxnSpPr>
          <p:nvPr/>
        </p:nvCxnSpPr>
        <p:spPr>
          <a:xfrm>
            <a:off x="2826624" y="3850222"/>
            <a:ext cx="463449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39" idx="3"/>
            <a:endCxn id="40" idx="1"/>
          </p:cNvCxnSpPr>
          <p:nvPr/>
        </p:nvCxnSpPr>
        <p:spPr>
          <a:xfrm>
            <a:off x="3569574" y="3850222"/>
            <a:ext cx="463449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aphicFrame>
        <p:nvGraphicFramePr>
          <p:cNvPr id="43" name="Object 42"/>
          <p:cNvGraphicFramePr>
            <a:graphicFrameLocks noChangeAspect="1"/>
          </p:cNvGraphicFramePr>
          <p:nvPr>
            <p:extLst/>
          </p:nvPr>
        </p:nvGraphicFramePr>
        <p:xfrm>
          <a:off x="2554288" y="3654425"/>
          <a:ext cx="288925" cy="376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4882" name="Equation" r:id="rId19" imgW="164880" imgH="215640" progId="Equation.3">
                  <p:embed/>
                </p:oleObj>
              </mc:Choice>
              <mc:Fallback>
                <p:oleObj name="Equation" r:id="rId19" imgW="164880" imgH="215640" progId="Equation.3">
                  <p:embed/>
                  <p:pic>
                    <p:nvPicPr>
                      <p:cNvPr id="43" name="Object 4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54288" y="3654425"/>
                        <a:ext cx="288925" cy="376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" name="Oval 43"/>
          <p:cNvSpPr/>
          <p:nvPr/>
        </p:nvSpPr>
        <p:spPr>
          <a:xfrm>
            <a:off x="5016588" y="3529852"/>
            <a:ext cx="1060952" cy="632259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chemeClr val="tx1"/>
              </a:solidFill>
            </a:endParaRPr>
          </a:p>
        </p:txBody>
      </p:sp>
      <p:cxnSp>
        <p:nvCxnSpPr>
          <p:cNvPr id="45" name="Straight Arrow Connector 44"/>
          <p:cNvCxnSpPr>
            <a:endCxn id="44" idx="2"/>
          </p:cNvCxnSpPr>
          <p:nvPr/>
        </p:nvCxnSpPr>
        <p:spPr>
          <a:xfrm flipV="1">
            <a:off x="4637759" y="3845982"/>
            <a:ext cx="378829" cy="1124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aphicFrame>
        <p:nvGraphicFramePr>
          <p:cNvPr id="46" name="Object 45"/>
          <p:cNvGraphicFramePr>
            <a:graphicFrameLocks noChangeAspect="1"/>
          </p:cNvGraphicFramePr>
          <p:nvPr>
            <p:extLst/>
          </p:nvPr>
        </p:nvGraphicFramePr>
        <p:xfrm>
          <a:off x="5060950" y="3673475"/>
          <a:ext cx="933450" cy="373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4883" name="Equation" r:id="rId21" imgW="533160" imgH="215640" progId="Equation.3">
                  <p:embed/>
                </p:oleObj>
              </mc:Choice>
              <mc:Fallback>
                <p:oleObj name="Equation" r:id="rId21" imgW="533160" imgH="215640" progId="Equation.3">
                  <p:embed/>
                  <p:pic>
                    <p:nvPicPr>
                      <p:cNvPr id="46" name="Object 4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60950" y="3673475"/>
                        <a:ext cx="933450" cy="373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7" name="Straight Arrow Connector 46"/>
          <p:cNvCxnSpPr/>
          <p:nvPr/>
        </p:nvCxnSpPr>
        <p:spPr>
          <a:xfrm flipV="1">
            <a:off x="6077540" y="3829287"/>
            <a:ext cx="378829" cy="1124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6489513" y="3598454"/>
            <a:ext cx="5261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L2</a:t>
            </a:r>
            <a:endParaRPr lang="en-CA" dirty="0"/>
          </a:p>
        </p:txBody>
      </p:sp>
      <p:graphicFrame>
        <p:nvGraphicFramePr>
          <p:cNvPr id="49" name="Object 48"/>
          <p:cNvGraphicFramePr>
            <a:graphicFrameLocks noChangeAspect="1"/>
          </p:cNvGraphicFramePr>
          <p:nvPr>
            <p:extLst/>
          </p:nvPr>
        </p:nvGraphicFramePr>
        <p:xfrm>
          <a:off x="4035425" y="3687763"/>
          <a:ext cx="288925" cy="371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4884" name="Equation" r:id="rId23" imgW="164880" imgH="215640" progId="Equation.3">
                  <p:embed/>
                </p:oleObj>
              </mc:Choice>
              <mc:Fallback>
                <p:oleObj name="Equation" r:id="rId23" imgW="164880" imgH="215640" progId="Equation.3">
                  <p:embed/>
                  <p:pic>
                    <p:nvPicPr>
                      <p:cNvPr id="49" name="Object 4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35425" y="3687763"/>
                        <a:ext cx="288925" cy="371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" name="Object 49"/>
          <p:cNvGraphicFramePr>
            <a:graphicFrameLocks noChangeAspect="1"/>
          </p:cNvGraphicFramePr>
          <p:nvPr>
            <p:extLst/>
          </p:nvPr>
        </p:nvGraphicFramePr>
        <p:xfrm>
          <a:off x="3287713" y="3649663"/>
          <a:ext cx="288925" cy="41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4885" name="Equation" r:id="rId25" imgW="164880" imgH="241200" progId="Equation.3">
                  <p:embed/>
                </p:oleObj>
              </mc:Choice>
              <mc:Fallback>
                <p:oleObj name="Equation" r:id="rId25" imgW="164880" imgH="241200" progId="Equation.3">
                  <p:embed/>
                  <p:pic>
                    <p:nvPicPr>
                      <p:cNvPr id="50" name="Object 4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87713" y="3649663"/>
                        <a:ext cx="288925" cy="415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" name="Rounded Rectangle 52"/>
          <p:cNvSpPr/>
          <p:nvPr/>
        </p:nvSpPr>
        <p:spPr>
          <a:xfrm>
            <a:off x="2140824" y="5068325"/>
            <a:ext cx="2496935" cy="980780"/>
          </a:xfrm>
          <a:prstGeom prst="roundRect">
            <a:avLst/>
          </a:prstGeom>
          <a:solidFill>
            <a:schemeClr val="accent3">
              <a:lumMod val="95000"/>
            </a:schemeClr>
          </a:solidFill>
          <a:ln>
            <a:solidFill>
              <a:schemeClr val="accent3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54" name="Object 53"/>
          <p:cNvGraphicFramePr>
            <a:graphicFrameLocks noChangeAspect="1"/>
          </p:cNvGraphicFramePr>
          <p:nvPr>
            <p:extLst/>
          </p:nvPr>
        </p:nvGraphicFramePr>
        <p:xfrm>
          <a:off x="4360863" y="5410200"/>
          <a:ext cx="31115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4886" name="Equation" r:id="rId27" imgW="177480" imgH="228600" progId="Equation.3">
                  <p:embed/>
                </p:oleObj>
              </mc:Choice>
              <mc:Fallback>
                <p:oleObj name="Equation" r:id="rId27" imgW="177480" imgH="228600" progId="Equation.3">
                  <p:embed/>
                  <p:pic>
                    <p:nvPicPr>
                      <p:cNvPr id="54" name="Object 5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60863" y="5410200"/>
                        <a:ext cx="311150" cy="393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5" name="Rectangle 54"/>
          <p:cNvSpPr/>
          <p:nvPr/>
        </p:nvSpPr>
        <p:spPr>
          <a:xfrm>
            <a:off x="2547123" y="5258826"/>
            <a:ext cx="279501" cy="6700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6" name="Rectangle 55"/>
          <p:cNvSpPr/>
          <p:nvPr/>
        </p:nvSpPr>
        <p:spPr>
          <a:xfrm>
            <a:off x="3290073" y="5258826"/>
            <a:ext cx="279501" cy="670028"/>
          </a:xfrm>
          <a:prstGeom prst="rect">
            <a:avLst/>
          </a:prstGeom>
          <a:solidFill>
            <a:srgbClr val="FFC000"/>
          </a:solidFill>
          <a:ln>
            <a:solidFill>
              <a:srgbClr val="B8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7" name="Rectangle 56"/>
          <p:cNvSpPr/>
          <p:nvPr/>
        </p:nvSpPr>
        <p:spPr>
          <a:xfrm>
            <a:off x="4033023" y="5258826"/>
            <a:ext cx="279501" cy="670028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58" name="Straight Arrow Connector 57"/>
          <p:cNvCxnSpPr>
            <a:stCxn id="55" idx="3"/>
            <a:endCxn id="56" idx="1"/>
          </p:cNvCxnSpPr>
          <p:nvPr/>
        </p:nvCxnSpPr>
        <p:spPr>
          <a:xfrm>
            <a:off x="2826624" y="5593840"/>
            <a:ext cx="463449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56" idx="3"/>
            <a:endCxn id="57" idx="1"/>
          </p:cNvCxnSpPr>
          <p:nvPr/>
        </p:nvCxnSpPr>
        <p:spPr>
          <a:xfrm>
            <a:off x="3569574" y="5593840"/>
            <a:ext cx="463449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aphicFrame>
        <p:nvGraphicFramePr>
          <p:cNvPr id="60" name="Object 59"/>
          <p:cNvGraphicFramePr>
            <a:graphicFrameLocks noChangeAspect="1"/>
          </p:cNvGraphicFramePr>
          <p:nvPr>
            <p:extLst/>
          </p:nvPr>
        </p:nvGraphicFramePr>
        <p:xfrm>
          <a:off x="2554288" y="5386388"/>
          <a:ext cx="288925" cy="398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4887" name="Equation" r:id="rId29" imgW="164880" imgH="228600" progId="Equation.3">
                  <p:embed/>
                </p:oleObj>
              </mc:Choice>
              <mc:Fallback>
                <p:oleObj name="Equation" r:id="rId29" imgW="164880" imgH="228600" progId="Equation.3">
                  <p:embed/>
                  <p:pic>
                    <p:nvPicPr>
                      <p:cNvPr id="60" name="Object 5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54288" y="5386388"/>
                        <a:ext cx="288925" cy="398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" name="Oval 60"/>
          <p:cNvSpPr/>
          <p:nvPr/>
        </p:nvSpPr>
        <p:spPr>
          <a:xfrm>
            <a:off x="5016588" y="5273470"/>
            <a:ext cx="1060952" cy="632259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chemeClr val="tx1"/>
              </a:solidFill>
            </a:endParaRPr>
          </a:p>
        </p:txBody>
      </p:sp>
      <p:cxnSp>
        <p:nvCxnSpPr>
          <p:cNvPr id="62" name="Straight Arrow Connector 61"/>
          <p:cNvCxnSpPr>
            <a:endCxn id="61" idx="2"/>
          </p:cNvCxnSpPr>
          <p:nvPr/>
        </p:nvCxnSpPr>
        <p:spPr>
          <a:xfrm flipV="1">
            <a:off x="4637759" y="5589600"/>
            <a:ext cx="378829" cy="1124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aphicFrame>
        <p:nvGraphicFramePr>
          <p:cNvPr id="63" name="Object 62"/>
          <p:cNvGraphicFramePr>
            <a:graphicFrameLocks noChangeAspect="1"/>
          </p:cNvGraphicFramePr>
          <p:nvPr>
            <p:extLst/>
          </p:nvPr>
        </p:nvGraphicFramePr>
        <p:xfrm>
          <a:off x="5072063" y="5407025"/>
          <a:ext cx="911225" cy="395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4888" name="Equation" r:id="rId31" imgW="520560" imgH="228600" progId="Equation.3">
                  <p:embed/>
                </p:oleObj>
              </mc:Choice>
              <mc:Fallback>
                <p:oleObj name="Equation" r:id="rId31" imgW="520560" imgH="228600" progId="Equation.3">
                  <p:embed/>
                  <p:pic>
                    <p:nvPicPr>
                      <p:cNvPr id="63" name="Object 6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72063" y="5407025"/>
                        <a:ext cx="911225" cy="395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4" name="Straight Arrow Connector 63"/>
          <p:cNvCxnSpPr/>
          <p:nvPr/>
        </p:nvCxnSpPr>
        <p:spPr>
          <a:xfrm flipV="1">
            <a:off x="6077540" y="5572905"/>
            <a:ext cx="378829" cy="1124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6489513" y="5342072"/>
            <a:ext cx="5261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L3</a:t>
            </a:r>
            <a:endParaRPr lang="en-CA" dirty="0"/>
          </a:p>
        </p:txBody>
      </p:sp>
      <p:graphicFrame>
        <p:nvGraphicFramePr>
          <p:cNvPr id="66" name="Object 65"/>
          <p:cNvGraphicFramePr>
            <a:graphicFrameLocks noChangeAspect="1"/>
          </p:cNvGraphicFramePr>
          <p:nvPr>
            <p:extLst/>
          </p:nvPr>
        </p:nvGraphicFramePr>
        <p:xfrm>
          <a:off x="4035425" y="5419725"/>
          <a:ext cx="288925" cy="395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4889" name="Equation" r:id="rId33" imgW="164880" imgH="228600" progId="Equation.3">
                  <p:embed/>
                </p:oleObj>
              </mc:Choice>
              <mc:Fallback>
                <p:oleObj name="Equation" r:id="rId33" imgW="164880" imgH="228600" progId="Equation.3">
                  <p:embed/>
                  <p:pic>
                    <p:nvPicPr>
                      <p:cNvPr id="66" name="Object 6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35425" y="5419725"/>
                        <a:ext cx="288925" cy="395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7" name="Object 66"/>
          <p:cNvGraphicFramePr>
            <a:graphicFrameLocks noChangeAspect="1"/>
          </p:cNvGraphicFramePr>
          <p:nvPr>
            <p:extLst/>
          </p:nvPr>
        </p:nvGraphicFramePr>
        <p:xfrm>
          <a:off x="3287713" y="5383213"/>
          <a:ext cx="288925" cy="436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4890" name="Equation" r:id="rId35" imgW="164880" imgH="253800" progId="Equation.3">
                  <p:embed/>
                </p:oleObj>
              </mc:Choice>
              <mc:Fallback>
                <p:oleObj name="Equation" r:id="rId35" imgW="164880" imgH="253800" progId="Equation.3">
                  <p:embed/>
                  <p:pic>
                    <p:nvPicPr>
                      <p:cNvPr id="67" name="Object 6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87713" y="5383213"/>
                        <a:ext cx="288925" cy="4365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2" name="Straight Arrow Connector 71"/>
          <p:cNvCxnSpPr/>
          <p:nvPr/>
        </p:nvCxnSpPr>
        <p:spPr>
          <a:xfrm>
            <a:off x="3429823" y="1464136"/>
            <a:ext cx="5063" cy="323850"/>
          </a:xfrm>
          <a:prstGeom prst="straightConnector1">
            <a:avLst/>
          </a:prstGeom>
          <a:ln>
            <a:solidFill>
              <a:srgbClr val="B88C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endCxn id="39" idx="0"/>
          </p:cNvCxnSpPr>
          <p:nvPr/>
        </p:nvCxnSpPr>
        <p:spPr>
          <a:xfrm>
            <a:off x="3424760" y="2473492"/>
            <a:ext cx="5064" cy="1041716"/>
          </a:xfrm>
          <a:prstGeom prst="straightConnector1">
            <a:avLst/>
          </a:prstGeom>
          <a:ln>
            <a:solidFill>
              <a:srgbClr val="B88C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/>
          <p:nvPr/>
        </p:nvCxnSpPr>
        <p:spPr>
          <a:xfrm>
            <a:off x="3432175" y="4184053"/>
            <a:ext cx="5064" cy="1041716"/>
          </a:xfrm>
          <a:prstGeom prst="straightConnector1">
            <a:avLst/>
          </a:prstGeom>
          <a:ln>
            <a:solidFill>
              <a:srgbClr val="B88C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aphicFrame>
        <p:nvGraphicFramePr>
          <p:cNvPr id="79" name="Object 6"/>
          <p:cNvGraphicFramePr>
            <a:graphicFrameLocks noChangeAspect="1"/>
          </p:cNvGraphicFramePr>
          <p:nvPr>
            <p:extLst/>
          </p:nvPr>
        </p:nvGraphicFramePr>
        <p:xfrm>
          <a:off x="2870986" y="3504324"/>
          <a:ext cx="442913" cy="300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4891" name="Equation" r:id="rId37" imgW="279360" imgH="203040" progId="Equation.3">
                  <p:embed/>
                </p:oleObj>
              </mc:Choice>
              <mc:Fallback>
                <p:oleObj name="Equation" r:id="rId37" imgW="279360" imgH="203040" progId="Equation.3">
                  <p:embed/>
                  <p:pic>
                    <p:nvPicPr>
                      <p:cNvPr id="79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70986" y="3504324"/>
                        <a:ext cx="442913" cy="300037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0" name="Object 6"/>
          <p:cNvGraphicFramePr>
            <a:graphicFrameLocks noChangeAspect="1"/>
          </p:cNvGraphicFramePr>
          <p:nvPr>
            <p:extLst/>
          </p:nvPr>
        </p:nvGraphicFramePr>
        <p:xfrm>
          <a:off x="3605999" y="3509086"/>
          <a:ext cx="442912" cy="301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4892" name="Equation" r:id="rId38" imgW="279360" imgH="203040" progId="Equation.3">
                  <p:embed/>
                </p:oleObj>
              </mc:Choice>
              <mc:Fallback>
                <p:oleObj name="Equation" r:id="rId38" imgW="279360" imgH="203040" progId="Equation.3">
                  <p:embed/>
                  <p:pic>
                    <p:nvPicPr>
                      <p:cNvPr id="8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05999" y="3509086"/>
                        <a:ext cx="442912" cy="301625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" name="Object 6"/>
          <p:cNvGraphicFramePr>
            <a:graphicFrameLocks noChangeAspect="1"/>
          </p:cNvGraphicFramePr>
          <p:nvPr>
            <p:extLst/>
          </p:nvPr>
        </p:nvGraphicFramePr>
        <p:xfrm>
          <a:off x="2875061" y="5242344"/>
          <a:ext cx="442913" cy="300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4893" name="Equation" r:id="rId39" imgW="279360" imgH="203040" progId="Equation.3">
                  <p:embed/>
                </p:oleObj>
              </mc:Choice>
              <mc:Fallback>
                <p:oleObj name="Equation" r:id="rId39" imgW="279360" imgH="203040" progId="Equation.3">
                  <p:embed/>
                  <p:pic>
                    <p:nvPicPr>
                      <p:cNvPr id="81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75061" y="5242344"/>
                        <a:ext cx="442913" cy="300037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2" name="Object 6"/>
          <p:cNvGraphicFramePr>
            <a:graphicFrameLocks noChangeAspect="1"/>
          </p:cNvGraphicFramePr>
          <p:nvPr>
            <p:extLst/>
          </p:nvPr>
        </p:nvGraphicFramePr>
        <p:xfrm>
          <a:off x="3610074" y="5247106"/>
          <a:ext cx="442912" cy="301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4894" name="Equation" r:id="rId40" imgW="279360" imgH="203040" progId="Equation.3">
                  <p:embed/>
                </p:oleObj>
              </mc:Choice>
              <mc:Fallback>
                <p:oleObj name="Equation" r:id="rId40" imgW="279360" imgH="203040" progId="Equation.3">
                  <p:embed/>
                  <p:pic>
                    <p:nvPicPr>
                      <p:cNvPr id="82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10074" y="5247106"/>
                        <a:ext cx="442912" cy="301625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3" name="Object 6"/>
          <p:cNvGraphicFramePr>
            <a:graphicFrameLocks noChangeAspect="1"/>
          </p:cNvGraphicFramePr>
          <p:nvPr>
            <p:extLst/>
          </p:nvPr>
        </p:nvGraphicFramePr>
        <p:xfrm>
          <a:off x="2951164" y="2771710"/>
          <a:ext cx="442913" cy="300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4895" name="Equation" r:id="rId41" imgW="279360" imgH="203040" progId="Equation.3">
                  <p:embed/>
                </p:oleObj>
              </mc:Choice>
              <mc:Fallback>
                <p:oleObj name="Equation" r:id="rId41" imgW="279360" imgH="203040" progId="Equation.3">
                  <p:embed/>
                  <p:pic>
                    <p:nvPicPr>
                      <p:cNvPr id="83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51164" y="2771710"/>
                        <a:ext cx="442913" cy="300037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4" name="Object 6"/>
          <p:cNvGraphicFramePr>
            <a:graphicFrameLocks noChangeAspect="1"/>
          </p:cNvGraphicFramePr>
          <p:nvPr>
            <p:extLst/>
          </p:nvPr>
        </p:nvGraphicFramePr>
        <p:xfrm>
          <a:off x="2926873" y="4511052"/>
          <a:ext cx="442913" cy="300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4896" name="Equation" r:id="rId43" imgW="279360" imgH="203040" progId="Equation.3">
                  <p:embed/>
                </p:oleObj>
              </mc:Choice>
              <mc:Fallback>
                <p:oleObj name="Equation" r:id="rId43" imgW="279360" imgH="203040" progId="Equation.3">
                  <p:embed/>
                  <p:pic>
                    <p:nvPicPr>
                      <p:cNvPr id="84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26873" y="4511052"/>
                        <a:ext cx="442913" cy="300037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5" name="Object 6"/>
          <p:cNvGraphicFramePr>
            <a:graphicFrameLocks noChangeAspect="1"/>
          </p:cNvGraphicFramePr>
          <p:nvPr>
            <p:extLst/>
          </p:nvPr>
        </p:nvGraphicFramePr>
        <p:xfrm>
          <a:off x="2855912" y="1272845"/>
          <a:ext cx="442913" cy="300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4897" name="Equation" r:id="rId45" imgW="279360" imgH="203040" progId="Equation.3">
                  <p:embed/>
                </p:oleObj>
              </mc:Choice>
              <mc:Fallback>
                <p:oleObj name="Equation" r:id="rId45" imgW="279360" imgH="203040" progId="Equation.3">
                  <p:embed/>
                  <p:pic>
                    <p:nvPicPr>
                      <p:cNvPr id="85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55912" y="1272845"/>
                        <a:ext cx="442913" cy="300037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6" name="Object 85"/>
          <p:cNvGraphicFramePr>
            <a:graphicFrameLocks noChangeAspect="1"/>
          </p:cNvGraphicFramePr>
          <p:nvPr>
            <p:extLst/>
          </p:nvPr>
        </p:nvGraphicFramePr>
        <p:xfrm>
          <a:off x="3302000" y="952500"/>
          <a:ext cx="288925" cy="438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4898" name="Equation" r:id="rId46" imgW="164880" imgH="253800" progId="Equation.3">
                  <p:embed/>
                </p:oleObj>
              </mc:Choice>
              <mc:Fallback>
                <p:oleObj name="Equation" r:id="rId46" imgW="164880" imgH="253800" progId="Equation.3">
                  <p:embed/>
                  <p:pic>
                    <p:nvPicPr>
                      <p:cNvPr id="86" name="Object 8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02000" y="952500"/>
                        <a:ext cx="288925" cy="438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7" name="Object 6"/>
          <p:cNvGraphicFramePr>
            <a:graphicFrameLocks noChangeAspect="1"/>
          </p:cNvGraphicFramePr>
          <p:nvPr>
            <p:extLst/>
          </p:nvPr>
        </p:nvGraphicFramePr>
        <p:xfrm>
          <a:off x="3813969" y="4691371"/>
          <a:ext cx="3652838" cy="501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4899" name="Equation" r:id="rId48" imgW="1981080" imgH="291960" progId="Equation.3">
                  <p:embed/>
                </p:oleObj>
              </mc:Choice>
              <mc:Fallback>
                <p:oleObj name="Equation" r:id="rId48" imgW="1981080" imgH="291960" progId="Equation.3">
                  <p:embed/>
                  <p:pic>
                    <p:nvPicPr>
                      <p:cNvPr id="87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3969" y="4691371"/>
                        <a:ext cx="3652838" cy="501650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8" name="Object 6"/>
          <p:cNvGraphicFramePr>
            <a:graphicFrameLocks noChangeAspect="1"/>
          </p:cNvGraphicFramePr>
          <p:nvPr>
            <p:extLst/>
          </p:nvPr>
        </p:nvGraphicFramePr>
        <p:xfrm>
          <a:off x="6358393" y="435234"/>
          <a:ext cx="657225" cy="4475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4900" name="Equation" r:id="rId50" imgW="279360" imgH="203040" progId="Equation.3">
                  <p:embed/>
                </p:oleObj>
              </mc:Choice>
              <mc:Fallback>
                <p:oleObj name="Equation" r:id="rId50" imgW="279360" imgH="203040" progId="Equation.3">
                  <p:embed/>
                  <p:pic>
                    <p:nvPicPr>
                      <p:cNvPr id="88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58393" y="435234"/>
                        <a:ext cx="657225" cy="447573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Freeform 1"/>
          <p:cNvSpPr/>
          <p:nvPr/>
        </p:nvSpPr>
        <p:spPr>
          <a:xfrm>
            <a:off x="2870986" y="2327276"/>
            <a:ext cx="3151460" cy="2809755"/>
          </a:xfrm>
          <a:custGeom>
            <a:avLst/>
            <a:gdLst>
              <a:gd name="connsiteX0" fmla="*/ 2975956 w 2975956"/>
              <a:gd name="connsiteY0" fmla="*/ 1055716 h 1055716"/>
              <a:gd name="connsiteX1" fmla="*/ 739833 w 2975956"/>
              <a:gd name="connsiteY1" fmla="*/ 1055716 h 1055716"/>
              <a:gd name="connsiteX2" fmla="*/ 731520 w 2975956"/>
              <a:gd name="connsiteY2" fmla="*/ 0 h 1055716"/>
              <a:gd name="connsiteX3" fmla="*/ 0 w 2975956"/>
              <a:gd name="connsiteY3" fmla="*/ 0 h 1055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75956" h="1055716">
                <a:moveTo>
                  <a:pt x="2975956" y="1055716"/>
                </a:moveTo>
                <a:lnTo>
                  <a:pt x="739833" y="1055716"/>
                </a:lnTo>
                <a:lnTo>
                  <a:pt x="731520" y="0"/>
                </a:lnTo>
                <a:lnTo>
                  <a:pt x="0" y="0"/>
                </a:lnTo>
              </a:path>
            </a:pathLst>
          </a:custGeom>
          <a:ln>
            <a:solidFill>
              <a:srgbClr val="B88C00"/>
            </a:solidFill>
            <a:prstDash val="sysDot"/>
            <a:headEnd type="none" w="med" len="med"/>
            <a:tailEnd type="triangl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8" name="Oval 67"/>
          <p:cNvSpPr/>
          <p:nvPr/>
        </p:nvSpPr>
        <p:spPr>
          <a:xfrm>
            <a:off x="2809644" y="1773239"/>
            <a:ext cx="526573" cy="372895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9" name="Rectangle 68"/>
          <p:cNvSpPr/>
          <p:nvPr/>
        </p:nvSpPr>
        <p:spPr>
          <a:xfrm>
            <a:off x="1976853" y="2373803"/>
            <a:ext cx="4964274" cy="2796713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7777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70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39803905"/>
              </p:ext>
            </p:extLst>
          </p:nvPr>
        </p:nvGraphicFramePr>
        <p:xfrm>
          <a:off x="2819400" y="3113088"/>
          <a:ext cx="3452813" cy="1203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4901" name="Equation" r:id="rId52" imgW="1155600" imgH="431640" progId="Equation.3">
                  <p:embed/>
                </p:oleObj>
              </mc:Choice>
              <mc:Fallback>
                <p:oleObj name="Equation" r:id="rId52" imgW="1155600" imgH="431640" progId="Equation.3">
                  <p:embed/>
                  <p:pic>
                    <p:nvPicPr>
                      <p:cNvPr id="74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19400" y="3113088"/>
                        <a:ext cx="3452813" cy="1203325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98733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5765543" y="195059"/>
            <a:ext cx="4700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000" dirty="0" smtClean="0"/>
              <a:t>L1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2274383" y="277199"/>
            <a:ext cx="2246138" cy="285868"/>
          </a:xfrm>
          <a:prstGeom prst="roundRect">
            <a:avLst/>
          </a:prstGeom>
          <a:solidFill>
            <a:schemeClr val="accent3">
              <a:lumMod val="95000"/>
            </a:schemeClr>
          </a:solidFill>
          <a:ln>
            <a:solidFill>
              <a:schemeClr val="accent3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Rectangle 6"/>
          <p:cNvSpPr/>
          <p:nvPr/>
        </p:nvSpPr>
        <p:spPr>
          <a:xfrm>
            <a:off x="2498494" y="264565"/>
            <a:ext cx="261968" cy="2850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Rectangle 7"/>
          <p:cNvSpPr/>
          <p:nvPr/>
        </p:nvSpPr>
        <p:spPr>
          <a:xfrm>
            <a:off x="3249061" y="264565"/>
            <a:ext cx="261968" cy="285042"/>
          </a:xfrm>
          <a:prstGeom prst="rect">
            <a:avLst/>
          </a:prstGeom>
          <a:solidFill>
            <a:srgbClr val="FFC000"/>
          </a:solidFill>
          <a:ln>
            <a:solidFill>
              <a:srgbClr val="B8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Rectangle 8"/>
          <p:cNvSpPr/>
          <p:nvPr/>
        </p:nvSpPr>
        <p:spPr>
          <a:xfrm>
            <a:off x="3953719" y="264565"/>
            <a:ext cx="261968" cy="285042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0" name="Straight Arrow Connector 9"/>
          <p:cNvCxnSpPr>
            <a:stCxn id="7" idx="3"/>
            <a:endCxn id="8" idx="1"/>
          </p:cNvCxnSpPr>
          <p:nvPr/>
        </p:nvCxnSpPr>
        <p:spPr>
          <a:xfrm>
            <a:off x="2760462" y="407085"/>
            <a:ext cx="434377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3519343" y="407085"/>
            <a:ext cx="434377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>
            <a:off x="4858960" y="270794"/>
            <a:ext cx="605034" cy="268974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chemeClr val="tx1"/>
              </a:solidFill>
            </a:endParaRPr>
          </a:p>
        </p:txBody>
      </p:sp>
      <p:cxnSp>
        <p:nvCxnSpPr>
          <p:cNvPr id="19" name="Straight Arrow Connector 18"/>
          <p:cNvCxnSpPr/>
          <p:nvPr/>
        </p:nvCxnSpPr>
        <p:spPr>
          <a:xfrm flipV="1">
            <a:off x="4490519" y="405282"/>
            <a:ext cx="355065" cy="478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5462483" y="400499"/>
            <a:ext cx="355065" cy="478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7" name="Rounded Rectangle 26"/>
          <p:cNvSpPr/>
          <p:nvPr/>
        </p:nvSpPr>
        <p:spPr>
          <a:xfrm>
            <a:off x="2274383" y="645570"/>
            <a:ext cx="2246138" cy="281366"/>
          </a:xfrm>
          <a:prstGeom prst="roundRect">
            <a:avLst/>
          </a:prstGeom>
          <a:solidFill>
            <a:schemeClr val="accent3">
              <a:lumMod val="95000"/>
            </a:schemeClr>
          </a:solidFill>
          <a:ln>
            <a:solidFill>
              <a:schemeClr val="accent3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" name="Rectangle 37"/>
          <p:cNvSpPr/>
          <p:nvPr/>
        </p:nvSpPr>
        <p:spPr>
          <a:xfrm>
            <a:off x="2498494" y="630024"/>
            <a:ext cx="261968" cy="2850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9" name="Rectangle 38"/>
          <p:cNvSpPr/>
          <p:nvPr/>
        </p:nvSpPr>
        <p:spPr>
          <a:xfrm>
            <a:off x="3249061" y="630024"/>
            <a:ext cx="261968" cy="285042"/>
          </a:xfrm>
          <a:prstGeom prst="rect">
            <a:avLst/>
          </a:prstGeom>
          <a:solidFill>
            <a:srgbClr val="FFC000"/>
          </a:solidFill>
          <a:ln>
            <a:solidFill>
              <a:srgbClr val="B8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" name="Rectangle 39"/>
          <p:cNvSpPr/>
          <p:nvPr/>
        </p:nvSpPr>
        <p:spPr>
          <a:xfrm>
            <a:off x="3953719" y="630024"/>
            <a:ext cx="261968" cy="285042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41" name="Straight Arrow Connector 40"/>
          <p:cNvCxnSpPr>
            <a:stCxn id="38" idx="3"/>
            <a:endCxn id="39" idx="1"/>
          </p:cNvCxnSpPr>
          <p:nvPr/>
        </p:nvCxnSpPr>
        <p:spPr>
          <a:xfrm>
            <a:off x="2760462" y="772544"/>
            <a:ext cx="434377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3519343" y="772544"/>
            <a:ext cx="434377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44" name="Oval 43"/>
          <p:cNvSpPr/>
          <p:nvPr/>
        </p:nvSpPr>
        <p:spPr>
          <a:xfrm>
            <a:off x="4858960" y="636253"/>
            <a:ext cx="605034" cy="268974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chemeClr val="tx1"/>
              </a:solidFill>
            </a:endParaRPr>
          </a:p>
        </p:txBody>
      </p:sp>
      <p:cxnSp>
        <p:nvCxnSpPr>
          <p:cNvPr id="45" name="Straight Arrow Connector 44"/>
          <p:cNvCxnSpPr/>
          <p:nvPr/>
        </p:nvCxnSpPr>
        <p:spPr>
          <a:xfrm flipV="1">
            <a:off x="4490519" y="770741"/>
            <a:ext cx="355065" cy="478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V="1">
            <a:off x="5462483" y="765959"/>
            <a:ext cx="355065" cy="478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53" name="Rounded Rectangle 52"/>
          <p:cNvSpPr/>
          <p:nvPr/>
        </p:nvSpPr>
        <p:spPr>
          <a:xfrm>
            <a:off x="2274383" y="1006496"/>
            <a:ext cx="2246138" cy="307386"/>
          </a:xfrm>
          <a:prstGeom prst="roundRect">
            <a:avLst/>
          </a:prstGeom>
          <a:solidFill>
            <a:schemeClr val="accent3">
              <a:lumMod val="95000"/>
            </a:schemeClr>
          </a:solidFill>
          <a:ln>
            <a:solidFill>
              <a:schemeClr val="accent3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5" name="Rectangle 54"/>
          <p:cNvSpPr/>
          <p:nvPr/>
        </p:nvSpPr>
        <p:spPr>
          <a:xfrm>
            <a:off x="2520183" y="998963"/>
            <a:ext cx="261968" cy="2850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6" name="Rectangle 55"/>
          <p:cNvSpPr/>
          <p:nvPr/>
        </p:nvSpPr>
        <p:spPr>
          <a:xfrm>
            <a:off x="3249061" y="998963"/>
            <a:ext cx="261968" cy="285042"/>
          </a:xfrm>
          <a:prstGeom prst="rect">
            <a:avLst/>
          </a:prstGeom>
          <a:solidFill>
            <a:srgbClr val="FFC000"/>
          </a:solidFill>
          <a:ln>
            <a:solidFill>
              <a:srgbClr val="B8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7" name="Rectangle 56"/>
          <p:cNvSpPr/>
          <p:nvPr/>
        </p:nvSpPr>
        <p:spPr>
          <a:xfrm>
            <a:off x="3953719" y="998963"/>
            <a:ext cx="261968" cy="285042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58" name="Straight Arrow Connector 57"/>
          <p:cNvCxnSpPr>
            <a:stCxn id="55" idx="3"/>
            <a:endCxn id="56" idx="1"/>
          </p:cNvCxnSpPr>
          <p:nvPr/>
        </p:nvCxnSpPr>
        <p:spPr>
          <a:xfrm>
            <a:off x="2782151" y="1141484"/>
            <a:ext cx="434377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>
            <a:off x="3519343" y="1141484"/>
            <a:ext cx="434377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61" name="Oval 60"/>
          <p:cNvSpPr/>
          <p:nvPr/>
        </p:nvSpPr>
        <p:spPr>
          <a:xfrm>
            <a:off x="4858960" y="1005192"/>
            <a:ext cx="605034" cy="268974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chemeClr val="tx1"/>
              </a:solidFill>
            </a:endParaRPr>
          </a:p>
        </p:txBody>
      </p:sp>
      <p:cxnSp>
        <p:nvCxnSpPr>
          <p:cNvPr id="62" name="Straight Arrow Connector 61"/>
          <p:cNvCxnSpPr/>
          <p:nvPr/>
        </p:nvCxnSpPr>
        <p:spPr>
          <a:xfrm flipV="1">
            <a:off x="4490519" y="1139680"/>
            <a:ext cx="355065" cy="478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 flipV="1">
            <a:off x="5462483" y="1134897"/>
            <a:ext cx="355065" cy="478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>
          <a:xfrm>
            <a:off x="3380045" y="549606"/>
            <a:ext cx="0" cy="80417"/>
          </a:xfrm>
          <a:prstGeom prst="straightConnector1">
            <a:avLst/>
          </a:prstGeom>
          <a:ln>
            <a:solidFill>
              <a:srgbClr val="B88C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97" name="Rounded Rectangle 96"/>
          <p:cNvSpPr/>
          <p:nvPr/>
        </p:nvSpPr>
        <p:spPr>
          <a:xfrm>
            <a:off x="2274383" y="1394018"/>
            <a:ext cx="2246138" cy="285868"/>
          </a:xfrm>
          <a:prstGeom prst="roundRect">
            <a:avLst/>
          </a:prstGeom>
          <a:solidFill>
            <a:schemeClr val="accent3">
              <a:lumMod val="95000"/>
            </a:schemeClr>
          </a:solidFill>
          <a:ln>
            <a:solidFill>
              <a:schemeClr val="accent3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9" name="Rectangle 98"/>
          <p:cNvSpPr/>
          <p:nvPr/>
        </p:nvSpPr>
        <p:spPr>
          <a:xfrm>
            <a:off x="2520183" y="1381384"/>
            <a:ext cx="261968" cy="2850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0" name="Rectangle 99"/>
          <p:cNvSpPr/>
          <p:nvPr/>
        </p:nvSpPr>
        <p:spPr>
          <a:xfrm>
            <a:off x="3249061" y="1381384"/>
            <a:ext cx="261968" cy="285042"/>
          </a:xfrm>
          <a:prstGeom prst="rect">
            <a:avLst/>
          </a:prstGeom>
          <a:solidFill>
            <a:srgbClr val="FFC000"/>
          </a:solidFill>
          <a:ln>
            <a:solidFill>
              <a:srgbClr val="B8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1" name="Rectangle 100"/>
          <p:cNvSpPr/>
          <p:nvPr/>
        </p:nvSpPr>
        <p:spPr>
          <a:xfrm>
            <a:off x="3953719" y="1381384"/>
            <a:ext cx="261968" cy="285042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02" name="Straight Arrow Connector 101"/>
          <p:cNvCxnSpPr>
            <a:stCxn id="99" idx="3"/>
            <a:endCxn id="100" idx="1"/>
          </p:cNvCxnSpPr>
          <p:nvPr/>
        </p:nvCxnSpPr>
        <p:spPr>
          <a:xfrm>
            <a:off x="2782151" y="1523905"/>
            <a:ext cx="434377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/>
          <p:nvPr/>
        </p:nvCxnSpPr>
        <p:spPr>
          <a:xfrm>
            <a:off x="3519343" y="1523905"/>
            <a:ext cx="434377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05" name="Oval 104"/>
          <p:cNvSpPr/>
          <p:nvPr/>
        </p:nvSpPr>
        <p:spPr>
          <a:xfrm>
            <a:off x="4858960" y="1387614"/>
            <a:ext cx="605034" cy="268974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chemeClr val="tx1"/>
              </a:solidFill>
            </a:endParaRPr>
          </a:p>
        </p:txBody>
      </p:sp>
      <p:cxnSp>
        <p:nvCxnSpPr>
          <p:cNvPr id="106" name="Straight Arrow Connector 105"/>
          <p:cNvCxnSpPr/>
          <p:nvPr/>
        </p:nvCxnSpPr>
        <p:spPr>
          <a:xfrm flipV="1">
            <a:off x="4490519" y="1522101"/>
            <a:ext cx="355065" cy="478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08" name="Straight Arrow Connector 107"/>
          <p:cNvCxnSpPr/>
          <p:nvPr/>
        </p:nvCxnSpPr>
        <p:spPr>
          <a:xfrm flipV="1">
            <a:off x="5462483" y="1517318"/>
            <a:ext cx="355065" cy="478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13" name="Rounded Rectangle 112"/>
          <p:cNvSpPr/>
          <p:nvPr/>
        </p:nvSpPr>
        <p:spPr>
          <a:xfrm>
            <a:off x="2274383" y="1762389"/>
            <a:ext cx="2246138" cy="281366"/>
          </a:xfrm>
          <a:prstGeom prst="roundRect">
            <a:avLst/>
          </a:prstGeom>
          <a:solidFill>
            <a:schemeClr val="accent3">
              <a:lumMod val="95000"/>
            </a:schemeClr>
          </a:solidFill>
          <a:ln>
            <a:solidFill>
              <a:schemeClr val="accent3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5" name="Rectangle 114"/>
          <p:cNvSpPr/>
          <p:nvPr/>
        </p:nvSpPr>
        <p:spPr>
          <a:xfrm>
            <a:off x="2520183" y="1746843"/>
            <a:ext cx="261968" cy="2850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6" name="Rectangle 115"/>
          <p:cNvSpPr/>
          <p:nvPr/>
        </p:nvSpPr>
        <p:spPr>
          <a:xfrm>
            <a:off x="3249061" y="1746843"/>
            <a:ext cx="261968" cy="285042"/>
          </a:xfrm>
          <a:prstGeom prst="rect">
            <a:avLst/>
          </a:prstGeom>
          <a:solidFill>
            <a:srgbClr val="FFC000"/>
          </a:solidFill>
          <a:ln>
            <a:solidFill>
              <a:srgbClr val="B8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7" name="Rectangle 116"/>
          <p:cNvSpPr/>
          <p:nvPr/>
        </p:nvSpPr>
        <p:spPr>
          <a:xfrm>
            <a:off x="3953719" y="1746843"/>
            <a:ext cx="261968" cy="285042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18" name="Straight Arrow Connector 117"/>
          <p:cNvCxnSpPr>
            <a:stCxn id="115" idx="3"/>
            <a:endCxn id="116" idx="1"/>
          </p:cNvCxnSpPr>
          <p:nvPr/>
        </p:nvCxnSpPr>
        <p:spPr>
          <a:xfrm>
            <a:off x="2782151" y="1889364"/>
            <a:ext cx="434377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19" name="Straight Arrow Connector 118"/>
          <p:cNvCxnSpPr/>
          <p:nvPr/>
        </p:nvCxnSpPr>
        <p:spPr>
          <a:xfrm>
            <a:off x="3519343" y="1889364"/>
            <a:ext cx="434377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21" name="Oval 120"/>
          <p:cNvSpPr/>
          <p:nvPr/>
        </p:nvSpPr>
        <p:spPr>
          <a:xfrm>
            <a:off x="4858960" y="1753073"/>
            <a:ext cx="605034" cy="268974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chemeClr val="tx1"/>
              </a:solidFill>
            </a:endParaRPr>
          </a:p>
        </p:txBody>
      </p:sp>
      <p:cxnSp>
        <p:nvCxnSpPr>
          <p:cNvPr id="122" name="Straight Arrow Connector 121"/>
          <p:cNvCxnSpPr/>
          <p:nvPr/>
        </p:nvCxnSpPr>
        <p:spPr>
          <a:xfrm flipV="1">
            <a:off x="4490519" y="1887560"/>
            <a:ext cx="355065" cy="478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24" name="Straight Arrow Connector 123"/>
          <p:cNvCxnSpPr/>
          <p:nvPr/>
        </p:nvCxnSpPr>
        <p:spPr>
          <a:xfrm flipV="1">
            <a:off x="5462483" y="1882778"/>
            <a:ext cx="355065" cy="478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28" name="Rounded Rectangle 127"/>
          <p:cNvSpPr/>
          <p:nvPr/>
        </p:nvSpPr>
        <p:spPr>
          <a:xfrm>
            <a:off x="2274383" y="2123316"/>
            <a:ext cx="2246138" cy="307386"/>
          </a:xfrm>
          <a:prstGeom prst="roundRect">
            <a:avLst/>
          </a:prstGeom>
          <a:solidFill>
            <a:schemeClr val="accent3">
              <a:lumMod val="95000"/>
            </a:schemeClr>
          </a:solidFill>
          <a:ln>
            <a:solidFill>
              <a:schemeClr val="accent3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0" name="Rectangle 129"/>
          <p:cNvSpPr/>
          <p:nvPr/>
        </p:nvSpPr>
        <p:spPr>
          <a:xfrm>
            <a:off x="2541872" y="2115782"/>
            <a:ext cx="261968" cy="2850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1" name="Rectangle 130"/>
          <p:cNvSpPr/>
          <p:nvPr/>
        </p:nvSpPr>
        <p:spPr>
          <a:xfrm>
            <a:off x="3249061" y="2115782"/>
            <a:ext cx="261968" cy="285042"/>
          </a:xfrm>
          <a:prstGeom prst="rect">
            <a:avLst/>
          </a:prstGeom>
          <a:solidFill>
            <a:srgbClr val="FFC000"/>
          </a:solidFill>
          <a:ln>
            <a:solidFill>
              <a:srgbClr val="B8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2" name="Rectangle 131"/>
          <p:cNvSpPr/>
          <p:nvPr/>
        </p:nvSpPr>
        <p:spPr>
          <a:xfrm>
            <a:off x="3953719" y="2115782"/>
            <a:ext cx="261968" cy="285042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33" name="Straight Arrow Connector 132"/>
          <p:cNvCxnSpPr>
            <a:stCxn id="130" idx="3"/>
            <a:endCxn id="131" idx="1"/>
          </p:cNvCxnSpPr>
          <p:nvPr/>
        </p:nvCxnSpPr>
        <p:spPr>
          <a:xfrm>
            <a:off x="2803840" y="2258303"/>
            <a:ext cx="434377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34" name="Straight Arrow Connector 133"/>
          <p:cNvCxnSpPr/>
          <p:nvPr/>
        </p:nvCxnSpPr>
        <p:spPr>
          <a:xfrm>
            <a:off x="3519343" y="2258303"/>
            <a:ext cx="434377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36" name="Oval 135"/>
          <p:cNvSpPr/>
          <p:nvPr/>
        </p:nvSpPr>
        <p:spPr>
          <a:xfrm>
            <a:off x="4858960" y="2122012"/>
            <a:ext cx="605034" cy="268974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chemeClr val="tx1"/>
              </a:solidFill>
            </a:endParaRPr>
          </a:p>
        </p:txBody>
      </p:sp>
      <p:cxnSp>
        <p:nvCxnSpPr>
          <p:cNvPr id="137" name="Straight Arrow Connector 136"/>
          <p:cNvCxnSpPr/>
          <p:nvPr/>
        </p:nvCxnSpPr>
        <p:spPr>
          <a:xfrm flipV="1">
            <a:off x="4490519" y="2256499"/>
            <a:ext cx="355065" cy="478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39" name="Straight Arrow Connector 138"/>
          <p:cNvCxnSpPr/>
          <p:nvPr/>
        </p:nvCxnSpPr>
        <p:spPr>
          <a:xfrm flipV="1">
            <a:off x="5462483" y="2251717"/>
            <a:ext cx="355065" cy="478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43" name="Straight Arrow Connector 142"/>
          <p:cNvCxnSpPr/>
          <p:nvPr/>
        </p:nvCxnSpPr>
        <p:spPr>
          <a:xfrm>
            <a:off x="3380045" y="1666426"/>
            <a:ext cx="0" cy="80417"/>
          </a:xfrm>
          <a:prstGeom prst="straightConnector1">
            <a:avLst/>
          </a:prstGeom>
          <a:ln>
            <a:solidFill>
              <a:srgbClr val="B88C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46" name="Rounded Rectangle 145"/>
          <p:cNvSpPr/>
          <p:nvPr/>
        </p:nvSpPr>
        <p:spPr>
          <a:xfrm>
            <a:off x="2274383" y="2523432"/>
            <a:ext cx="2246138" cy="285868"/>
          </a:xfrm>
          <a:prstGeom prst="roundRect">
            <a:avLst/>
          </a:prstGeom>
          <a:solidFill>
            <a:schemeClr val="accent3">
              <a:lumMod val="95000"/>
            </a:schemeClr>
          </a:solidFill>
          <a:ln>
            <a:solidFill>
              <a:schemeClr val="accent3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8" name="Rectangle 147"/>
          <p:cNvSpPr/>
          <p:nvPr/>
        </p:nvSpPr>
        <p:spPr>
          <a:xfrm>
            <a:off x="2541872" y="2510797"/>
            <a:ext cx="261968" cy="2850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9" name="Rectangle 148"/>
          <p:cNvSpPr/>
          <p:nvPr/>
        </p:nvSpPr>
        <p:spPr>
          <a:xfrm>
            <a:off x="3249061" y="2510797"/>
            <a:ext cx="261968" cy="285042"/>
          </a:xfrm>
          <a:prstGeom prst="rect">
            <a:avLst/>
          </a:prstGeom>
          <a:solidFill>
            <a:srgbClr val="FFC000"/>
          </a:solidFill>
          <a:ln>
            <a:solidFill>
              <a:srgbClr val="B8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0" name="Rectangle 149"/>
          <p:cNvSpPr/>
          <p:nvPr/>
        </p:nvSpPr>
        <p:spPr>
          <a:xfrm>
            <a:off x="3953719" y="2510797"/>
            <a:ext cx="261968" cy="285042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51" name="Straight Arrow Connector 150"/>
          <p:cNvCxnSpPr>
            <a:stCxn id="148" idx="3"/>
            <a:endCxn id="149" idx="1"/>
          </p:cNvCxnSpPr>
          <p:nvPr/>
        </p:nvCxnSpPr>
        <p:spPr>
          <a:xfrm>
            <a:off x="2803840" y="2653318"/>
            <a:ext cx="434377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52" name="Straight Arrow Connector 151"/>
          <p:cNvCxnSpPr/>
          <p:nvPr/>
        </p:nvCxnSpPr>
        <p:spPr>
          <a:xfrm>
            <a:off x="3519343" y="2653318"/>
            <a:ext cx="434377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54" name="Oval 153"/>
          <p:cNvSpPr/>
          <p:nvPr/>
        </p:nvSpPr>
        <p:spPr>
          <a:xfrm>
            <a:off x="4858960" y="2517027"/>
            <a:ext cx="605034" cy="268974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chemeClr val="tx1"/>
              </a:solidFill>
            </a:endParaRPr>
          </a:p>
        </p:txBody>
      </p:sp>
      <p:cxnSp>
        <p:nvCxnSpPr>
          <p:cNvPr id="155" name="Straight Arrow Connector 154"/>
          <p:cNvCxnSpPr/>
          <p:nvPr/>
        </p:nvCxnSpPr>
        <p:spPr>
          <a:xfrm flipV="1">
            <a:off x="4490519" y="2651515"/>
            <a:ext cx="355065" cy="478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57" name="Straight Arrow Connector 156"/>
          <p:cNvCxnSpPr/>
          <p:nvPr/>
        </p:nvCxnSpPr>
        <p:spPr>
          <a:xfrm flipV="1">
            <a:off x="5462483" y="2646732"/>
            <a:ext cx="355065" cy="478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62" name="Rounded Rectangle 161"/>
          <p:cNvSpPr/>
          <p:nvPr/>
        </p:nvSpPr>
        <p:spPr>
          <a:xfrm>
            <a:off x="2274383" y="2891803"/>
            <a:ext cx="2246138" cy="281366"/>
          </a:xfrm>
          <a:prstGeom prst="roundRect">
            <a:avLst/>
          </a:prstGeom>
          <a:solidFill>
            <a:schemeClr val="accent3">
              <a:lumMod val="95000"/>
            </a:schemeClr>
          </a:solidFill>
          <a:ln>
            <a:solidFill>
              <a:schemeClr val="accent3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4" name="Rectangle 163"/>
          <p:cNvSpPr/>
          <p:nvPr/>
        </p:nvSpPr>
        <p:spPr>
          <a:xfrm>
            <a:off x="2541872" y="2876257"/>
            <a:ext cx="261968" cy="2850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5" name="Rectangle 164"/>
          <p:cNvSpPr/>
          <p:nvPr/>
        </p:nvSpPr>
        <p:spPr>
          <a:xfrm>
            <a:off x="3249061" y="2876257"/>
            <a:ext cx="261968" cy="285042"/>
          </a:xfrm>
          <a:prstGeom prst="rect">
            <a:avLst/>
          </a:prstGeom>
          <a:solidFill>
            <a:srgbClr val="FFC000"/>
          </a:solidFill>
          <a:ln>
            <a:solidFill>
              <a:srgbClr val="B8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6" name="Rectangle 165"/>
          <p:cNvSpPr/>
          <p:nvPr/>
        </p:nvSpPr>
        <p:spPr>
          <a:xfrm>
            <a:off x="3953719" y="2876257"/>
            <a:ext cx="261968" cy="285042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67" name="Straight Arrow Connector 166"/>
          <p:cNvCxnSpPr>
            <a:stCxn id="164" idx="3"/>
            <a:endCxn id="165" idx="1"/>
          </p:cNvCxnSpPr>
          <p:nvPr/>
        </p:nvCxnSpPr>
        <p:spPr>
          <a:xfrm>
            <a:off x="2803840" y="3018777"/>
            <a:ext cx="434377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68" name="Straight Arrow Connector 167"/>
          <p:cNvCxnSpPr/>
          <p:nvPr/>
        </p:nvCxnSpPr>
        <p:spPr>
          <a:xfrm>
            <a:off x="3519343" y="3018777"/>
            <a:ext cx="434377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70" name="Oval 169"/>
          <p:cNvSpPr/>
          <p:nvPr/>
        </p:nvSpPr>
        <p:spPr>
          <a:xfrm>
            <a:off x="4858960" y="2882486"/>
            <a:ext cx="605034" cy="268974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chemeClr val="tx1"/>
              </a:solidFill>
            </a:endParaRPr>
          </a:p>
        </p:txBody>
      </p:sp>
      <p:cxnSp>
        <p:nvCxnSpPr>
          <p:cNvPr id="171" name="Straight Arrow Connector 170"/>
          <p:cNvCxnSpPr/>
          <p:nvPr/>
        </p:nvCxnSpPr>
        <p:spPr>
          <a:xfrm flipV="1">
            <a:off x="4490519" y="3016974"/>
            <a:ext cx="355065" cy="478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73" name="Straight Arrow Connector 172"/>
          <p:cNvCxnSpPr/>
          <p:nvPr/>
        </p:nvCxnSpPr>
        <p:spPr>
          <a:xfrm flipV="1">
            <a:off x="5462483" y="3012191"/>
            <a:ext cx="355065" cy="478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77" name="Rounded Rectangle 176"/>
          <p:cNvSpPr/>
          <p:nvPr/>
        </p:nvSpPr>
        <p:spPr>
          <a:xfrm>
            <a:off x="2274383" y="3252729"/>
            <a:ext cx="2246138" cy="307386"/>
          </a:xfrm>
          <a:prstGeom prst="roundRect">
            <a:avLst/>
          </a:prstGeom>
          <a:solidFill>
            <a:schemeClr val="accent3">
              <a:lumMod val="95000"/>
            </a:schemeClr>
          </a:solidFill>
          <a:ln>
            <a:solidFill>
              <a:schemeClr val="accent3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9" name="Rectangle 178"/>
          <p:cNvSpPr/>
          <p:nvPr/>
        </p:nvSpPr>
        <p:spPr>
          <a:xfrm>
            <a:off x="2563561" y="3245195"/>
            <a:ext cx="261968" cy="2850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0" name="Rectangle 179"/>
          <p:cNvSpPr/>
          <p:nvPr/>
        </p:nvSpPr>
        <p:spPr>
          <a:xfrm>
            <a:off x="3249061" y="3245195"/>
            <a:ext cx="261968" cy="285042"/>
          </a:xfrm>
          <a:prstGeom prst="rect">
            <a:avLst/>
          </a:prstGeom>
          <a:solidFill>
            <a:srgbClr val="FFC000"/>
          </a:solidFill>
          <a:ln>
            <a:solidFill>
              <a:srgbClr val="B8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1" name="Rectangle 180"/>
          <p:cNvSpPr/>
          <p:nvPr/>
        </p:nvSpPr>
        <p:spPr>
          <a:xfrm>
            <a:off x="3953719" y="3245195"/>
            <a:ext cx="261968" cy="285042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82" name="Straight Arrow Connector 181"/>
          <p:cNvCxnSpPr>
            <a:stCxn id="179" idx="3"/>
            <a:endCxn id="180" idx="1"/>
          </p:cNvCxnSpPr>
          <p:nvPr/>
        </p:nvCxnSpPr>
        <p:spPr>
          <a:xfrm>
            <a:off x="2825529" y="3387716"/>
            <a:ext cx="434377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83" name="Straight Arrow Connector 182"/>
          <p:cNvCxnSpPr/>
          <p:nvPr/>
        </p:nvCxnSpPr>
        <p:spPr>
          <a:xfrm>
            <a:off x="3519343" y="3387716"/>
            <a:ext cx="434377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85" name="Oval 184"/>
          <p:cNvSpPr/>
          <p:nvPr/>
        </p:nvSpPr>
        <p:spPr>
          <a:xfrm>
            <a:off x="4858960" y="3251425"/>
            <a:ext cx="605034" cy="268974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chemeClr val="tx1"/>
              </a:solidFill>
            </a:endParaRPr>
          </a:p>
        </p:txBody>
      </p:sp>
      <p:cxnSp>
        <p:nvCxnSpPr>
          <p:cNvPr id="186" name="Straight Arrow Connector 185"/>
          <p:cNvCxnSpPr/>
          <p:nvPr/>
        </p:nvCxnSpPr>
        <p:spPr>
          <a:xfrm flipV="1">
            <a:off x="4490519" y="3385912"/>
            <a:ext cx="355065" cy="478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88" name="Straight Arrow Connector 187"/>
          <p:cNvCxnSpPr/>
          <p:nvPr/>
        </p:nvCxnSpPr>
        <p:spPr>
          <a:xfrm flipV="1">
            <a:off x="5462483" y="3381130"/>
            <a:ext cx="355065" cy="478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92" name="Straight Arrow Connector 191"/>
          <p:cNvCxnSpPr/>
          <p:nvPr/>
        </p:nvCxnSpPr>
        <p:spPr>
          <a:xfrm>
            <a:off x="3380045" y="2795839"/>
            <a:ext cx="0" cy="80417"/>
          </a:xfrm>
          <a:prstGeom prst="straightConnector1">
            <a:avLst/>
          </a:prstGeom>
          <a:ln>
            <a:solidFill>
              <a:srgbClr val="B88C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61" name="Straight Arrow Connector 160"/>
          <p:cNvCxnSpPr/>
          <p:nvPr/>
        </p:nvCxnSpPr>
        <p:spPr>
          <a:xfrm>
            <a:off x="3380045" y="3164778"/>
            <a:ext cx="0" cy="80417"/>
          </a:xfrm>
          <a:prstGeom prst="straightConnector1">
            <a:avLst/>
          </a:prstGeom>
          <a:ln>
            <a:solidFill>
              <a:srgbClr val="B88C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93" name="Straight Arrow Connector 192"/>
          <p:cNvCxnSpPr/>
          <p:nvPr/>
        </p:nvCxnSpPr>
        <p:spPr>
          <a:xfrm>
            <a:off x="3380045" y="2035365"/>
            <a:ext cx="0" cy="80417"/>
          </a:xfrm>
          <a:prstGeom prst="straightConnector1">
            <a:avLst/>
          </a:prstGeom>
          <a:ln>
            <a:solidFill>
              <a:srgbClr val="B88C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97" name="Straight Arrow Connector 196"/>
          <p:cNvCxnSpPr/>
          <p:nvPr/>
        </p:nvCxnSpPr>
        <p:spPr>
          <a:xfrm>
            <a:off x="3380045" y="2404303"/>
            <a:ext cx="0" cy="80417"/>
          </a:xfrm>
          <a:prstGeom prst="straightConnector1">
            <a:avLst/>
          </a:prstGeom>
          <a:ln>
            <a:solidFill>
              <a:srgbClr val="B88C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98" name="Straight Arrow Connector 197"/>
          <p:cNvCxnSpPr/>
          <p:nvPr/>
        </p:nvCxnSpPr>
        <p:spPr>
          <a:xfrm>
            <a:off x="3380045" y="918545"/>
            <a:ext cx="0" cy="80417"/>
          </a:xfrm>
          <a:prstGeom prst="straightConnector1">
            <a:avLst/>
          </a:prstGeom>
          <a:ln>
            <a:solidFill>
              <a:srgbClr val="B88C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99" name="Straight Arrow Connector 198"/>
          <p:cNvCxnSpPr/>
          <p:nvPr/>
        </p:nvCxnSpPr>
        <p:spPr>
          <a:xfrm>
            <a:off x="3380045" y="1287484"/>
            <a:ext cx="0" cy="80417"/>
          </a:xfrm>
          <a:prstGeom prst="straightConnector1">
            <a:avLst/>
          </a:prstGeom>
          <a:ln>
            <a:solidFill>
              <a:srgbClr val="B88C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01" name="Rounded Rectangle 200"/>
          <p:cNvSpPr/>
          <p:nvPr/>
        </p:nvSpPr>
        <p:spPr>
          <a:xfrm>
            <a:off x="2274383" y="3610556"/>
            <a:ext cx="2246138" cy="285868"/>
          </a:xfrm>
          <a:prstGeom prst="roundRect">
            <a:avLst/>
          </a:prstGeom>
          <a:solidFill>
            <a:schemeClr val="accent3">
              <a:lumMod val="95000"/>
            </a:schemeClr>
          </a:solidFill>
          <a:ln>
            <a:solidFill>
              <a:schemeClr val="accent3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2" name="Rectangle 201"/>
          <p:cNvSpPr/>
          <p:nvPr/>
        </p:nvSpPr>
        <p:spPr>
          <a:xfrm>
            <a:off x="2563561" y="3597922"/>
            <a:ext cx="261968" cy="2850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3" name="Rectangle 202"/>
          <p:cNvSpPr/>
          <p:nvPr/>
        </p:nvSpPr>
        <p:spPr>
          <a:xfrm>
            <a:off x="3249061" y="3597922"/>
            <a:ext cx="261968" cy="285042"/>
          </a:xfrm>
          <a:prstGeom prst="rect">
            <a:avLst/>
          </a:prstGeom>
          <a:solidFill>
            <a:srgbClr val="FFC000"/>
          </a:solidFill>
          <a:ln>
            <a:solidFill>
              <a:srgbClr val="B8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4" name="Rectangle 203"/>
          <p:cNvSpPr/>
          <p:nvPr/>
        </p:nvSpPr>
        <p:spPr>
          <a:xfrm>
            <a:off x="3953719" y="3597922"/>
            <a:ext cx="261968" cy="285042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05" name="Straight Arrow Connector 204"/>
          <p:cNvCxnSpPr>
            <a:stCxn id="202" idx="3"/>
            <a:endCxn id="203" idx="1"/>
          </p:cNvCxnSpPr>
          <p:nvPr/>
        </p:nvCxnSpPr>
        <p:spPr>
          <a:xfrm>
            <a:off x="2825529" y="3740443"/>
            <a:ext cx="423532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06" name="Straight Arrow Connector 205"/>
          <p:cNvCxnSpPr/>
          <p:nvPr/>
        </p:nvCxnSpPr>
        <p:spPr>
          <a:xfrm>
            <a:off x="3513920" y="3740443"/>
            <a:ext cx="445222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07" name="Oval 206"/>
          <p:cNvSpPr/>
          <p:nvPr/>
        </p:nvSpPr>
        <p:spPr>
          <a:xfrm>
            <a:off x="4858960" y="3604151"/>
            <a:ext cx="605034" cy="268974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chemeClr val="tx1"/>
              </a:solidFill>
            </a:endParaRPr>
          </a:p>
        </p:txBody>
      </p:sp>
      <p:cxnSp>
        <p:nvCxnSpPr>
          <p:cNvPr id="208" name="Straight Arrow Connector 207"/>
          <p:cNvCxnSpPr/>
          <p:nvPr/>
        </p:nvCxnSpPr>
        <p:spPr>
          <a:xfrm flipV="1">
            <a:off x="4495941" y="3738638"/>
            <a:ext cx="344221" cy="478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09" name="Straight Arrow Connector 208"/>
          <p:cNvCxnSpPr/>
          <p:nvPr/>
        </p:nvCxnSpPr>
        <p:spPr>
          <a:xfrm flipV="1">
            <a:off x="5462483" y="3733856"/>
            <a:ext cx="355065" cy="478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10" name="Rounded Rectangle 209"/>
          <p:cNvSpPr/>
          <p:nvPr/>
        </p:nvSpPr>
        <p:spPr>
          <a:xfrm>
            <a:off x="2274383" y="3978927"/>
            <a:ext cx="2246138" cy="281366"/>
          </a:xfrm>
          <a:prstGeom prst="roundRect">
            <a:avLst/>
          </a:prstGeom>
          <a:solidFill>
            <a:schemeClr val="accent3">
              <a:lumMod val="95000"/>
            </a:schemeClr>
          </a:solidFill>
          <a:ln>
            <a:solidFill>
              <a:schemeClr val="accent3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1" name="Rectangle 210"/>
          <p:cNvSpPr/>
          <p:nvPr/>
        </p:nvSpPr>
        <p:spPr>
          <a:xfrm>
            <a:off x="2563561" y="3963381"/>
            <a:ext cx="261968" cy="2850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2" name="Rectangle 211"/>
          <p:cNvSpPr/>
          <p:nvPr/>
        </p:nvSpPr>
        <p:spPr>
          <a:xfrm>
            <a:off x="3249061" y="3963381"/>
            <a:ext cx="261968" cy="285042"/>
          </a:xfrm>
          <a:prstGeom prst="rect">
            <a:avLst/>
          </a:prstGeom>
          <a:solidFill>
            <a:srgbClr val="FFC000"/>
          </a:solidFill>
          <a:ln>
            <a:solidFill>
              <a:srgbClr val="B8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3" name="Rectangle 212"/>
          <p:cNvSpPr/>
          <p:nvPr/>
        </p:nvSpPr>
        <p:spPr>
          <a:xfrm>
            <a:off x="3953719" y="3963381"/>
            <a:ext cx="261968" cy="285042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14" name="Straight Arrow Connector 213"/>
          <p:cNvCxnSpPr>
            <a:stCxn id="211" idx="3"/>
            <a:endCxn id="212" idx="1"/>
          </p:cNvCxnSpPr>
          <p:nvPr/>
        </p:nvCxnSpPr>
        <p:spPr>
          <a:xfrm>
            <a:off x="2825529" y="4105902"/>
            <a:ext cx="423532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15" name="Straight Arrow Connector 214"/>
          <p:cNvCxnSpPr/>
          <p:nvPr/>
        </p:nvCxnSpPr>
        <p:spPr>
          <a:xfrm>
            <a:off x="3513920" y="4105902"/>
            <a:ext cx="445222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16" name="Oval 215"/>
          <p:cNvSpPr/>
          <p:nvPr/>
        </p:nvSpPr>
        <p:spPr>
          <a:xfrm>
            <a:off x="4858960" y="3969610"/>
            <a:ext cx="605034" cy="268974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chemeClr val="tx1"/>
              </a:solidFill>
            </a:endParaRPr>
          </a:p>
        </p:txBody>
      </p:sp>
      <p:cxnSp>
        <p:nvCxnSpPr>
          <p:cNvPr id="217" name="Straight Arrow Connector 216"/>
          <p:cNvCxnSpPr/>
          <p:nvPr/>
        </p:nvCxnSpPr>
        <p:spPr>
          <a:xfrm flipV="1">
            <a:off x="4495941" y="4104097"/>
            <a:ext cx="344221" cy="478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18" name="Straight Arrow Connector 217"/>
          <p:cNvCxnSpPr/>
          <p:nvPr/>
        </p:nvCxnSpPr>
        <p:spPr>
          <a:xfrm flipV="1">
            <a:off x="5462483" y="4099316"/>
            <a:ext cx="355065" cy="478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19" name="Rounded Rectangle 218"/>
          <p:cNvSpPr/>
          <p:nvPr/>
        </p:nvSpPr>
        <p:spPr>
          <a:xfrm>
            <a:off x="2274383" y="4339853"/>
            <a:ext cx="2246138" cy="307386"/>
          </a:xfrm>
          <a:prstGeom prst="roundRect">
            <a:avLst/>
          </a:prstGeom>
          <a:solidFill>
            <a:schemeClr val="accent3">
              <a:lumMod val="95000"/>
            </a:schemeClr>
          </a:solidFill>
          <a:ln>
            <a:solidFill>
              <a:schemeClr val="accent3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0" name="Rectangle 219"/>
          <p:cNvSpPr/>
          <p:nvPr/>
        </p:nvSpPr>
        <p:spPr>
          <a:xfrm>
            <a:off x="2585250" y="4332320"/>
            <a:ext cx="261968" cy="2850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1" name="Rectangle 220"/>
          <p:cNvSpPr/>
          <p:nvPr/>
        </p:nvSpPr>
        <p:spPr>
          <a:xfrm>
            <a:off x="3249061" y="4332320"/>
            <a:ext cx="261968" cy="285042"/>
          </a:xfrm>
          <a:prstGeom prst="rect">
            <a:avLst/>
          </a:prstGeom>
          <a:solidFill>
            <a:srgbClr val="FFC000"/>
          </a:solidFill>
          <a:ln>
            <a:solidFill>
              <a:srgbClr val="B8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2" name="Rectangle 221"/>
          <p:cNvSpPr/>
          <p:nvPr/>
        </p:nvSpPr>
        <p:spPr>
          <a:xfrm>
            <a:off x="3953719" y="4332320"/>
            <a:ext cx="261968" cy="285042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23" name="Straight Arrow Connector 222"/>
          <p:cNvCxnSpPr>
            <a:stCxn id="220" idx="3"/>
            <a:endCxn id="221" idx="1"/>
          </p:cNvCxnSpPr>
          <p:nvPr/>
        </p:nvCxnSpPr>
        <p:spPr>
          <a:xfrm>
            <a:off x="2847218" y="4474841"/>
            <a:ext cx="401843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24" name="Straight Arrow Connector 223"/>
          <p:cNvCxnSpPr/>
          <p:nvPr/>
        </p:nvCxnSpPr>
        <p:spPr>
          <a:xfrm>
            <a:off x="3503076" y="4474841"/>
            <a:ext cx="466911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25" name="Oval 224"/>
          <p:cNvSpPr/>
          <p:nvPr/>
        </p:nvSpPr>
        <p:spPr>
          <a:xfrm>
            <a:off x="4858960" y="4338549"/>
            <a:ext cx="605034" cy="268974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chemeClr val="tx1"/>
              </a:solidFill>
            </a:endParaRPr>
          </a:p>
        </p:txBody>
      </p:sp>
      <p:cxnSp>
        <p:nvCxnSpPr>
          <p:cNvPr id="226" name="Straight Arrow Connector 225"/>
          <p:cNvCxnSpPr/>
          <p:nvPr/>
        </p:nvCxnSpPr>
        <p:spPr>
          <a:xfrm flipV="1">
            <a:off x="4506785" y="4473036"/>
            <a:ext cx="322532" cy="478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27" name="Straight Arrow Connector 226"/>
          <p:cNvCxnSpPr/>
          <p:nvPr/>
        </p:nvCxnSpPr>
        <p:spPr>
          <a:xfrm flipV="1">
            <a:off x="5462483" y="4468254"/>
            <a:ext cx="355065" cy="478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28" name="Straight Arrow Connector 227"/>
          <p:cNvCxnSpPr/>
          <p:nvPr/>
        </p:nvCxnSpPr>
        <p:spPr>
          <a:xfrm>
            <a:off x="3380045" y="3882964"/>
            <a:ext cx="0" cy="80417"/>
          </a:xfrm>
          <a:prstGeom prst="straightConnector1">
            <a:avLst/>
          </a:prstGeom>
          <a:ln>
            <a:solidFill>
              <a:srgbClr val="B88C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29" name="Rounded Rectangle 228"/>
          <p:cNvSpPr/>
          <p:nvPr/>
        </p:nvSpPr>
        <p:spPr>
          <a:xfrm>
            <a:off x="2274383" y="4727375"/>
            <a:ext cx="2246138" cy="285868"/>
          </a:xfrm>
          <a:prstGeom prst="roundRect">
            <a:avLst/>
          </a:prstGeom>
          <a:solidFill>
            <a:schemeClr val="accent3">
              <a:lumMod val="95000"/>
            </a:schemeClr>
          </a:solidFill>
          <a:ln>
            <a:solidFill>
              <a:schemeClr val="accent3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0" name="Rectangle 229"/>
          <p:cNvSpPr/>
          <p:nvPr/>
        </p:nvSpPr>
        <p:spPr>
          <a:xfrm>
            <a:off x="2585250" y="4714741"/>
            <a:ext cx="261968" cy="2850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1" name="Rectangle 230"/>
          <p:cNvSpPr/>
          <p:nvPr/>
        </p:nvSpPr>
        <p:spPr>
          <a:xfrm>
            <a:off x="3249061" y="4714741"/>
            <a:ext cx="261968" cy="285042"/>
          </a:xfrm>
          <a:prstGeom prst="rect">
            <a:avLst/>
          </a:prstGeom>
          <a:solidFill>
            <a:srgbClr val="FFC000"/>
          </a:solidFill>
          <a:ln>
            <a:solidFill>
              <a:srgbClr val="B8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2" name="Rectangle 231"/>
          <p:cNvSpPr/>
          <p:nvPr/>
        </p:nvSpPr>
        <p:spPr>
          <a:xfrm>
            <a:off x="3953719" y="4714741"/>
            <a:ext cx="261968" cy="285042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33" name="Straight Arrow Connector 232"/>
          <p:cNvCxnSpPr>
            <a:stCxn id="230" idx="3"/>
            <a:endCxn id="231" idx="1"/>
          </p:cNvCxnSpPr>
          <p:nvPr/>
        </p:nvCxnSpPr>
        <p:spPr>
          <a:xfrm>
            <a:off x="2847218" y="4857262"/>
            <a:ext cx="401843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34" name="Straight Arrow Connector 233"/>
          <p:cNvCxnSpPr/>
          <p:nvPr/>
        </p:nvCxnSpPr>
        <p:spPr>
          <a:xfrm>
            <a:off x="3503076" y="4857262"/>
            <a:ext cx="466911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35" name="Oval 234"/>
          <p:cNvSpPr/>
          <p:nvPr/>
        </p:nvSpPr>
        <p:spPr>
          <a:xfrm>
            <a:off x="4858960" y="4720971"/>
            <a:ext cx="605034" cy="268974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chemeClr val="tx1"/>
              </a:solidFill>
            </a:endParaRPr>
          </a:p>
        </p:txBody>
      </p:sp>
      <p:cxnSp>
        <p:nvCxnSpPr>
          <p:cNvPr id="236" name="Straight Arrow Connector 235"/>
          <p:cNvCxnSpPr/>
          <p:nvPr/>
        </p:nvCxnSpPr>
        <p:spPr>
          <a:xfrm flipV="1">
            <a:off x="4506785" y="4855458"/>
            <a:ext cx="322532" cy="478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37" name="Straight Arrow Connector 236"/>
          <p:cNvCxnSpPr/>
          <p:nvPr/>
        </p:nvCxnSpPr>
        <p:spPr>
          <a:xfrm flipV="1">
            <a:off x="5462483" y="4850675"/>
            <a:ext cx="355065" cy="478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38" name="Rounded Rectangle 237"/>
          <p:cNvSpPr/>
          <p:nvPr/>
        </p:nvSpPr>
        <p:spPr>
          <a:xfrm>
            <a:off x="2274383" y="5095746"/>
            <a:ext cx="2246138" cy="281366"/>
          </a:xfrm>
          <a:prstGeom prst="roundRect">
            <a:avLst/>
          </a:prstGeom>
          <a:solidFill>
            <a:schemeClr val="accent3">
              <a:lumMod val="95000"/>
            </a:schemeClr>
          </a:solidFill>
          <a:ln>
            <a:solidFill>
              <a:schemeClr val="accent3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9" name="Rectangle 238"/>
          <p:cNvSpPr/>
          <p:nvPr/>
        </p:nvSpPr>
        <p:spPr>
          <a:xfrm>
            <a:off x="2585250" y="5080200"/>
            <a:ext cx="261968" cy="2850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0" name="Rectangle 239"/>
          <p:cNvSpPr/>
          <p:nvPr/>
        </p:nvSpPr>
        <p:spPr>
          <a:xfrm>
            <a:off x="3249061" y="5080200"/>
            <a:ext cx="261968" cy="285042"/>
          </a:xfrm>
          <a:prstGeom prst="rect">
            <a:avLst/>
          </a:prstGeom>
          <a:solidFill>
            <a:srgbClr val="FFC000"/>
          </a:solidFill>
          <a:ln>
            <a:solidFill>
              <a:srgbClr val="B8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1" name="Rectangle 240"/>
          <p:cNvSpPr/>
          <p:nvPr/>
        </p:nvSpPr>
        <p:spPr>
          <a:xfrm>
            <a:off x="3953719" y="5080200"/>
            <a:ext cx="261968" cy="285042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42" name="Straight Arrow Connector 241"/>
          <p:cNvCxnSpPr>
            <a:stCxn id="239" idx="3"/>
            <a:endCxn id="240" idx="1"/>
          </p:cNvCxnSpPr>
          <p:nvPr/>
        </p:nvCxnSpPr>
        <p:spPr>
          <a:xfrm>
            <a:off x="2847218" y="5222721"/>
            <a:ext cx="401843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43" name="Straight Arrow Connector 242"/>
          <p:cNvCxnSpPr/>
          <p:nvPr/>
        </p:nvCxnSpPr>
        <p:spPr>
          <a:xfrm>
            <a:off x="3503076" y="5222721"/>
            <a:ext cx="466911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44" name="Oval 243"/>
          <p:cNvSpPr/>
          <p:nvPr/>
        </p:nvSpPr>
        <p:spPr>
          <a:xfrm>
            <a:off x="4858960" y="5086430"/>
            <a:ext cx="605034" cy="268974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chemeClr val="tx1"/>
              </a:solidFill>
            </a:endParaRPr>
          </a:p>
        </p:txBody>
      </p:sp>
      <p:cxnSp>
        <p:nvCxnSpPr>
          <p:cNvPr id="245" name="Straight Arrow Connector 244"/>
          <p:cNvCxnSpPr/>
          <p:nvPr/>
        </p:nvCxnSpPr>
        <p:spPr>
          <a:xfrm flipV="1">
            <a:off x="4506785" y="5220917"/>
            <a:ext cx="322532" cy="478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46" name="Straight Arrow Connector 245"/>
          <p:cNvCxnSpPr/>
          <p:nvPr/>
        </p:nvCxnSpPr>
        <p:spPr>
          <a:xfrm flipV="1">
            <a:off x="5462483" y="5216135"/>
            <a:ext cx="355065" cy="478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47" name="Rounded Rectangle 246"/>
          <p:cNvSpPr/>
          <p:nvPr/>
        </p:nvSpPr>
        <p:spPr>
          <a:xfrm>
            <a:off x="2274383" y="5456673"/>
            <a:ext cx="2246138" cy="307386"/>
          </a:xfrm>
          <a:prstGeom prst="roundRect">
            <a:avLst/>
          </a:prstGeom>
          <a:solidFill>
            <a:schemeClr val="accent3">
              <a:lumMod val="95000"/>
            </a:schemeClr>
          </a:solidFill>
          <a:ln>
            <a:solidFill>
              <a:schemeClr val="accent3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8" name="Rectangle 247"/>
          <p:cNvSpPr/>
          <p:nvPr/>
        </p:nvSpPr>
        <p:spPr>
          <a:xfrm>
            <a:off x="2606939" y="5449139"/>
            <a:ext cx="261968" cy="2850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9" name="Rectangle 248"/>
          <p:cNvSpPr/>
          <p:nvPr/>
        </p:nvSpPr>
        <p:spPr>
          <a:xfrm>
            <a:off x="3249061" y="5449139"/>
            <a:ext cx="261968" cy="285042"/>
          </a:xfrm>
          <a:prstGeom prst="rect">
            <a:avLst/>
          </a:prstGeom>
          <a:solidFill>
            <a:srgbClr val="FFC000"/>
          </a:solidFill>
          <a:ln>
            <a:solidFill>
              <a:srgbClr val="B8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0" name="Rectangle 249"/>
          <p:cNvSpPr/>
          <p:nvPr/>
        </p:nvSpPr>
        <p:spPr>
          <a:xfrm>
            <a:off x="3953719" y="5449139"/>
            <a:ext cx="261968" cy="285042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51" name="Straight Arrow Connector 250"/>
          <p:cNvCxnSpPr>
            <a:stCxn id="248" idx="3"/>
            <a:endCxn id="249" idx="1"/>
          </p:cNvCxnSpPr>
          <p:nvPr/>
        </p:nvCxnSpPr>
        <p:spPr>
          <a:xfrm>
            <a:off x="2868907" y="5591660"/>
            <a:ext cx="380154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52" name="Straight Arrow Connector 251"/>
          <p:cNvCxnSpPr/>
          <p:nvPr/>
        </p:nvCxnSpPr>
        <p:spPr>
          <a:xfrm>
            <a:off x="3492231" y="5591660"/>
            <a:ext cx="488600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53" name="Oval 252"/>
          <p:cNvSpPr/>
          <p:nvPr/>
        </p:nvSpPr>
        <p:spPr>
          <a:xfrm>
            <a:off x="4858960" y="5455369"/>
            <a:ext cx="605034" cy="268974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chemeClr val="tx1"/>
              </a:solidFill>
            </a:endParaRPr>
          </a:p>
        </p:txBody>
      </p:sp>
      <p:cxnSp>
        <p:nvCxnSpPr>
          <p:cNvPr id="254" name="Straight Arrow Connector 253"/>
          <p:cNvCxnSpPr/>
          <p:nvPr/>
        </p:nvCxnSpPr>
        <p:spPr>
          <a:xfrm flipV="1">
            <a:off x="4517630" y="5589856"/>
            <a:ext cx="300843" cy="478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55" name="Straight Arrow Connector 254"/>
          <p:cNvCxnSpPr/>
          <p:nvPr/>
        </p:nvCxnSpPr>
        <p:spPr>
          <a:xfrm flipV="1">
            <a:off x="5462483" y="5585074"/>
            <a:ext cx="355065" cy="478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56" name="Straight Arrow Connector 255"/>
          <p:cNvCxnSpPr/>
          <p:nvPr/>
        </p:nvCxnSpPr>
        <p:spPr>
          <a:xfrm>
            <a:off x="3380045" y="4999783"/>
            <a:ext cx="0" cy="80417"/>
          </a:xfrm>
          <a:prstGeom prst="straightConnector1">
            <a:avLst/>
          </a:prstGeom>
          <a:ln>
            <a:solidFill>
              <a:srgbClr val="B88C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57" name="Rounded Rectangle 256"/>
          <p:cNvSpPr/>
          <p:nvPr/>
        </p:nvSpPr>
        <p:spPr>
          <a:xfrm>
            <a:off x="2274383" y="5856789"/>
            <a:ext cx="2246138" cy="285868"/>
          </a:xfrm>
          <a:prstGeom prst="roundRect">
            <a:avLst/>
          </a:prstGeom>
          <a:solidFill>
            <a:schemeClr val="accent3">
              <a:lumMod val="95000"/>
            </a:schemeClr>
          </a:solidFill>
          <a:ln>
            <a:solidFill>
              <a:schemeClr val="accent3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8" name="Rectangle 257"/>
          <p:cNvSpPr/>
          <p:nvPr/>
        </p:nvSpPr>
        <p:spPr>
          <a:xfrm>
            <a:off x="2606939" y="5844154"/>
            <a:ext cx="261968" cy="2850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9" name="Rectangle 258"/>
          <p:cNvSpPr/>
          <p:nvPr/>
        </p:nvSpPr>
        <p:spPr>
          <a:xfrm>
            <a:off x="3249061" y="5844154"/>
            <a:ext cx="261968" cy="285042"/>
          </a:xfrm>
          <a:prstGeom prst="rect">
            <a:avLst/>
          </a:prstGeom>
          <a:solidFill>
            <a:srgbClr val="FFC000"/>
          </a:solidFill>
          <a:ln>
            <a:solidFill>
              <a:srgbClr val="B8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0" name="Rectangle 259"/>
          <p:cNvSpPr/>
          <p:nvPr/>
        </p:nvSpPr>
        <p:spPr>
          <a:xfrm>
            <a:off x="3953719" y="5844154"/>
            <a:ext cx="261968" cy="285042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61" name="Straight Arrow Connector 260"/>
          <p:cNvCxnSpPr>
            <a:stCxn id="258" idx="3"/>
            <a:endCxn id="259" idx="1"/>
          </p:cNvCxnSpPr>
          <p:nvPr/>
        </p:nvCxnSpPr>
        <p:spPr>
          <a:xfrm>
            <a:off x="2868907" y="5986675"/>
            <a:ext cx="380154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62" name="Straight Arrow Connector 261"/>
          <p:cNvCxnSpPr/>
          <p:nvPr/>
        </p:nvCxnSpPr>
        <p:spPr>
          <a:xfrm>
            <a:off x="3492231" y="5986675"/>
            <a:ext cx="488600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63" name="Oval 262"/>
          <p:cNvSpPr/>
          <p:nvPr/>
        </p:nvSpPr>
        <p:spPr>
          <a:xfrm>
            <a:off x="4858960" y="5850384"/>
            <a:ext cx="605034" cy="268974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chemeClr val="tx1"/>
              </a:solidFill>
            </a:endParaRPr>
          </a:p>
        </p:txBody>
      </p:sp>
      <p:cxnSp>
        <p:nvCxnSpPr>
          <p:cNvPr id="264" name="Straight Arrow Connector 263"/>
          <p:cNvCxnSpPr/>
          <p:nvPr/>
        </p:nvCxnSpPr>
        <p:spPr>
          <a:xfrm flipV="1">
            <a:off x="4517630" y="5984871"/>
            <a:ext cx="300843" cy="478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65" name="Straight Arrow Connector 264"/>
          <p:cNvCxnSpPr/>
          <p:nvPr/>
        </p:nvCxnSpPr>
        <p:spPr>
          <a:xfrm flipV="1">
            <a:off x="5462483" y="5980089"/>
            <a:ext cx="355065" cy="478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66" name="Rounded Rectangle 265"/>
          <p:cNvSpPr/>
          <p:nvPr/>
        </p:nvSpPr>
        <p:spPr>
          <a:xfrm>
            <a:off x="2274383" y="6225160"/>
            <a:ext cx="2246138" cy="281366"/>
          </a:xfrm>
          <a:prstGeom prst="roundRect">
            <a:avLst/>
          </a:prstGeom>
          <a:solidFill>
            <a:schemeClr val="accent3">
              <a:lumMod val="95000"/>
            </a:schemeClr>
          </a:solidFill>
          <a:ln>
            <a:solidFill>
              <a:schemeClr val="accent3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7" name="Rectangle 266"/>
          <p:cNvSpPr/>
          <p:nvPr/>
        </p:nvSpPr>
        <p:spPr>
          <a:xfrm>
            <a:off x="2606939" y="6209614"/>
            <a:ext cx="261968" cy="2850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8" name="Rectangle 267"/>
          <p:cNvSpPr/>
          <p:nvPr/>
        </p:nvSpPr>
        <p:spPr>
          <a:xfrm>
            <a:off x="3249061" y="6209614"/>
            <a:ext cx="261968" cy="285042"/>
          </a:xfrm>
          <a:prstGeom prst="rect">
            <a:avLst/>
          </a:prstGeom>
          <a:solidFill>
            <a:srgbClr val="FFC000"/>
          </a:solidFill>
          <a:ln>
            <a:solidFill>
              <a:srgbClr val="B8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9" name="Rectangle 268"/>
          <p:cNvSpPr/>
          <p:nvPr/>
        </p:nvSpPr>
        <p:spPr>
          <a:xfrm>
            <a:off x="3953719" y="6209614"/>
            <a:ext cx="261968" cy="285042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70" name="Straight Arrow Connector 269"/>
          <p:cNvCxnSpPr>
            <a:stCxn id="267" idx="3"/>
            <a:endCxn id="268" idx="1"/>
          </p:cNvCxnSpPr>
          <p:nvPr/>
        </p:nvCxnSpPr>
        <p:spPr>
          <a:xfrm>
            <a:off x="2868907" y="6352135"/>
            <a:ext cx="380154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71" name="Straight Arrow Connector 270"/>
          <p:cNvCxnSpPr/>
          <p:nvPr/>
        </p:nvCxnSpPr>
        <p:spPr>
          <a:xfrm>
            <a:off x="3492231" y="6352135"/>
            <a:ext cx="488600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72" name="Oval 271"/>
          <p:cNvSpPr/>
          <p:nvPr/>
        </p:nvSpPr>
        <p:spPr>
          <a:xfrm>
            <a:off x="4858960" y="6215843"/>
            <a:ext cx="605034" cy="268974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chemeClr val="tx1"/>
              </a:solidFill>
            </a:endParaRPr>
          </a:p>
        </p:txBody>
      </p:sp>
      <p:cxnSp>
        <p:nvCxnSpPr>
          <p:cNvPr id="273" name="Straight Arrow Connector 272"/>
          <p:cNvCxnSpPr/>
          <p:nvPr/>
        </p:nvCxnSpPr>
        <p:spPr>
          <a:xfrm flipV="1">
            <a:off x="4517630" y="6350330"/>
            <a:ext cx="300843" cy="478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74" name="Straight Arrow Connector 273"/>
          <p:cNvCxnSpPr/>
          <p:nvPr/>
        </p:nvCxnSpPr>
        <p:spPr>
          <a:xfrm flipV="1">
            <a:off x="5462483" y="6345548"/>
            <a:ext cx="355065" cy="478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84" name="Straight Arrow Connector 283"/>
          <p:cNvCxnSpPr/>
          <p:nvPr/>
        </p:nvCxnSpPr>
        <p:spPr>
          <a:xfrm>
            <a:off x="3380045" y="6129196"/>
            <a:ext cx="0" cy="80418"/>
          </a:xfrm>
          <a:prstGeom prst="straightConnector1">
            <a:avLst/>
          </a:prstGeom>
          <a:ln>
            <a:solidFill>
              <a:srgbClr val="B88C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86" name="Straight Arrow Connector 285"/>
          <p:cNvCxnSpPr/>
          <p:nvPr/>
        </p:nvCxnSpPr>
        <p:spPr>
          <a:xfrm>
            <a:off x="3380045" y="5368722"/>
            <a:ext cx="0" cy="80417"/>
          </a:xfrm>
          <a:prstGeom prst="straightConnector1">
            <a:avLst/>
          </a:prstGeom>
          <a:ln>
            <a:solidFill>
              <a:srgbClr val="B88C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87" name="Straight Arrow Connector 286"/>
          <p:cNvCxnSpPr/>
          <p:nvPr/>
        </p:nvCxnSpPr>
        <p:spPr>
          <a:xfrm>
            <a:off x="3380045" y="5737660"/>
            <a:ext cx="0" cy="80417"/>
          </a:xfrm>
          <a:prstGeom prst="straightConnector1">
            <a:avLst/>
          </a:prstGeom>
          <a:ln>
            <a:solidFill>
              <a:srgbClr val="B88C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88" name="Straight Arrow Connector 287"/>
          <p:cNvCxnSpPr/>
          <p:nvPr/>
        </p:nvCxnSpPr>
        <p:spPr>
          <a:xfrm>
            <a:off x="3380045" y="4251902"/>
            <a:ext cx="0" cy="80417"/>
          </a:xfrm>
          <a:prstGeom prst="straightConnector1">
            <a:avLst/>
          </a:prstGeom>
          <a:ln>
            <a:solidFill>
              <a:srgbClr val="B88C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89" name="Straight Arrow Connector 288"/>
          <p:cNvCxnSpPr/>
          <p:nvPr/>
        </p:nvCxnSpPr>
        <p:spPr>
          <a:xfrm>
            <a:off x="3380045" y="4620841"/>
            <a:ext cx="0" cy="80417"/>
          </a:xfrm>
          <a:prstGeom prst="straightConnector1">
            <a:avLst/>
          </a:prstGeom>
          <a:ln>
            <a:solidFill>
              <a:srgbClr val="B88C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90" name="TextBox 289"/>
          <p:cNvSpPr txBox="1"/>
          <p:nvPr/>
        </p:nvSpPr>
        <p:spPr>
          <a:xfrm>
            <a:off x="5765543" y="572698"/>
            <a:ext cx="4700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000" dirty="0" smtClean="0"/>
              <a:t>L2</a:t>
            </a:r>
          </a:p>
        </p:txBody>
      </p:sp>
      <p:sp>
        <p:nvSpPr>
          <p:cNvPr id="291" name="TextBox 290"/>
          <p:cNvSpPr txBox="1"/>
          <p:nvPr/>
        </p:nvSpPr>
        <p:spPr>
          <a:xfrm>
            <a:off x="5765543" y="927445"/>
            <a:ext cx="4700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000" dirty="0" smtClean="0"/>
              <a:t>L3</a:t>
            </a:r>
          </a:p>
        </p:txBody>
      </p:sp>
      <p:sp>
        <p:nvSpPr>
          <p:cNvPr id="292" name="TextBox 291"/>
          <p:cNvSpPr txBox="1"/>
          <p:nvPr/>
        </p:nvSpPr>
        <p:spPr>
          <a:xfrm>
            <a:off x="5765543" y="1305084"/>
            <a:ext cx="4700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000" dirty="0" smtClean="0"/>
              <a:t>L4</a:t>
            </a:r>
          </a:p>
        </p:txBody>
      </p:sp>
      <p:sp>
        <p:nvSpPr>
          <p:cNvPr id="293" name="TextBox 292"/>
          <p:cNvSpPr txBox="1"/>
          <p:nvPr/>
        </p:nvSpPr>
        <p:spPr>
          <a:xfrm>
            <a:off x="5765543" y="1668725"/>
            <a:ext cx="4700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000" dirty="0" smtClean="0"/>
              <a:t>L5</a:t>
            </a:r>
          </a:p>
        </p:txBody>
      </p:sp>
      <p:sp>
        <p:nvSpPr>
          <p:cNvPr id="294" name="TextBox 293"/>
          <p:cNvSpPr txBox="1"/>
          <p:nvPr/>
        </p:nvSpPr>
        <p:spPr>
          <a:xfrm>
            <a:off x="5765543" y="2046364"/>
            <a:ext cx="4700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000" dirty="0" smtClean="0"/>
              <a:t>L6</a:t>
            </a:r>
          </a:p>
        </p:txBody>
      </p:sp>
      <p:sp>
        <p:nvSpPr>
          <p:cNvPr id="295" name="TextBox 294"/>
          <p:cNvSpPr txBox="1"/>
          <p:nvPr/>
        </p:nvSpPr>
        <p:spPr>
          <a:xfrm>
            <a:off x="5765543" y="2401111"/>
            <a:ext cx="4700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000" dirty="0" smtClean="0"/>
              <a:t>L7</a:t>
            </a:r>
          </a:p>
        </p:txBody>
      </p:sp>
      <p:sp>
        <p:nvSpPr>
          <p:cNvPr id="296" name="TextBox 295"/>
          <p:cNvSpPr txBox="1"/>
          <p:nvPr/>
        </p:nvSpPr>
        <p:spPr>
          <a:xfrm>
            <a:off x="5765543" y="2778750"/>
            <a:ext cx="4700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000" dirty="0" smtClean="0"/>
              <a:t>L8</a:t>
            </a:r>
          </a:p>
        </p:txBody>
      </p:sp>
      <p:sp>
        <p:nvSpPr>
          <p:cNvPr id="297" name="TextBox 296"/>
          <p:cNvSpPr txBox="1"/>
          <p:nvPr/>
        </p:nvSpPr>
        <p:spPr>
          <a:xfrm>
            <a:off x="5765543" y="3180919"/>
            <a:ext cx="4700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000" dirty="0" smtClean="0"/>
              <a:t>L9</a:t>
            </a:r>
          </a:p>
        </p:txBody>
      </p:sp>
      <p:sp>
        <p:nvSpPr>
          <p:cNvPr id="298" name="TextBox 297"/>
          <p:cNvSpPr txBox="1"/>
          <p:nvPr/>
        </p:nvSpPr>
        <p:spPr>
          <a:xfrm>
            <a:off x="5765543" y="3558558"/>
            <a:ext cx="5982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000" dirty="0" smtClean="0"/>
              <a:t>L10</a:t>
            </a:r>
          </a:p>
        </p:txBody>
      </p:sp>
      <p:sp>
        <p:nvSpPr>
          <p:cNvPr id="299" name="TextBox 298"/>
          <p:cNvSpPr txBox="1"/>
          <p:nvPr/>
        </p:nvSpPr>
        <p:spPr>
          <a:xfrm>
            <a:off x="5765543" y="3913305"/>
            <a:ext cx="5887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000" dirty="0" smtClean="0"/>
              <a:t>L11</a:t>
            </a:r>
          </a:p>
        </p:txBody>
      </p:sp>
      <p:sp>
        <p:nvSpPr>
          <p:cNvPr id="300" name="TextBox 299"/>
          <p:cNvSpPr txBox="1"/>
          <p:nvPr/>
        </p:nvSpPr>
        <p:spPr>
          <a:xfrm>
            <a:off x="5765543" y="4290944"/>
            <a:ext cx="5982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000" dirty="0" smtClean="0"/>
              <a:t>L12</a:t>
            </a:r>
          </a:p>
        </p:txBody>
      </p:sp>
      <p:sp>
        <p:nvSpPr>
          <p:cNvPr id="301" name="TextBox 300"/>
          <p:cNvSpPr txBox="1"/>
          <p:nvPr/>
        </p:nvSpPr>
        <p:spPr>
          <a:xfrm>
            <a:off x="5765543" y="4654585"/>
            <a:ext cx="5982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000" dirty="0" smtClean="0"/>
              <a:t>L13</a:t>
            </a:r>
          </a:p>
        </p:txBody>
      </p:sp>
      <p:sp>
        <p:nvSpPr>
          <p:cNvPr id="302" name="TextBox 301"/>
          <p:cNvSpPr txBox="1"/>
          <p:nvPr/>
        </p:nvSpPr>
        <p:spPr>
          <a:xfrm>
            <a:off x="5765543" y="5032224"/>
            <a:ext cx="5982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000" dirty="0" smtClean="0"/>
              <a:t>L14</a:t>
            </a:r>
          </a:p>
        </p:txBody>
      </p:sp>
      <p:sp>
        <p:nvSpPr>
          <p:cNvPr id="303" name="TextBox 302"/>
          <p:cNvSpPr txBox="1"/>
          <p:nvPr/>
        </p:nvSpPr>
        <p:spPr>
          <a:xfrm>
            <a:off x="5765543" y="5386971"/>
            <a:ext cx="5982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000" dirty="0" smtClean="0"/>
              <a:t>L15</a:t>
            </a:r>
          </a:p>
        </p:txBody>
      </p:sp>
      <p:sp>
        <p:nvSpPr>
          <p:cNvPr id="304" name="TextBox 303"/>
          <p:cNvSpPr txBox="1"/>
          <p:nvPr/>
        </p:nvSpPr>
        <p:spPr>
          <a:xfrm>
            <a:off x="5765543" y="5764610"/>
            <a:ext cx="5982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000" dirty="0" smtClean="0"/>
              <a:t>L16</a:t>
            </a:r>
          </a:p>
        </p:txBody>
      </p:sp>
      <p:sp>
        <p:nvSpPr>
          <p:cNvPr id="305" name="TextBox 304"/>
          <p:cNvSpPr txBox="1"/>
          <p:nvPr/>
        </p:nvSpPr>
        <p:spPr>
          <a:xfrm>
            <a:off x="5765543" y="6158563"/>
            <a:ext cx="5982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000" dirty="0" smtClean="0"/>
              <a:t>L17</a:t>
            </a:r>
          </a:p>
        </p:txBody>
      </p:sp>
      <p:sp>
        <p:nvSpPr>
          <p:cNvPr id="306" name="Oval 305"/>
          <p:cNvSpPr/>
          <p:nvPr/>
        </p:nvSpPr>
        <p:spPr>
          <a:xfrm>
            <a:off x="6923141" y="3050294"/>
            <a:ext cx="683133" cy="708319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 smtClean="0">
                <a:solidFill>
                  <a:schemeClr val="tx1"/>
                </a:solidFill>
                <a:latin typeface="Symbol" panose="05050102010706020507" pitchFamily="18" charset="2"/>
              </a:rPr>
              <a:t>S</a:t>
            </a:r>
            <a:endParaRPr lang="en-CA" dirty="0">
              <a:solidFill>
                <a:schemeClr val="tx1"/>
              </a:solidFill>
              <a:latin typeface="Symbol" panose="05050102010706020507" pitchFamily="18" charset="2"/>
            </a:endParaRPr>
          </a:p>
        </p:txBody>
      </p:sp>
      <p:cxnSp>
        <p:nvCxnSpPr>
          <p:cNvPr id="307" name="Straight Arrow Connector 306"/>
          <p:cNvCxnSpPr>
            <a:endCxn id="306" idx="1"/>
          </p:cNvCxnSpPr>
          <p:nvPr/>
        </p:nvCxnSpPr>
        <p:spPr>
          <a:xfrm>
            <a:off x="6161684" y="408703"/>
            <a:ext cx="861500" cy="274532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08" name="Straight Arrow Connector 307"/>
          <p:cNvCxnSpPr>
            <a:stCxn id="290" idx="3"/>
            <a:endCxn id="306" idx="1"/>
          </p:cNvCxnSpPr>
          <p:nvPr/>
        </p:nvCxnSpPr>
        <p:spPr>
          <a:xfrm>
            <a:off x="6235543" y="772753"/>
            <a:ext cx="787641" cy="238127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09" name="Straight Arrow Connector 308"/>
          <p:cNvCxnSpPr>
            <a:stCxn id="291" idx="3"/>
            <a:endCxn id="306" idx="1"/>
          </p:cNvCxnSpPr>
          <p:nvPr/>
        </p:nvCxnSpPr>
        <p:spPr>
          <a:xfrm>
            <a:off x="6235543" y="1127500"/>
            <a:ext cx="787641" cy="202652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10" name="Straight Arrow Connector 309"/>
          <p:cNvCxnSpPr>
            <a:stCxn id="292" idx="3"/>
            <a:endCxn id="306" idx="1"/>
          </p:cNvCxnSpPr>
          <p:nvPr/>
        </p:nvCxnSpPr>
        <p:spPr>
          <a:xfrm>
            <a:off x="6235543" y="1505139"/>
            <a:ext cx="787641" cy="164888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11" name="Straight Arrow Connector 310"/>
          <p:cNvCxnSpPr>
            <a:stCxn id="293" idx="3"/>
            <a:endCxn id="306" idx="1"/>
          </p:cNvCxnSpPr>
          <p:nvPr/>
        </p:nvCxnSpPr>
        <p:spPr>
          <a:xfrm>
            <a:off x="6235543" y="1868780"/>
            <a:ext cx="787641" cy="128524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12" name="Straight Arrow Connector 311"/>
          <p:cNvCxnSpPr>
            <a:stCxn id="294" idx="3"/>
            <a:endCxn id="306" idx="1"/>
          </p:cNvCxnSpPr>
          <p:nvPr/>
        </p:nvCxnSpPr>
        <p:spPr>
          <a:xfrm>
            <a:off x="6235543" y="2246419"/>
            <a:ext cx="787641" cy="90760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13" name="Straight Arrow Connector 312"/>
          <p:cNvCxnSpPr>
            <a:stCxn id="295" idx="3"/>
            <a:endCxn id="306" idx="2"/>
          </p:cNvCxnSpPr>
          <p:nvPr/>
        </p:nvCxnSpPr>
        <p:spPr>
          <a:xfrm>
            <a:off x="6235543" y="2601166"/>
            <a:ext cx="687598" cy="80328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14" name="Straight Arrow Connector 313"/>
          <p:cNvCxnSpPr>
            <a:stCxn id="296" idx="3"/>
            <a:endCxn id="306" idx="2"/>
          </p:cNvCxnSpPr>
          <p:nvPr/>
        </p:nvCxnSpPr>
        <p:spPr>
          <a:xfrm>
            <a:off x="6235543" y="2978805"/>
            <a:ext cx="687598" cy="42564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15" name="Straight Arrow Connector 314"/>
          <p:cNvCxnSpPr>
            <a:stCxn id="297" idx="3"/>
            <a:endCxn id="306" idx="2"/>
          </p:cNvCxnSpPr>
          <p:nvPr/>
        </p:nvCxnSpPr>
        <p:spPr>
          <a:xfrm>
            <a:off x="6235543" y="3380974"/>
            <a:ext cx="687598" cy="2348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16" name="Straight Arrow Connector 315"/>
          <p:cNvCxnSpPr>
            <a:stCxn id="298" idx="3"/>
            <a:endCxn id="306" idx="2"/>
          </p:cNvCxnSpPr>
          <p:nvPr/>
        </p:nvCxnSpPr>
        <p:spPr>
          <a:xfrm flipV="1">
            <a:off x="6363784" y="3404454"/>
            <a:ext cx="559357" cy="35415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17" name="Straight Arrow Connector 316"/>
          <p:cNvCxnSpPr>
            <a:stCxn id="299" idx="3"/>
            <a:endCxn id="306" idx="2"/>
          </p:cNvCxnSpPr>
          <p:nvPr/>
        </p:nvCxnSpPr>
        <p:spPr>
          <a:xfrm flipV="1">
            <a:off x="6354294" y="3404454"/>
            <a:ext cx="568847" cy="70890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18" name="Straight Arrow Connector 317"/>
          <p:cNvCxnSpPr>
            <a:stCxn id="300" idx="3"/>
            <a:endCxn id="306" idx="3"/>
          </p:cNvCxnSpPr>
          <p:nvPr/>
        </p:nvCxnSpPr>
        <p:spPr>
          <a:xfrm flipV="1">
            <a:off x="6363784" y="3654882"/>
            <a:ext cx="659400" cy="83611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19" name="Straight Arrow Connector 318"/>
          <p:cNvCxnSpPr>
            <a:stCxn id="301" idx="3"/>
            <a:endCxn id="306" idx="3"/>
          </p:cNvCxnSpPr>
          <p:nvPr/>
        </p:nvCxnSpPr>
        <p:spPr>
          <a:xfrm flipV="1">
            <a:off x="6363784" y="3654882"/>
            <a:ext cx="659400" cy="119975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20" name="Straight Arrow Connector 319"/>
          <p:cNvCxnSpPr>
            <a:stCxn id="302" idx="3"/>
            <a:endCxn id="306" idx="3"/>
          </p:cNvCxnSpPr>
          <p:nvPr/>
        </p:nvCxnSpPr>
        <p:spPr>
          <a:xfrm flipV="1">
            <a:off x="6363784" y="3654882"/>
            <a:ext cx="659400" cy="157739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21" name="Straight Arrow Connector 320"/>
          <p:cNvCxnSpPr>
            <a:stCxn id="303" idx="3"/>
            <a:endCxn id="306" idx="3"/>
          </p:cNvCxnSpPr>
          <p:nvPr/>
        </p:nvCxnSpPr>
        <p:spPr>
          <a:xfrm flipV="1">
            <a:off x="6363784" y="3654882"/>
            <a:ext cx="659400" cy="193214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22" name="Straight Arrow Connector 321"/>
          <p:cNvCxnSpPr>
            <a:stCxn id="304" idx="3"/>
            <a:endCxn id="306" idx="3"/>
          </p:cNvCxnSpPr>
          <p:nvPr/>
        </p:nvCxnSpPr>
        <p:spPr>
          <a:xfrm flipV="1">
            <a:off x="6363784" y="3654882"/>
            <a:ext cx="659400" cy="230978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23" name="Straight Arrow Connector 322"/>
          <p:cNvCxnSpPr>
            <a:stCxn id="305" idx="3"/>
            <a:endCxn id="306" idx="3"/>
          </p:cNvCxnSpPr>
          <p:nvPr/>
        </p:nvCxnSpPr>
        <p:spPr>
          <a:xfrm flipV="1">
            <a:off x="6363784" y="3654882"/>
            <a:ext cx="659400" cy="270373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24" name="Straight Arrow Connector 323"/>
          <p:cNvCxnSpPr>
            <a:stCxn id="306" idx="6"/>
          </p:cNvCxnSpPr>
          <p:nvPr/>
        </p:nvCxnSpPr>
        <p:spPr>
          <a:xfrm>
            <a:off x="7606274" y="3404454"/>
            <a:ext cx="349006" cy="94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94" name="Rectangle 93"/>
          <p:cNvSpPr/>
          <p:nvPr/>
        </p:nvSpPr>
        <p:spPr>
          <a:xfrm>
            <a:off x="7951538" y="3165445"/>
            <a:ext cx="3722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 smtClean="0"/>
              <a:t>L</a:t>
            </a:r>
            <a:endParaRPr lang="en-CA" dirty="0"/>
          </a:p>
        </p:txBody>
      </p:sp>
      <p:cxnSp>
        <p:nvCxnSpPr>
          <p:cNvPr id="96" name="Straight Arrow Connector 95"/>
          <p:cNvCxnSpPr/>
          <p:nvPr/>
        </p:nvCxnSpPr>
        <p:spPr>
          <a:xfrm>
            <a:off x="762978" y="395113"/>
            <a:ext cx="33251" cy="608970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25" name="Straight Arrow Connector 324"/>
          <p:cNvCxnSpPr/>
          <p:nvPr/>
        </p:nvCxnSpPr>
        <p:spPr>
          <a:xfrm>
            <a:off x="1208199" y="395113"/>
            <a:ext cx="33251" cy="6089703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12" name="TextBox 111"/>
          <p:cNvSpPr txBox="1"/>
          <p:nvPr/>
        </p:nvSpPr>
        <p:spPr>
          <a:xfrm rot="16200000">
            <a:off x="-622748" y="3239801"/>
            <a:ext cx="24128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Propagation </a:t>
            </a:r>
            <a:r>
              <a:rPr lang="en-CA" dirty="0" err="1" smtClean="0"/>
              <a:t>avant</a:t>
            </a:r>
            <a:endParaRPr lang="en-CA" dirty="0"/>
          </a:p>
        </p:txBody>
      </p:sp>
      <p:sp>
        <p:nvSpPr>
          <p:cNvPr id="326" name="TextBox 325"/>
          <p:cNvSpPr txBox="1"/>
          <p:nvPr/>
        </p:nvSpPr>
        <p:spPr>
          <a:xfrm rot="16200000">
            <a:off x="181033" y="3261768"/>
            <a:ext cx="24384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R</a:t>
            </a:r>
            <a:r>
              <a:rPr lang="fr-CA" dirty="0" err="1" smtClean="0"/>
              <a:t>étro</a:t>
            </a:r>
            <a:r>
              <a:rPr lang="fr-CA" dirty="0" smtClean="0"/>
              <a:t>-propagation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804524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5765543" y="195059"/>
            <a:ext cx="4700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000" dirty="0" smtClean="0"/>
              <a:t>L1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2274383" y="277199"/>
            <a:ext cx="2246138" cy="285868"/>
          </a:xfrm>
          <a:prstGeom prst="roundRect">
            <a:avLst/>
          </a:prstGeom>
          <a:solidFill>
            <a:schemeClr val="accent3">
              <a:lumMod val="95000"/>
            </a:schemeClr>
          </a:solidFill>
          <a:ln>
            <a:solidFill>
              <a:schemeClr val="accent3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Rectangle 6"/>
          <p:cNvSpPr/>
          <p:nvPr/>
        </p:nvSpPr>
        <p:spPr>
          <a:xfrm>
            <a:off x="2510658" y="264565"/>
            <a:ext cx="261968" cy="2850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Rectangle 7"/>
          <p:cNvSpPr/>
          <p:nvPr/>
        </p:nvSpPr>
        <p:spPr>
          <a:xfrm>
            <a:off x="3249061" y="264565"/>
            <a:ext cx="261968" cy="285042"/>
          </a:xfrm>
          <a:prstGeom prst="rect">
            <a:avLst/>
          </a:prstGeom>
          <a:solidFill>
            <a:srgbClr val="FFC000"/>
          </a:solidFill>
          <a:ln>
            <a:solidFill>
              <a:srgbClr val="B8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Rectangle 8"/>
          <p:cNvSpPr/>
          <p:nvPr/>
        </p:nvSpPr>
        <p:spPr>
          <a:xfrm>
            <a:off x="3953719" y="264565"/>
            <a:ext cx="261968" cy="285042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0" name="Straight Arrow Connector 9"/>
          <p:cNvCxnSpPr>
            <a:stCxn id="7" idx="3"/>
            <a:endCxn id="8" idx="1"/>
          </p:cNvCxnSpPr>
          <p:nvPr/>
        </p:nvCxnSpPr>
        <p:spPr>
          <a:xfrm>
            <a:off x="2760462" y="407085"/>
            <a:ext cx="434377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3519343" y="407085"/>
            <a:ext cx="434377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>
            <a:off x="4858960" y="270794"/>
            <a:ext cx="605034" cy="268974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chemeClr val="tx1"/>
              </a:solidFill>
            </a:endParaRPr>
          </a:p>
        </p:txBody>
      </p:sp>
      <p:cxnSp>
        <p:nvCxnSpPr>
          <p:cNvPr id="19" name="Straight Arrow Connector 18"/>
          <p:cNvCxnSpPr/>
          <p:nvPr/>
        </p:nvCxnSpPr>
        <p:spPr>
          <a:xfrm flipV="1">
            <a:off x="4490519" y="405282"/>
            <a:ext cx="355065" cy="478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5462483" y="400499"/>
            <a:ext cx="355065" cy="478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7" name="Rounded Rectangle 26"/>
          <p:cNvSpPr/>
          <p:nvPr/>
        </p:nvSpPr>
        <p:spPr>
          <a:xfrm>
            <a:off x="2274383" y="645570"/>
            <a:ext cx="2246138" cy="281366"/>
          </a:xfrm>
          <a:prstGeom prst="roundRect">
            <a:avLst/>
          </a:prstGeom>
          <a:solidFill>
            <a:schemeClr val="accent3">
              <a:lumMod val="95000"/>
            </a:schemeClr>
          </a:solidFill>
          <a:ln>
            <a:solidFill>
              <a:schemeClr val="accent3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" name="Rectangle 37"/>
          <p:cNvSpPr/>
          <p:nvPr/>
        </p:nvSpPr>
        <p:spPr>
          <a:xfrm>
            <a:off x="2510658" y="630024"/>
            <a:ext cx="261968" cy="2850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9" name="Rectangle 38"/>
          <p:cNvSpPr/>
          <p:nvPr/>
        </p:nvSpPr>
        <p:spPr>
          <a:xfrm>
            <a:off x="3249061" y="630024"/>
            <a:ext cx="261968" cy="285042"/>
          </a:xfrm>
          <a:prstGeom prst="rect">
            <a:avLst/>
          </a:prstGeom>
          <a:solidFill>
            <a:srgbClr val="FFC000"/>
          </a:solidFill>
          <a:ln>
            <a:solidFill>
              <a:srgbClr val="B8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" name="Rectangle 39"/>
          <p:cNvSpPr/>
          <p:nvPr/>
        </p:nvSpPr>
        <p:spPr>
          <a:xfrm>
            <a:off x="3953719" y="630024"/>
            <a:ext cx="261968" cy="285042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41" name="Straight Arrow Connector 40"/>
          <p:cNvCxnSpPr>
            <a:stCxn id="38" idx="3"/>
            <a:endCxn id="39" idx="1"/>
          </p:cNvCxnSpPr>
          <p:nvPr/>
        </p:nvCxnSpPr>
        <p:spPr>
          <a:xfrm>
            <a:off x="2760462" y="772544"/>
            <a:ext cx="434377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3519343" y="772544"/>
            <a:ext cx="434377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44" name="Oval 43"/>
          <p:cNvSpPr/>
          <p:nvPr/>
        </p:nvSpPr>
        <p:spPr>
          <a:xfrm>
            <a:off x="4858960" y="636253"/>
            <a:ext cx="605034" cy="268974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chemeClr val="tx1"/>
              </a:solidFill>
            </a:endParaRPr>
          </a:p>
        </p:txBody>
      </p:sp>
      <p:cxnSp>
        <p:nvCxnSpPr>
          <p:cNvPr id="45" name="Straight Arrow Connector 44"/>
          <p:cNvCxnSpPr/>
          <p:nvPr/>
        </p:nvCxnSpPr>
        <p:spPr>
          <a:xfrm flipV="1">
            <a:off x="4490519" y="770741"/>
            <a:ext cx="355065" cy="478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V="1">
            <a:off x="5462483" y="765959"/>
            <a:ext cx="355065" cy="478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53" name="Rounded Rectangle 52"/>
          <p:cNvSpPr/>
          <p:nvPr/>
        </p:nvSpPr>
        <p:spPr>
          <a:xfrm>
            <a:off x="2274383" y="1006496"/>
            <a:ext cx="2246138" cy="307386"/>
          </a:xfrm>
          <a:prstGeom prst="roundRect">
            <a:avLst/>
          </a:prstGeom>
          <a:solidFill>
            <a:schemeClr val="accent3">
              <a:lumMod val="95000"/>
            </a:schemeClr>
          </a:solidFill>
          <a:ln>
            <a:solidFill>
              <a:schemeClr val="accent3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5" name="Rectangle 54"/>
          <p:cNvSpPr/>
          <p:nvPr/>
        </p:nvSpPr>
        <p:spPr>
          <a:xfrm>
            <a:off x="2510658" y="998963"/>
            <a:ext cx="261968" cy="2850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6" name="Rectangle 55"/>
          <p:cNvSpPr/>
          <p:nvPr/>
        </p:nvSpPr>
        <p:spPr>
          <a:xfrm>
            <a:off x="3249061" y="998963"/>
            <a:ext cx="261968" cy="285042"/>
          </a:xfrm>
          <a:prstGeom prst="rect">
            <a:avLst/>
          </a:prstGeom>
          <a:solidFill>
            <a:srgbClr val="FFC000"/>
          </a:solidFill>
          <a:ln>
            <a:solidFill>
              <a:srgbClr val="B8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7" name="Rectangle 56"/>
          <p:cNvSpPr/>
          <p:nvPr/>
        </p:nvSpPr>
        <p:spPr>
          <a:xfrm>
            <a:off x="3953719" y="998963"/>
            <a:ext cx="261968" cy="285042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58" name="Straight Arrow Connector 57"/>
          <p:cNvCxnSpPr>
            <a:stCxn id="55" idx="3"/>
            <a:endCxn id="56" idx="1"/>
          </p:cNvCxnSpPr>
          <p:nvPr/>
        </p:nvCxnSpPr>
        <p:spPr>
          <a:xfrm>
            <a:off x="2782151" y="1141484"/>
            <a:ext cx="434377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>
            <a:off x="3519343" y="1141484"/>
            <a:ext cx="434377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61" name="Oval 60"/>
          <p:cNvSpPr/>
          <p:nvPr/>
        </p:nvSpPr>
        <p:spPr>
          <a:xfrm>
            <a:off x="4858960" y="1005192"/>
            <a:ext cx="605034" cy="268974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chemeClr val="tx1"/>
              </a:solidFill>
            </a:endParaRPr>
          </a:p>
        </p:txBody>
      </p:sp>
      <p:cxnSp>
        <p:nvCxnSpPr>
          <p:cNvPr id="62" name="Straight Arrow Connector 61"/>
          <p:cNvCxnSpPr/>
          <p:nvPr/>
        </p:nvCxnSpPr>
        <p:spPr>
          <a:xfrm flipV="1">
            <a:off x="4490519" y="1139680"/>
            <a:ext cx="355065" cy="478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 flipV="1">
            <a:off x="5462483" y="1134897"/>
            <a:ext cx="355065" cy="478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>
          <a:xfrm>
            <a:off x="3380045" y="549606"/>
            <a:ext cx="0" cy="80417"/>
          </a:xfrm>
          <a:prstGeom prst="straightConnector1">
            <a:avLst/>
          </a:prstGeom>
          <a:ln>
            <a:solidFill>
              <a:srgbClr val="B88C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97" name="Rounded Rectangle 96"/>
          <p:cNvSpPr/>
          <p:nvPr/>
        </p:nvSpPr>
        <p:spPr>
          <a:xfrm>
            <a:off x="2274383" y="1394018"/>
            <a:ext cx="2246138" cy="285868"/>
          </a:xfrm>
          <a:prstGeom prst="roundRect">
            <a:avLst/>
          </a:prstGeom>
          <a:solidFill>
            <a:schemeClr val="accent3">
              <a:lumMod val="95000"/>
            </a:schemeClr>
          </a:solidFill>
          <a:ln>
            <a:solidFill>
              <a:schemeClr val="accent3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9" name="Rectangle 98"/>
          <p:cNvSpPr/>
          <p:nvPr/>
        </p:nvSpPr>
        <p:spPr>
          <a:xfrm>
            <a:off x="2510658" y="1381384"/>
            <a:ext cx="261968" cy="2850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0" name="Rectangle 99"/>
          <p:cNvSpPr/>
          <p:nvPr/>
        </p:nvSpPr>
        <p:spPr>
          <a:xfrm>
            <a:off x="3249061" y="1381384"/>
            <a:ext cx="261968" cy="285042"/>
          </a:xfrm>
          <a:prstGeom prst="rect">
            <a:avLst/>
          </a:prstGeom>
          <a:solidFill>
            <a:srgbClr val="FFC000"/>
          </a:solidFill>
          <a:ln>
            <a:solidFill>
              <a:srgbClr val="B8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1" name="Rectangle 100"/>
          <p:cNvSpPr/>
          <p:nvPr/>
        </p:nvSpPr>
        <p:spPr>
          <a:xfrm>
            <a:off x="3953719" y="1381384"/>
            <a:ext cx="261968" cy="285042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02" name="Straight Arrow Connector 101"/>
          <p:cNvCxnSpPr>
            <a:stCxn id="99" idx="3"/>
            <a:endCxn id="100" idx="1"/>
          </p:cNvCxnSpPr>
          <p:nvPr/>
        </p:nvCxnSpPr>
        <p:spPr>
          <a:xfrm>
            <a:off x="2782151" y="1523905"/>
            <a:ext cx="434377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/>
          <p:nvPr/>
        </p:nvCxnSpPr>
        <p:spPr>
          <a:xfrm>
            <a:off x="3519343" y="1523905"/>
            <a:ext cx="434377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05" name="Oval 104"/>
          <p:cNvSpPr/>
          <p:nvPr/>
        </p:nvSpPr>
        <p:spPr>
          <a:xfrm>
            <a:off x="4858960" y="1387614"/>
            <a:ext cx="605034" cy="268974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chemeClr val="tx1"/>
              </a:solidFill>
            </a:endParaRPr>
          </a:p>
        </p:txBody>
      </p:sp>
      <p:cxnSp>
        <p:nvCxnSpPr>
          <p:cNvPr id="106" name="Straight Arrow Connector 105"/>
          <p:cNvCxnSpPr/>
          <p:nvPr/>
        </p:nvCxnSpPr>
        <p:spPr>
          <a:xfrm flipV="1">
            <a:off x="4490519" y="1522101"/>
            <a:ext cx="355065" cy="478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08" name="Straight Arrow Connector 107"/>
          <p:cNvCxnSpPr/>
          <p:nvPr/>
        </p:nvCxnSpPr>
        <p:spPr>
          <a:xfrm flipV="1">
            <a:off x="5462483" y="1517318"/>
            <a:ext cx="355065" cy="478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13" name="Rounded Rectangle 112"/>
          <p:cNvSpPr/>
          <p:nvPr/>
        </p:nvSpPr>
        <p:spPr>
          <a:xfrm>
            <a:off x="2274383" y="1762389"/>
            <a:ext cx="2246138" cy="281366"/>
          </a:xfrm>
          <a:prstGeom prst="roundRect">
            <a:avLst/>
          </a:prstGeom>
          <a:solidFill>
            <a:schemeClr val="accent3">
              <a:lumMod val="95000"/>
            </a:schemeClr>
          </a:solidFill>
          <a:ln>
            <a:solidFill>
              <a:schemeClr val="accent3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5" name="Rectangle 114"/>
          <p:cNvSpPr/>
          <p:nvPr/>
        </p:nvSpPr>
        <p:spPr>
          <a:xfrm>
            <a:off x="2510658" y="1746843"/>
            <a:ext cx="261968" cy="2850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6" name="Rectangle 115"/>
          <p:cNvSpPr/>
          <p:nvPr/>
        </p:nvSpPr>
        <p:spPr>
          <a:xfrm>
            <a:off x="3249061" y="1746843"/>
            <a:ext cx="261968" cy="285042"/>
          </a:xfrm>
          <a:prstGeom prst="rect">
            <a:avLst/>
          </a:prstGeom>
          <a:solidFill>
            <a:srgbClr val="FFC000"/>
          </a:solidFill>
          <a:ln>
            <a:solidFill>
              <a:srgbClr val="B8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7" name="Rectangle 116"/>
          <p:cNvSpPr/>
          <p:nvPr/>
        </p:nvSpPr>
        <p:spPr>
          <a:xfrm>
            <a:off x="3953719" y="1746843"/>
            <a:ext cx="261968" cy="285042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18" name="Straight Arrow Connector 117"/>
          <p:cNvCxnSpPr>
            <a:stCxn id="115" idx="3"/>
            <a:endCxn id="116" idx="1"/>
          </p:cNvCxnSpPr>
          <p:nvPr/>
        </p:nvCxnSpPr>
        <p:spPr>
          <a:xfrm>
            <a:off x="2782151" y="1889364"/>
            <a:ext cx="434377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19" name="Straight Arrow Connector 118"/>
          <p:cNvCxnSpPr/>
          <p:nvPr/>
        </p:nvCxnSpPr>
        <p:spPr>
          <a:xfrm>
            <a:off x="3519343" y="1889364"/>
            <a:ext cx="434377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21" name="Oval 120"/>
          <p:cNvSpPr/>
          <p:nvPr/>
        </p:nvSpPr>
        <p:spPr>
          <a:xfrm>
            <a:off x="4858960" y="1753073"/>
            <a:ext cx="605034" cy="268974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chemeClr val="tx1"/>
              </a:solidFill>
            </a:endParaRPr>
          </a:p>
        </p:txBody>
      </p:sp>
      <p:cxnSp>
        <p:nvCxnSpPr>
          <p:cNvPr id="122" name="Straight Arrow Connector 121"/>
          <p:cNvCxnSpPr/>
          <p:nvPr/>
        </p:nvCxnSpPr>
        <p:spPr>
          <a:xfrm flipV="1">
            <a:off x="4490519" y="1887560"/>
            <a:ext cx="355065" cy="478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24" name="Straight Arrow Connector 123"/>
          <p:cNvCxnSpPr/>
          <p:nvPr/>
        </p:nvCxnSpPr>
        <p:spPr>
          <a:xfrm flipV="1">
            <a:off x="5462483" y="1882778"/>
            <a:ext cx="355065" cy="478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28" name="Rounded Rectangle 127"/>
          <p:cNvSpPr/>
          <p:nvPr/>
        </p:nvSpPr>
        <p:spPr>
          <a:xfrm>
            <a:off x="2274383" y="2123316"/>
            <a:ext cx="2246138" cy="307386"/>
          </a:xfrm>
          <a:prstGeom prst="roundRect">
            <a:avLst/>
          </a:prstGeom>
          <a:solidFill>
            <a:schemeClr val="accent3">
              <a:lumMod val="95000"/>
            </a:schemeClr>
          </a:solidFill>
          <a:ln>
            <a:solidFill>
              <a:schemeClr val="accent3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0" name="Rectangle 129"/>
          <p:cNvSpPr/>
          <p:nvPr/>
        </p:nvSpPr>
        <p:spPr>
          <a:xfrm>
            <a:off x="2510658" y="2115782"/>
            <a:ext cx="261968" cy="2850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1" name="Rectangle 130"/>
          <p:cNvSpPr/>
          <p:nvPr/>
        </p:nvSpPr>
        <p:spPr>
          <a:xfrm>
            <a:off x="3249061" y="2115782"/>
            <a:ext cx="261968" cy="285042"/>
          </a:xfrm>
          <a:prstGeom prst="rect">
            <a:avLst/>
          </a:prstGeom>
          <a:solidFill>
            <a:srgbClr val="FFC000"/>
          </a:solidFill>
          <a:ln>
            <a:solidFill>
              <a:srgbClr val="B8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2" name="Rectangle 131"/>
          <p:cNvSpPr/>
          <p:nvPr/>
        </p:nvSpPr>
        <p:spPr>
          <a:xfrm>
            <a:off x="3953719" y="2115782"/>
            <a:ext cx="261968" cy="285042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33" name="Straight Arrow Connector 132"/>
          <p:cNvCxnSpPr>
            <a:stCxn id="130" idx="3"/>
            <a:endCxn id="131" idx="1"/>
          </p:cNvCxnSpPr>
          <p:nvPr/>
        </p:nvCxnSpPr>
        <p:spPr>
          <a:xfrm>
            <a:off x="2803840" y="2258303"/>
            <a:ext cx="434377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34" name="Straight Arrow Connector 133"/>
          <p:cNvCxnSpPr/>
          <p:nvPr/>
        </p:nvCxnSpPr>
        <p:spPr>
          <a:xfrm>
            <a:off x="3519343" y="2258303"/>
            <a:ext cx="434377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36" name="Oval 135"/>
          <p:cNvSpPr/>
          <p:nvPr/>
        </p:nvSpPr>
        <p:spPr>
          <a:xfrm>
            <a:off x="4858960" y="2122012"/>
            <a:ext cx="605034" cy="268974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chemeClr val="tx1"/>
              </a:solidFill>
            </a:endParaRPr>
          </a:p>
        </p:txBody>
      </p:sp>
      <p:cxnSp>
        <p:nvCxnSpPr>
          <p:cNvPr id="137" name="Straight Arrow Connector 136"/>
          <p:cNvCxnSpPr/>
          <p:nvPr/>
        </p:nvCxnSpPr>
        <p:spPr>
          <a:xfrm flipV="1">
            <a:off x="4490519" y="2256499"/>
            <a:ext cx="355065" cy="478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39" name="Straight Arrow Connector 138"/>
          <p:cNvCxnSpPr/>
          <p:nvPr/>
        </p:nvCxnSpPr>
        <p:spPr>
          <a:xfrm flipV="1">
            <a:off x="5462483" y="2251717"/>
            <a:ext cx="355065" cy="478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43" name="Straight Arrow Connector 142"/>
          <p:cNvCxnSpPr/>
          <p:nvPr/>
        </p:nvCxnSpPr>
        <p:spPr>
          <a:xfrm>
            <a:off x="3380045" y="1666426"/>
            <a:ext cx="0" cy="80417"/>
          </a:xfrm>
          <a:prstGeom prst="straightConnector1">
            <a:avLst/>
          </a:prstGeom>
          <a:ln>
            <a:solidFill>
              <a:srgbClr val="B88C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93" name="Straight Arrow Connector 192"/>
          <p:cNvCxnSpPr/>
          <p:nvPr/>
        </p:nvCxnSpPr>
        <p:spPr>
          <a:xfrm>
            <a:off x="3380045" y="2035365"/>
            <a:ext cx="0" cy="80417"/>
          </a:xfrm>
          <a:prstGeom prst="straightConnector1">
            <a:avLst/>
          </a:prstGeom>
          <a:ln>
            <a:solidFill>
              <a:srgbClr val="B88C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97" name="Straight Arrow Connector 196"/>
          <p:cNvCxnSpPr/>
          <p:nvPr/>
        </p:nvCxnSpPr>
        <p:spPr>
          <a:xfrm>
            <a:off x="3380045" y="2404303"/>
            <a:ext cx="0" cy="80417"/>
          </a:xfrm>
          <a:prstGeom prst="straightConnector1">
            <a:avLst/>
          </a:prstGeom>
          <a:ln>
            <a:solidFill>
              <a:srgbClr val="B88C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98" name="Straight Arrow Connector 197"/>
          <p:cNvCxnSpPr/>
          <p:nvPr/>
        </p:nvCxnSpPr>
        <p:spPr>
          <a:xfrm>
            <a:off x="3380045" y="918545"/>
            <a:ext cx="0" cy="80417"/>
          </a:xfrm>
          <a:prstGeom prst="straightConnector1">
            <a:avLst/>
          </a:prstGeom>
          <a:ln>
            <a:solidFill>
              <a:srgbClr val="B88C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99" name="Straight Arrow Connector 198"/>
          <p:cNvCxnSpPr/>
          <p:nvPr/>
        </p:nvCxnSpPr>
        <p:spPr>
          <a:xfrm>
            <a:off x="3380045" y="1287484"/>
            <a:ext cx="0" cy="80417"/>
          </a:xfrm>
          <a:prstGeom prst="straightConnector1">
            <a:avLst/>
          </a:prstGeom>
          <a:ln>
            <a:solidFill>
              <a:srgbClr val="B88C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90" name="TextBox 289"/>
          <p:cNvSpPr txBox="1"/>
          <p:nvPr/>
        </p:nvSpPr>
        <p:spPr>
          <a:xfrm>
            <a:off x="5765543" y="572698"/>
            <a:ext cx="4700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000" dirty="0" smtClean="0"/>
              <a:t>L2</a:t>
            </a:r>
          </a:p>
        </p:txBody>
      </p:sp>
      <p:sp>
        <p:nvSpPr>
          <p:cNvPr id="291" name="TextBox 290"/>
          <p:cNvSpPr txBox="1"/>
          <p:nvPr/>
        </p:nvSpPr>
        <p:spPr>
          <a:xfrm>
            <a:off x="5765543" y="927445"/>
            <a:ext cx="4700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000" dirty="0" smtClean="0"/>
              <a:t>L3</a:t>
            </a:r>
          </a:p>
        </p:txBody>
      </p:sp>
      <p:sp>
        <p:nvSpPr>
          <p:cNvPr id="292" name="TextBox 291"/>
          <p:cNvSpPr txBox="1"/>
          <p:nvPr/>
        </p:nvSpPr>
        <p:spPr>
          <a:xfrm>
            <a:off x="5765543" y="1305084"/>
            <a:ext cx="4700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000" dirty="0" smtClean="0"/>
              <a:t>L4</a:t>
            </a:r>
          </a:p>
        </p:txBody>
      </p:sp>
      <p:sp>
        <p:nvSpPr>
          <p:cNvPr id="293" name="TextBox 292"/>
          <p:cNvSpPr txBox="1"/>
          <p:nvPr/>
        </p:nvSpPr>
        <p:spPr>
          <a:xfrm>
            <a:off x="5765543" y="1668725"/>
            <a:ext cx="4700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000" dirty="0" smtClean="0"/>
              <a:t>L5</a:t>
            </a:r>
          </a:p>
        </p:txBody>
      </p:sp>
      <p:sp>
        <p:nvSpPr>
          <p:cNvPr id="294" name="TextBox 293"/>
          <p:cNvSpPr txBox="1"/>
          <p:nvPr/>
        </p:nvSpPr>
        <p:spPr>
          <a:xfrm>
            <a:off x="5765543" y="2046364"/>
            <a:ext cx="4700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000" dirty="0" smtClean="0"/>
              <a:t>L6</a:t>
            </a:r>
          </a:p>
        </p:txBody>
      </p:sp>
      <p:sp>
        <p:nvSpPr>
          <p:cNvPr id="306" name="Oval 305"/>
          <p:cNvSpPr/>
          <p:nvPr/>
        </p:nvSpPr>
        <p:spPr>
          <a:xfrm>
            <a:off x="6923141" y="997052"/>
            <a:ext cx="683133" cy="708319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 smtClean="0">
                <a:solidFill>
                  <a:schemeClr val="tx1"/>
                </a:solidFill>
                <a:latin typeface="Symbol" panose="05050102010706020507" pitchFamily="18" charset="2"/>
              </a:rPr>
              <a:t>S</a:t>
            </a:r>
            <a:endParaRPr lang="en-CA" dirty="0">
              <a:solidFill>
                <a:schemeClr val="tx1"/>
              </a:solidFill>
              <a:latin typeface="Symbol" panose="05050102010706020507" pitchFamily="18" charset="2"/>
            </a:endParaRPr>
          </a:p>
        </p:txBody>
      </p:sp>
      <p:cxnSp>
        <p:nvCxnSpPr>
          <p:cNvPr id="307" name="Straight Arrow Connector 306"/>
          <p:cNvCxnSpPr>
            <a:stCxn id="15" idx="3"/>
            <a:endCxn id="306" idx="2"/>
          </p:cNvCxnSpPr>
          <p:nvPr/>
        </p:nvCxnSpPr>
        <p:spPr>
          <a:xfrm>
            <a:off x="6235543" y="395114"/>
            <a:ext cx="687598" cy="95609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08" name="Straight Arrow Connector 307"/>
          <p:cNvCxnSpPr>
            <a:stCxn id="290" idx="3"/>
            <a:endCxn id="306" idx="2"/>
          </p:cNvCxnSpPr>
          <p:nvPr/>
        </p:nvCxnSpPr>
        <p:spPr>
          <a:xfrm>
            <a:off x="6235543" y="772753"/>
            <a:ext cx="687598" cy="57845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09" name="Straight Arrow Connector 308"/>
          <p:cNvCxnSpPr>
            <a:stCxn id="291" idx="3"/>
            <a:endCxn id="306" idx="2"/>
          </p:cNvCxnSpPr>
          <p:nvPr/>
        </p:nvCxnSpPr>
        <p:spPr>
          <a:xfrm>
            <a:off x="6235543" y="1127500"/>
            <a:ext cx="687598" cy="22371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10" name="Straight Arrow Connector 309"/>
          <p:cNvCxnSpPr>
            <a:stCxn id="292" idx="3"/>
            <a:endCxn id="306" idx="2"/>
          </p:cNvCxnSpPr>
          <p:nvPr/>
        </p:nvCxnSpPr>
        <p:spPr>
          <a:xfrm flipV="1">
            <a:off x="6235543" y="1351212"/>
            <a:ext cx="687598" cy="15392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11" name="Straight Arrow Connector 310"/>
          <p:cNvCxnSpPr>
            <a:stCxn id="293" idx="3"/>
            <a:endCxn id="306" idx="2"/>
          </p:cNvCxnSpPr>
          <p:nvPr/>
        </p:nvCxnSpPr>
        <p:spPr>
          <a:xfrm flipV="1">
            <a:off x="6235543" y="1351212"/>
            <a:ext cx="687598" cy="51756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12" name="Straight Arrow Connector 311"/>
          <p:cNvCxnSpPr>
            <a:stCxn id="294" idx="3"/>
            <a:endCxn id="306" idx="2"/>
          </p:cNvCxnSpPr>
          <p:nvPr/>
        </p:nvCxnSpPr>
        <p:spPr>
          <a:xfrm flipV="1">
            <a:off x="6235543" y="1351212"/>
            <a:ext cx="687598" cy="89520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24" name="Straight Arrow Connector 323"/>
          <p:cNvCxnSpPr/>
          <p:nvPr/>
        </p:nvCxnSpPr>
        <p:spPr>
          <a:xfrm>
            <a:off x="7610896" y="1327555"/>
            <a:ext cx="349006" cy="94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94" name="Rectangle 93"/>
          <p:cNvSpPr/>
          <p:nvPr/>
        </p:nvSpPr>
        <p:spPr>
          <a:xfrm>
            <a:off x="7956160" y="1088546"/>
            <a:ext cx="3722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 smtClean="0"/>
              <a:t>L</a:t>
            </a:r>
            <a:endParaRPr lang="en-CA" dirty="0"/>
          </a:p>
        </p:txBody>
      </p:sp>
      <p:cxnSp>
        <p:nvCxnSpPr>
          <p:cNvPr id="96" name="Straight Arrow Connector 95"/>
          <p:cNvCxnSpPr/>
          <p:nvPr/>
        </p:nvCxnSpPr>
        <p:spPr>
          <a:xfrm>
            <a:off x="762978" y="395113"/>
            <a:ext cx="11951" cy="208960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25" name="Straight Arrow Connector 324"/>
          <p:cNvCxnSpPr/>
          <p:nvPr/>
        </p:nvCxnSpPr>
        <p:spPr>
          <a:xfrm>
            <a:off x="1208199" y="395113"/>
            <a:ext cx="2407" cy="2089607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12" name="TextBox 111"/>
          <p:cNvSpPr txBox="1"/>
          <p:nvPr/>
        </p:nvSpPr>
        <p:spPr>
          <a:xfrm rot="16200000">
            <a:off x="-631061" y="1136684"/>
            <a:ext cx="24128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Propagation </a:t>
            </a:r>
            <a:r>
              <a:rPr lang="en-CA" dirty="0" err="1" smtClean="0"/>
              <a:t>avant</a:t>
            </a:r>
            <a:endParaRPr lang="en-CA" dirty="0"/>
          </a:p>
        </p:txBody>
      </p:sp>
      <p:sp>
        <p:nvSpPr>
          <p:cNvPr id="326" name="TextBox 325"/>
          <p:cNvSpPr txBox="1"/>
          <p:nvPr/>
        </p:nvSpPr>
        <p:spPr>
          <a:xfrm rot="16200000">
            <a:off x="172720" y="1158651"/>
            <a:ext cx="24384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R</a:t>
            </a:r>
            <a:r>
              <a:rPr lang="fr-CA" dirty="0" err="1" smtClean="0"/>
              <a:t>étro</a:t>
            </a:r>
            <a:r>
              <a:rPr lang="fr-CA" dirty="0" smtClean="0"/>
              <a:t>-propagation</a:t>
            </a:r>
            <a:endParaRPr lang="en-CA" dirty="0"/>
          </a:p>
        </p:txBody>
      </p:sp>
      <p:sp>
        <p:nvSpPr>
          <p:cNvPr id="17" name="TextBox 16"/>
          <p:cNvSpPr txBox="1"/>
          <p:nvPr/>
        </p:nvSpPr>
        <p:spPr>
          <a:xfrm>
            <a:off x="1585262" y="5404527"/>
            <a:ext cx="58705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CA" dirty="0" smtClean="0"/>
              <a:t>Lorsque les séquences sont trop longues</a:t>
            </a:r>
          </a:p>
          <a:p>
            <a:pPr algn="ctr"/>
            <a:r>
              <a:rPr lang="fr-CA" dirty="0" smtClean="0"/>
              <a:t>On entraîne le réseau par fenêtres coulissantes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513333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odèle par défaut">
  <a:themeElements>
    <a:clrScheme name="Modèle par défaut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Times New Roman-Arial">
      <a:majorFont>
        <a:latin typeface="Times New Roman" panose="02020603050405020304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Modèle par défaut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142978</TotalTime>
  <Words>3671</Words>
  <Application>Microsoft Office PowerPoint</Application>
  <PresentationFormat>On-screen Show (4:3)</PresentationFormat>
  <Paragraphs>1587</Paragraphs>
  <Slides>154</Slides>
  <Notes>0</Notes>
  <HiddenSlides>4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154</vt:i4>
      </vt:variant>
    </vt:vector>
  </HeadingPairs>
  <TitlesOfParts>
    <vt:vector size="161" baseType="lpstr">
      <vt:lpstr>Arial</vt:lpstr>
      <vt:lpstr>Calibri</vt:lpstr>
      <vt:lpstr>Helvetica Neue</vt:lpstr>
      <vt:lpstr>Symbol</vt:lpstr>
      <vt:lpstr>Times New Roman</vt:lpstr>
      <vt:lpstr>Modèle par défaut</vt:lpstr>
      <vt:lpstr>Equation</vt:lpstr>
      <vt:lpstr>Réseaux de neurones IFT 780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Limites des « one-hot vectors »</vt:lpstr>
      <vt:lpstr>Limites des « one-hot vectors »</vt:lpstr>
      <vt:lpstr>Limites des « one-hot vectors »</vt:lpstr>
      <vt:lpstr>Limites du « one-hot vector »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Word2Vec [Mikolov et al. ’13]</vt:lpstr>
      <vt:lpstr>Word2Vec [Mikolov et al. ’13]</vt:lpstr>
      <vt:lpstr>Word2Vec [Mikolov et al. ’13]</vt:lpstr>
      <vt:lpstr>Word2Vec [Mikolov et al. ’13]</vt:lpstr>
      <vt:lpstr>Word2Vec [Mikolov et al. ’13]</vt:lpstr>
      <vt:lpstr>Word2Vec [Mikolov et al. ’13]</vt:lpstr>
      <vt:lpstr>Comment entraîner un RNN?</vt:lpstr>
      <vt:lpstr>Histoire de gradients</vt:lpstr>
      <vt:lpstr>Histoire de gradients</vt:lpstr>
      <vt:lpstr>Histoire de gradients</vt:lpstr>
      <vt:lpstr>Histoire de gradients</vt:lpstr>
      <vt:lpstr>Histoire de gradients</vt:lpstr>
      <vt:lpstr>Histoire de gradients</vt:lpstr>
      <vt:lpstr>Histoire de gradients</vt:lpstr>
      <vt:lpstr>Histoire de gradients</vt:lpstr>
      <vt:lpstr>Histoire de gradients</vt:lpstr>
      <vt:lpstr>Ex.: 3 données, 3 rétro-propagations</vt:lpstr>
      <vt:lpstr>Ex.: 3 données, 3 rétro-propagations</vt:lpstr>
      <vt:lpstr>3 rétro-propagations</vt:lpstr>
      <vt:lpstr>Réseau récurrent: gradient pour</vt:lpstr>
      <vt:lpstr>Réseau récurrent: gradient pour</vt:lpstr>
      <vt:lpstr>Réseau récurrent: gradient pour</vt:lpstr>
      <vt:lpstr>Réseau récurrent: gradient pour</vt:lpstr>
      <vt:lpstr>Réseau récurrent: gradient pour</vt:lpstr>
      <vt:lpstr>Réseau récurrent: gradient pour</vt:lpstr>
      <vt:lpstr>Réseau récurrent: gradient pour</vt:lpstr>
      <vt:lpstr>Réseau récurrent: gradient pour</vt:lpstr>
      <vt:lpstr>Réseau récurrent: gradient pour</vt:lpstr>
      <vt:lpstr>Réseau récurrent: gradient pour</vt:lpstr>
      <vt:lpstr>Réseau récurrent: gradient pour</vt:lpstr>
      <vt:lpstr>Réseau récurrent: gradient pour</vt:lpstr>
      <vt:lpstr>Réseau récurrent: gradient pour</vt:lpstr>
      <vt:lpstr>Réseau récurrent: gradient pour</vt:lpstr>
      <vt:lpstr>Réseau récurrent: gradient pour</vt:lpstr>
      <vt:lpstr>Réseau récurrent: gradient pour</vt:lpstr>
      <vt:lpstr>Réseau récurrent: gradient pour</vt:lpstr>
      <vt:lpstr>Réseau récurrent: gradient pour</vt:lpstr>
      <vt:lpstr>Réseau récurrent: gradient pour</vt:lpstr>
      <vt:lpstr>Réseau récurrent: gradient pour</vt:lpstr>
      <vt:lpstr>Réseau récurrent: gradient pour</vt:lpstr>
      <vt:lpstr>Réseau récurrent: gradient pour</vt:lpstr>
      <vt:lpstr>Réseau récurrent: gradient pour</vt:lpstr>
      <vt:lpstr>Réseau récurrent: gradient pour</vt:lpstr>
      <vt:lpstr>PowerPoint Presentation</vt:lpstr>
      <vt:lpstr>PowerPoint Presentation</vt:lpstr>
      <vt:lpstr>PowerPoint Presentation</vt:lpstr>
      <vt:lpstr>PowerPoint Presentation</vt:lpstr>
      <vt:lpstr>Les réseaux récurrents ont un inconvénient majeur:  difficile à établir des  relations à longue distance</vt:lpstr>
      <vt:lpstr>Exemples: analyse grammaticale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Solutions à la disparition/explosion du gradient</vt:lpstr>
      <vt:lpstr>Illustration + formulation d’un RNN</vt:lpstr>
      <vt:lpstr>Autre illustration du même RNN</vt:lpstr>
      <vt:lpstr>Autre illustration du même RNN</vt:lpstr>
      <vt:lpstr>GRU (Gated Recurrent Unit)</vt:lpstr>
      <vt:lpstr>GRU (Gated Recurrent Unit)</vt:lpstr>
      <vt:lpstr>GRU (Gated Recurrent Unit)</vt:lpstr>
      <vt:lpstr>GRU (Gated Recurrent Unit)</vt:lpstr>
      <vt:lpstr>GRU (Gated Recurrent Unit)</vt:lpstr>
      <vt:lpstr>Comprendre les gates</vt:lpstr>
      <vt:lpstr>Comprendre les gates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 web regorge d’illustrations de GRU!</vt:lpstr>
      <vt:lpstr>LSTM (Long Short Term Memory)</vt:lpstr>
      <vt:lpstr>LSTM (Long Short Term Memory)</vt:lpstr>
      <vt:lpstr>LSTM (Long Short Term Memory)</vt:lpstr>
      <vt:lpstr>LSTM (Long Short Term Memory)</vt:lpstr>
      <vt:lpstr>LSTM (Long Short Term Memory)</vt:lpstr>
      <vt:lpstr>LSTM (Long Short Term Memory)</vt:lpstr>
      <vt:lpstr>LSTM (Long Short Term Memory)</vt:lpstr>
      <vt:lpstr>PowerPoint Presentation</vt:lpstr>
      <vt:lpstr>Captioning </vt:lpstr>
      <vt:lpstr>Captioning </vt:lpstr>
      <vt:lpstr>Captioning </vt:lpstr>
      <vt:lpstr>Captioning </vt:lpstr>
      <vt:lpstr>Captioning </vt:lpstr>
      <vt:lpstr>Captioning </vt:lpstr>
      <vt:lpstr>Captioning </vt:lpstr>
      <vt:lpstr>Exemples de résultats</vt:lpstr>
      <vt:lpstr>Exemples d’erreurs</vt:lpstr>
      <vt:lpstr>Modèles d’attention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UdeM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Analyse d’images IFT 529</dc:title>
  <dc:creator>Pierre-Marc Jodoin</dc:creator>
  <cp:lastModifiedBy>PMJodoin</cp:lastModifiedBy>
  <cp:revision>4325</cp:revision>
  <cp:lastPrinted>2020-12-21T18:42:30Z</cp:lastPrinted>
  <dcterms:created xsi:type="dcterms:W3CDTF">2006-12-12T14:46:28Z</dcterms:created>
  <dcterms:modified xsi:type="dcterms:W3CDTF">2021-03-16T20:04:20Z</dcterms:modified>
</cp:coreProperties>
</file>